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 id="2147483660" r:id="rId3"/>
    <p:sldMasterId id="2147484450" r:id="rId4"/>
    <p:sldMasterId id="2147484507" r:id="rId5"/>
  </p:sldMasterIdLst>
  <p:notesMasterIdLst>
    <p:notesMasterId r:id="rId60"/>
  </p:notesMasterIdLst>
  <p:handoutMasterIdLst>
    <p:handoutMasterId r:id="rId61"/>
  </p:handoutMasterIdLst>
  <p:sldIdLst>
    <p:sldId id="684" r:id="rId6"/>
    <p:sldId id="370" r:id="rId7"/>
    <p:sldId id="371" r:id="rId8"/>
    <p:sldId id="373" r:id="rId9"/>
    <p:sldId id="374" r:id="rId10"/>
    <p:sldId id="375" r:id="rId11"/>
    <p:sldId id="380" r:id="rId12"/>
    <p:sldId id="444" r:id="rId13"/>
    <p:sldId id="381" r:id="rId14"/>
    <p:sldId id="383" r:id="rId15"/>
    <p:sldId id="445" r:id="rId16"/>
    <p:sldId id="446" r:id="rId17"/>
    <p:sldId id="384" r:id="rId18"/>
    <p:sldId id="385" r:id="rId19"/>
    <p:sldId id="387" r:id="rId20"/>
    <p:sldId id="388" r:id="rId21"/>
    <p:sldId id="390" r:id="rId22"/>
    <p:sldId id="391" r:id="rId23"/>
    <p:sldId id="393" r:id="rId24"/>
    <p:sldId id="395" r:id="rId25"/>
    <p:sldId id="396" r:id="rId26"/>
    <p:sldId id="397" r:id="rId27"/>
    <p:sldId id="398" r:id="rId28"/>
    <p:sldId id="399" r:id="rId29"/>
    <p:sldId id="400" r:id="rId30"/>
    <p:sldId id="401" r:id="rId31"/>
    <p:sldId id="402" r:id="rId32"/>
    <p:sldId id="403" r:id="rId33"/>
    <p:sldId id="447" r:id="rId34"/>
    <p:sldId id="405" r:id="rId35"/>
    <p:sldId id="407" r:id="rId36"/>
    <p:sldId id="408" r:id="rId37"/>
    <p:sldId id="409" r:id="rId38"/>
    <p:sldId id="410" r:id="rId39"/>
    <p:sldId id="412" r:id="rId40"/>
    <p:sldId id="413" r:id="rId41"/>
    <p:sldId id="415" r:id="rId42"/>
    <p:sldId id="417" r:id="rId43"/>
    <p:sldId id="420" r:id="rId44"/>
    <p:sldId id="422" r:id="rId45"/>
    <p:sldId id="423" r:id="rId46"/>
    <p:sldId id="425" r:id="rId47"/>
    <p:sldId id="426" r:id="rId48"/>
    <p:sldId id="427" r:id="rId49"/>
    <p:sldId id="428" r:id="rId50"/>
    <p:sldId id="429" r:id="rId51"/>
    <p:sldId id="430" r:id="rId52"/>
    <p:sldId id="431" r:id="rId53"/>
    <p:sldId id="432" r:id="rId54"/>
    <p:sldId id="433" r:id="rId55"/>
    <p:sldId id="440" r:id="rId56"/>
    <p:sldId id="441" r:id="rId57"/>
    <p:sldId id="687" r:id="rId58"/>
    <p:sldId id="686" r:id="rId59"/>
  </p:sldIdLst>
  <p:sldSz cx="12192000" cy="6858000"/>
  <p:notesSz cx="10234613" cy="7099300"/>
  <p:defaultTextStyle>
    <a:defPPr>
      <a:defRPr lang="en-AU"/>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236">
          <p15:clr>
            <a:srgbClr val="A4A3A4"/>
          </p15:clr>
        </p15:guide>
        <p15:guide id="2" pos="322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4"/>
    <p:restoredTop sz="80265" autoAdjust="0"/>
  </p:normalViewPr>
  <p:slideViewPr>
    <p:cSldViewPr>
      <p:cViewPr varScale="1">
        <p:scale>
          <a:sx n="99" d="100"/>
          <a:sy n="99" d="100"/>
        </p:scale>
        <p:origin x="1304" y="168"/>
      </p:cViewPr>
      <p:guideLst>
        <p:guide orient="horz" pos="2160"/>
        <p:guide pos="3840"/>
      </p:guideLst>
    </p:cSldViewPr>
  </p:slideViewPr>
  <p:notesTextViewPr>
    <p:cViewPr>
      <p:scale>
        <a:sx n="100" d="100"/>
        <a:sy n="100" d="100"/>
      </p:scale>
      <p:origin x="0" y="0"/>
    </p:cViewPr>
  </p:notesTextViewPr>
  <p:notesViewPr>
    <p:cSldViewPr>
      <p:cViewPr varScale="1">
        <p:scale>
          <a:sx n="115" d="100"/>
          <a:sy n="115" d="100"/>
        </p:scale>
        <p:origin x="-1350" y="-90"/>
      </p:cViewPr>
      <p:guideLst>
        <p:guide orient="horz" pos="2236"/>
        <p:guide pos="3223"/>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5" Type="http://schemas.openxmlformats.org/officeDocument/2006/relationships/slideMaster" Target="slideMasters/slideMaster5.xml"/><Relationship Id="rId61" Type="http://schemas.openxmlformats.org/officeDocument/2006/relationships/handoutMaster" Target="handoutMasters/handoutMaster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B5F24D89-4D27-4940-988E-24C9F90621D6}"/>
              </a:ext>
            </a:extLst>
          </p:cNvPr>
          <p:cNvSpPr>
            <a:spLocks noGrp="1" noChangeArrowheads="1"/>
          </p:cNvSpPr>
          <p:nvPr>
            <p:ph type="hdr" sz="quarter"/>
          </p:nvPr>
        </p:nvSpPr>
        <p:spPr bwMode="auto">
          <a:xfrm>
            <a:off x="0" y="0"/>
            <a:ext cx="4435475" cy="355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AU"/>
          </a:p>
        </p:txBody>
      </p:sp>
      <p:sp>
        <p:nvSpPr>
          <p:cNvPr id="56323" name="Rectangle 3">
            <a:extLst>
              <a:ext uri="{FF2B5EF4-FFF2-40B4-BE49-F238E27FC236}">
                <a16:creationId xmlns:a16="http://schemas.microsoft.com/office/drawing/2014/main" id="{C3D847B6-6073-8E4C-98F0-57816EE8BE15}"/>
              </a:ext>
            </a:extLst>
          </p:cNvPr>
          <p:cNvSpPr>
            <a:spLocks noGrp="1" noChangeArrowheads="1"/>
          </p:cNvSpPr>
          <p:nvPr>
            <p:ph type="dt" sz="quarter" idx="1"/>
          </p:nvPr>
        </p:nvSpPr>
        <p:spPr bwMode="auto">
          <a:xfrm>
            <a:off x="5797550" y="0"/>
            <a:ext cx="4435475" cy="355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AU"/>
          </a:p>
        </p:txBody>
      </p:sp>
      <p:sp>
        <p:nvSpPr>
          <p:cNvPr id="56324" name="Rectangle 4">
            <a:extLst>
              <a:ext uri="{FF2B5EF4-FFF2-40B4-BE49-F238E27FC236}">
                <a16:creationId xmlns:a16="http://schemas.microsoft.com/office/drawing/2014/main" id="{8D9D012E-9F55-CC40-81B3-819DE457EBDF}"/>
              </a:ext>
            </a:extLst>
          </p:cNvPr>
          <p:cNvSpPr>
            <a:spLocks noGrp="1" noChangeArrowheads="1"/>
          </p:cNvSpPr>
          <p:nvPr>
            <p:ph type="ftr" sz="quarter" idx="2"/>
          </p:nvPr>
        </p:nvSpPr>
        <p:spPr bwMode="auto">
          <a:xfrm>
            <a:off x="0" y="6743700"/>
            <a:ext cx="4435475" cy="3540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AU"/>
          </a:p>
        </p:txBody>
      </p:sp>
      <p:sp>
        <p:nvSpPr>
          <p:cNvPr id="56325" name="Rectangle 5">
            <a:extLst>
              <a:ext uri="{FF2B5EF4-FFF2-40B4-BE49-F238E27FC236}">
                <a16:creationId xmlns:a16="http://schemas.microsoft.com/office/drawing/2014/main" id="{3B363FD9-7EE8-754A-928C-28D3977353FE}"/>
              </a:ext>
            </a:extLst>
          </p:cNvPr>
          <p:cNvSpPr>
            <a:spLocks noGrp="1" noChangeArrowheads="1"/>
          </p:cNvSpPr>
          <p:nvPr>
            <p:ph type="sldNum" sz="quarter" idx="3"/>
          </p:nvPr>
        </p:nvSpPr>
        <p:spPr bwMode="auto">
          <a:xfrm>
            <a:off x="5797550" y="6743700"/>
            <a:ext cx="4435475" cy="3540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E6B799AC-8B0E-104F-93CC-1EA6E00178EE}" type="slidenum">
              <a:rPr lang="en-AU" altLang="en-US"/>
              <a:pPr>
                <a:defRPr/>
              </a:pPr>
              <a:t>‹#›</a:t>
            </a:fld>
            <a:endParaRPr lang="en-AU"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1B7C72C-D3D6-3A44-BAAC-97BA8E1CFF15}"/>
              </a:ext>
            </a:extLst>
          </p:cNvPr>
          <p:cNvSpPr>
            <a:spLocks noGrp="1" noChangeArrowheads="1"/>
          </p:cNvSpPr>
          <p:nvPr>
            <p:ph type="hdr" sz="quarter"/>
          </p:nvPr>
        </p:nvSpPr>
        <p:spPr bwMode="auto">
          <a:xfrm>
            <a:off x="0" y="0"/>
            <a:ext cx="4435475" cy="35560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pitchFamily="34" charset="0"/>
              </a:defRPr>
            </a:lvl1pPr>
          </a:lstStyle>
          <a:p>
            <a:pPr>
              <a:defRPr/>
            </a:pPr>
            <a:endParaRPr lang="en-AU"/>
          </a:p>
        </p:txBody>
      </p:sp>
      <p:sp>
        <p:nvSpPr>
          <p:cNvPr id="18435" name="Rectangle 3">
            <a:extLst>
              <a:ext uri="{FF2B5EF4-FFF2-40B4-BE49-F238E27FC236}">
                <a16:creationId xmlns:a16="http://schemas.microsoft.com/office/drawing/2014/main" id="{5BD5AFCB-C684-4949-A338-9DF8BB5C2334}"/>
              </a:ext>
            </a:extLst>
          </p:cNvPr>
          <p:cNvSpPr>
            <a:spLocks noGrp="1" noChangeArrowheads="1"/>
          </p:cNvSpPr>
          <p:nvPr>
            <p:ph type="dt" idx="1"/>
          </p:nvPr>
        </p:nvSpPr>
        <p:spPr bwMode="auto">
          <a:xfrm>
            <a:off x="5797550" y="0"/>
            <a:ext cx="4435475" cy="35560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pitchFamily="34" charset="0"/>
              </a:defRPr>
            </a:lvl1pPr>
          </a:lstStyle>
          <a:p>
            <a:pPr>
              <a:defRPr/>
            </a:pPr>
            <a:endParaRPr lang="en-AU"/>
          </a:p>
        </p:txBody>
      </p:sp>
      <p:sp>
        <p:nvSpPr>
          <p:cNvPr id="50180" name="Rectangle 4">
            <a:extLst>
              <a:ext uri="{FF2B5EF4-FFF2-40B4-BE49-F238E27FC236}">
                <a16:creationId xmlns:a16="http://schemas.microsoft.com/office/drawing/2014/main" id="{9F8B931D-A25F-5447-B74A-BD2215662803}"/>
              </a:ext>
            </a:extLst>
          </p:cNvPr>
          <p:cNvSpPr>
            <a:spLocks noGrp="1" noRot="1" noChangeAspect="1" noChangeArrowheads="1" noTextEdit="1"/>
          </p:cNvSpPr>
          <p:nvPr>
            <p:ph type="sldImg" idx="2"/>
          </p:nvPr>
        </p:nvSpPr>
        <p:spPr bwMode="auto">
          <a:xfrm>
            <a:off x="2751138" y="531813"/>
            <a:ext cx="4730750" cy="26622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7" name="Rectangle 5">
            <a:extLst>
              <a:ext uri="{FF2B5EF4-FFF2-40B4-BE49-F238E27FC236}">
                <a16:creationId xmlns:a16="http://schemas.microsoft.com/office/drawing/2014/main" id="{AD96F386-8333-BB4A-BA98-C56A75AC68B3}"/>
              </a:ext>
            </a:extLst>
          </p:cNvPr>
          <p:cNvSpPr>
            <a:spLocks noGrp="1" noChangeArrowheads="1"/>
          </p:cNvSpPr>
          <p:nvPr>
            <p:ph type="body" sz="quarter" idx="3"/>
          </p:nvPr>
        </p:nvSpPr>
        <p:spPr bwMode="auto">
          <a:xfrm>
            <a:off x="1023938" y="3371850"/>
            <a:ext cx="8186737" cy="31956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18438" name="Rectangle 6">
            <a:extLst>
              <a:ext uri="{FF2B5EF4-FFF2-40B4-BE49-F238E27FC236}">
                <a16:creationId xmlns:a16="http://schemas.microsoft.com/office/drawing/2014/main" id="{B3528668-1DBD-6444-A522-A6BB79E36A9C}"/>
              </a:ext>
            </a:extLst>
          </p:cNvPr>
          <p:cNvSpPr>
            <a:spLocks noGrp="1" noChangeArrowheads="1"/>
          </p:cNvSpPr>
          <p:nvPr>
            <p:ph type="ftr" sz="quarter" idx="4"/>
          </p:nvPr>
        </p:nvSpPr>
        <p:spPr bwMode="auto">
          <a:xfrm>
            <a:off x="0" y="6742113"/>
            <a:ext cx="4435475" cy="355600"/>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pitchFamily="34" charset="0"/>
              </a:defRPr>
            </a:lvl1pPr>
          </a:lstStyle>
          <a:p>
            <a:pPr>
              <a:defRPr/>
            </a:pPr>
            <a:endParaRPr lang="en-AU"/>
          </a:p>
        </p:txBody>
      </p:sp>
      <p:sp>
        <p:nvSpPr>
          <p:cNvPr id="18439" name="Rectangle 7">
            <a:extLst>
              <a:ext uri="{FF2B5EF4-FFF2-40B4-BE49-F238E27FC236}">
                <a16:creationId xmlns:a16="http://schemas.microsoft.com/office/drawing/2014/main" id="{C6296316-53AF-834B-A5F4-D99CEB31D1FB}"/>
              </a:ext>
            </a:extLst>
          </p:cNvPr>
          <p:cNvSpPr>
            <a:spLocks noGrp="1" noChangeArrowheads="1"/>
          </p:cNvSpPr>
          <p:nvPr>
            <p:ph type="sldNum" sz="quarter" idx="5"/>
          </p:nvPr>
        </p:nvSpPr>
        <p:spPr bwMode="auto">
          <a:xfrm>
            <a:off x="5797550" y="6742113"/>
            <a:ext cx="4435475" cy="355600"/>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93E71A3D-C4DB-2940-9593-B74184854E52}" type="slidenum">
              <a:rPr lang="en-AU" altLang="en-US"/>
              <a:pPr>
                <a:defRPr/>
              </a:pPr>
              <a:t>‹#›</a:t>
            </a:fld>
            <a:endParaRPr lang="en-AU"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709918B-0590-47EC-BAF1-F11161DD87D4}" type="slidenum">
              <a:rPr lang="en-AU" smtClean="0"/>
              <a:pPr/>
              <a:t>1</a:t>
            </a:fld>
            <a:endParaRPr lang="en-AU" dirty="0"/>
          </a:p>
        </p:txBody>
      </p:sp>
    </p:spTree>
    <p:extLst>
      <p:ext uri="{BB962C8B-B14F-4D97-AF65-F5344CB8AC3E}">
        <p14:creationId xmlns:p14="http://schemas.microsoft.com/office/powerpoint/2010/main" val="4222589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id="{97903AE0-13EE-4146-B113-ADEF4896EEC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0E6659C-2F4E-784F-BBA5-FEF52C7D566E}" type="slidenum">
              <a:rPr lang="en-US" altLang="en-US" sz="1300" smtClean="0"/>
              <a:pPr>
                <a:spcBef>
                  <a:spcPct val="0"/>
                </a:spcBef>
              </a:pPr>
              <a:t>13</a:t>
            </a:fld>
            <a:endParaRPr lang="en-US" altLang="en-US" sz="1300"/>
          </a:p>
        </p:txBody>
      </p:sp>
      <p:sp>
        <p:nvSpPr>
          <p:cNvPr id="77826" name="Rectangle 2">
            <a:extLst>
              <a:ext uri="{FF2B5EF4-FFF2-40B4-BE49-F238E27FC236}">
                <a16:creationId xmlns:a16="http://schemas.microsoft.com/office/drawing/2014/main" id="{A071150B-2809-5B41-A30B-D33B0CA826A7}"/>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F08CAC1E-E495-064E-B843-13D35F9314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a16="http://schemas.microsoft.com/office/drawing/2014/main" id="{66F35F44-1872-CB48-BF0A-1867A4109A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CD7C965-51B2-8B48-84CC-1B9D52737BCD}" type="slidenum">
              <a:rPr lang="en-US" altLang="en-US" sz="1300" smtClean="0"/>
              <a:pPr>
                <a:spcBef>
                  <a:spcPct val="0"/>
                </a:spcBef>
              </a:pPr>
              <a:t>14</a:t>
            </a:fld>
            <a:endParaRPr lang="en-US" altLang="en-US" sz="1300"/>
          </a:p>
        </p:txBody>
      </p:sp>
      <p:sp>
        <p:nvSpPr>
          <p:cNvPr id="79874" name="Rectangle 2">
            <a:extLst>
              <a:ext uri="{FF2B5EF4-FFF2-40B4-BE49-F238E27FC236}">
                <a16:creationId xmlns:a16="http://schemas.microsoft.com/office/drawing/2014/main" id="{98F0AC36-62B1-0A44-8061-F144BA0A5A26}"/>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id="{2C14A510-884F-F842-8228-6B3F46ED88F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9765B69A-CE1C-9B45-AF21-D2899FCEED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DC429BB-0DB3-C843-AC86-639F5C6B7C9A}" type="slidenum">
              <a:rPr lang="en-US" altLang="en-US" sz="1300" smtClean="0"/>
              <a:pPr>
                <a:spcBef>
                  <a:spcPct val="0"/>
                </a:spcBef>
              </a:pPr>
              <a:t>15</a:t>
            </a:fld>
            <a:endParaRPr lang="en-US" altLang="en-US" sz="1300"/>
          </a:p>
        </p:txBody>
      </p:sp>
      <p:sp>
        <p:nvSpPr>
          <p:cNvPr id="81922" name="Rectangle 2">
            <a:extLst>
              <a:ext uri="{FF2B5EF4-FFF2-40B4-BE49-F238E27FC236}">
                <a16:creationId xmlns:a16="http://schemas.microsoft.com/office/drawing/2014/main" id="{A2A0DD0A-9A69-F54B-9F85-7517E814391E}"/>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A63E6F35-96A1-B54D-B6E5-954CD2C9A9D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a:extLst>
              <a:ext uri="{FF2B5EF4-FFF2-40B4-BE49-F238E27FC236}">
                <a16:creationId xmlns:a16="http://schemas.microsoft.com/office/drawing/2014/main" id="{7F2F7E22-2058-A54F-83DC-6280D226FD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4842F72-C620-DD4D-8541-6120C438802B}" type="slidenum">
              <a:rPr lang="en-US" altLang="en-US" sz="1300" smtClean="0"/>
              <a:pPr>
                <a:spcBef>
                  <a:spcPct val="0"/>
                </a:spcBef>
              </a:pPr>
              <a:t>16</a:t>
            </a:fld>
            <a:endParaRPr lang="en-US" altLang="en-US" sz="1300"/>
          </a:p>
        </p:txBody>
      </p:sp>
      <p:sp>
        <p:nvSpPr>
          <p:cNvPr id="83970" name="Rectangle 2">
            <a:extLst>
              <a:ext uri="{FF2B5EF4-FFF2-40B4-BE49-F238E27FC236}">
                <a16:creationId xmlns:a16="http://schemas.microsoft.com/office/drawing/2014/main" id="{4C66A4DB-6E66-BC4D-9748-4B2E69E5C7B7}"/>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29A79E05-BDC2-0A48-A2E6-BEED5B92FE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a:extLst>
              <a:ext uri="{FF2B5EF4-FFF2-40B4-BE49-F238E27FC236}">
                <a16:creationId xmlns:a16="http://schemas.microsoft.com/office/drawing/2014/main" id="{5BC0A097-E042-ED40-9F40-784B6EAF0B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2413724-8162-9741-9A06-85CF46FB4C04}" type="slidenum">
              <a:rPr lang="en-US" altLang="en-US" sz="1300" smtClean="0"/>
              <a:pPr>
                <a:spcBef>
                  <a:spcPct val="0"/>
                </a:spcBef>
              </a:pPr>
              <a:t>17</a:t>
            </a:fld>
            <a:endParaRPr lang="en-US" altLang="en-US" sz="1300"/>
          </a:p>
        </p:txBody>
      </p:sp>
      <p:sp>
        <p:nvSpPr>
          <p:cNvPr id="86018" name="Rectangle 2">
            <a:extLst>
              <a:ext uri="{FF2B5EF4-FFF2-40B4-BE49-F238E27FC236}">
                <a16:creationId xmlns:a16="http://schemas.microsoft.com/office/drawing/2014/main" id="{D493E271-A93B-2644-A327-59D01D5FE9BF}"/>
              </a:ext>
            </a:extLst>
          </p:cNvPr>
          <p:cNvSpPr>
            <a:spLocks noGrp="1" noRot="1" noChangeAspect="1" noChangeArrowheads="1" noTextEdit="1"/>
          </p:cNvSpPr>
          <p:nvPr>
            <p:ph type="sldImg"/>
          </p:nvPr>
        </p:nvSpPr>
        <p:spPr>
          <a:ln/>
        </p:spPr>
      </p:sp>
      <p:sp>
        <p:nvSpPr>
          <p:cNvPr id="86019" name="Rectangle 3">
            <a:extLst>
              <a:ext uri="{FF2B5EF4-FFF2-40B4-BE49-F238E27FC236}">
                <a16:creationId xmlns:a16="http://schemas.microsoft.com/office/drawing/2014/main" id="{90D5CA62-0452-F140-959E-0BF4CA08A5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35EC44C0-DEC2-F044-950C-5CFDA0F76F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14A074D-4356-574B-A4B4-CAE755A88582}" type="slidenum">
              <a:rPr lang="en-US" altLang="en-US" sz="1300" smtClean="0"/>
              <a:pPr>
                <a:spcBef>
                  <a:spcPct val="0"/>
                </a:spcBef>
              </a:pPr>
              <a:t>18</a:t>
            </a:fld>
            <a:endParaRPr lang="en-US" altLang="en-US" sz="1300"/>
          </a:p>
        </p:txBody>
      </p:sp>
      <p:sp>
        <p:nvSpPr>
          <p:cNvPr id="88066" name="Rectangle 2">
            <a:extLst>
              <a:ext uri="{FF2B5EF4-FFF2-40B4-BE49-F238E27FC236}">
                <a16:creationId xmlns:a16="http://schemas.microsoft.com/office/drawing/2014/main" id="{4DAD735B-D6DD-0E4E-98AB-E05D5D643EF8}"/>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id="{96A768BF-6A43-3344-8F34-71D129B8F1D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a:extLst>
              <a:ext uri="{FF2B5EF4-FFF2-40B4-BE49-F238E27FC236}">
                <a16:creationId xmlns:a16="http://schemas.microsoft.com/office/drawing/2014/main" id="{9580AA96-B420-6B4E-9FF0-CB1C1A4E65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72D08C3-5DE5-CC44-BE7E-37CF03828ABF}" type="slidenum">
              <a:rPr lang="en-US" altLang="en-US" sz="1300" smtClean="0"/>
              <a:pPr>
                <a:spcBef>
                  <a:spcPct val="0"/>
                </a:spcBef>
              </a:pPr>
              <a:t>19</a:t>
            </a:fld>
            <a:endParaRPr lang="en-US" altLang="en-US" sz="1300"/>
          </a:p>
        </p:txBody>
      </p:sp>
      <p:sp>
        <p:nvSpPr>
          <p:cNvPr id="92162" name="Rectangle 2">
            <a:extLst>
              <a:ext uri="{FF2B5EF4-FFF2-40B4-BE49-F238E27FC236}">
                <a16:creationId xmlns:a16="http://schemas.microsoft.com/office/drawing/2014/main" id="{FF9FD22E-AE70-4947-A0D3-F803450E70E2}"/>
              </a:ext>
            </a:extLst>
          </p:cNvPr>
          <p:cNvSpPr>
            <a:spLocks noGrp="1" noRot="1" noChangeAspect="1" noChangeArrowheads="1" noTextEdit="1"/>
          </p:cNvSpPr>
          <p:nvPr>
            <p:ph type="sldImg"/>
          </p:nvPr>
        </p:nvSpPr>
        <p:spPr>
          <a:ln/>
        </p:spPr>
      </p:sp>
      <p:sp>
        <p:nvSpPr>
          <p:cNvPr id="92163" name="Rectangle 3">
            <a:extLst>
              <a:ext uri="{FF2B5EF4-FFF2-40B4-BE49-F238E27FC236}">
                <a16:creationId xmlns:a16="http://schemas.microsoft.com/office/drawing/2014/main" id="{A84A518A-40DB-DD48-8A9A-3E48F2FC78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en-US"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a:extLst>
              <a:ext uri="{FF2B5EF4-FFF2-40B4-BE49-F238E27FC236}">
                <a16:creationId xmlns:a16="http://schemas.microsoft.com/office/drawing/2014/main" id="{A092AD40-3698-834A-8E1A-45B2C9D614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BC65EB3-2F57-DD49-A772-E9BACA1DDC80}" type="slidenum">
              <a:rPr lang="en-US" altLang="en-US" sz="1300" smtClean="0"/>
              <a:pPr>
                <a:spcBef>
                  <a:spcPct val="0"/>
                </a:spcBef>
              </a:pPr>
              <a:t>20</a:t>
            </a:fld>
            <a:endParaRPr lang="en-US" altLang="en-US" sz="1300"/>
          </a:p>
        </p:txBody>
      </p:sp>
      <p:sp>
        <p:nvSpPr>
          <p:cNvPr id="96258" name="Rectangle 2">
            <a:extLst>
              <a:ext uri="{FF2B5EF4-FFF2-40B4-BE49-F238E27FC236}">
                <a16:creationId xmlns:a16="http://schemas.microsoft.com/office/drawing/2014/main" id="{B628B011-9206-CE4D-913B-13CBB4EA7F8E}"/>
              </a:ext>
            </a:extLst>
          </p:cNvPr>
          <p:cNvSpPr>
            <a:spLocks noGrp="1" noRot="1" noChangeAspect="1" noChangeArrowheads="1" noTextEdit="1"/>
          </p:cNvSpPr>
          <p:nvPr>
            <p:ph type="sldImg"/>
          </p:nvPr>
        </p:nvSpPr>
        <p:spPr>
          <a:ln/>
        </p:spPr>
      </p:sp>
      <p:sp>
        <p:nvSpPr>
          <p:cNvPr id="96259" name="Rectangle 3">
            <a:extLst>
              <a:ext uri="{FF2B5EF4-FFF2-40B4-BE49-F238E27FC236}">
                <a16:creationId xmlns:a16="http://schemas.microsoft.com/office/drawing/2014/main" id="{103FDCFE-40B4-B946-8F1F-45BF77C98BF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a:extLst>
              <a:ext uri="{FF2B5EF4-FFF2-40B4-BE49-F238E27FC236}">
                <a16:creationId xmlns:a16="http://schemas.microsoft.com/office/drawing/2014/main" id="{23ED0DD1-A4C1-1648-8002-39932A2AD2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9A72FE2-D913-654A-93D1-229485A0E1A6}" type="slidenum">
              <a:rPr lang="en-US" altLang="en-US" sz="1300" smtClean="0"/>
              <a:pPr>
                <a:spcBef>
                  <a:spcPct val="0"/>
                </a:spcBef>
              </a:pPr>
              <a:t>21</a:t>
            </a:fld>
            <a:endParaRPr lang="en-US" altLang="en-US" sz="1300"/>
          </a:p>
        </p:txBody>
      </p:sp>
      <p:sp>
        <p:nvSpPr>
          <p:cNvPr id="98306" name="Rectangle 2">
            <a:extLst>
              <a:ext uri="{FF2B5EF4-FFF2-40B4-BE49-F238E27FC236}">
                <a16:creationId xmlns:a16="http://schemas.microsoft.com/office/drawing/2014/main" id="{8F73B9B9-D257-B74E-A0FD-22408DF5FCCF}"/>
              </a:ext>
            </a:extLst>
          </p:cNvPr>
          <p:cNvSpPr>
            <a:spLocks noGrp="1" noRot="1" noChangeAspect="1" noChangeArrowheads="1" noTextEdit="1"/>
          </p:cNvSpPr>
          <p:nvPr>
            <p:ph type="sldImg"/>
          </p:nvPr>
        </p:nvSpPr>
        <p:spPr>
          <a:ln/>
        </p:spPr>
      </p:sp>
      <p:sp>
        <p:nvSpPr>
          <p:cNvPr id="98307" name="Rectangle 3">
            <a:extLst>
              <a:ext uri="{FF2B5EF4-FFF2-40B4-BE49-F238E27FC236}">
                <a16:creationId xmlns:a16="http://schemas.microsoft.com/office/drawing/2014/main" id="{6E7B7556-753F-6843-BDE7-15C79B28B0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a:extLst>
              <a:ext uri="{FF2B5EF4-FFF2-40B4-BE49-F238E27FC236}">
                <a16:creationId xmlns:a16="http://schemas.microsoft.com/office/drawing/2014/main" id="{87E470FF-474C-F641-AADA-021181A01E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EAA739D-5495-3D49-BD3F-57A9C4A0A1F9}" type="slidenum">
              <a:rPr lang="en-US" altLang="en-US" sz="1300" smtClean="0"/>
              <a:pPr>
                <a:spcBef>
                  <a:spcPct val="0"/>
                </a:spcBef>
              </a:pPr>
              <a:t>22</a:t>
            </a:fld>
            <a:endParaRPr lang="en-US" altLang="en-US" sz="1300"/>
          </a:p>
        </p:txBody>
      </p:sp>
      <p:sp>
        <p:nvSpPr>
          <p:cNvPr id="100354" name="Rectangle 2">
            <a:extLst>
              <a:ext uri="{FF2B5EF4-FFF2-40B4-BE49-F238E27FC236}">
                <a16:creationId xmlns:a16="http://schemas.microsoft.com/office/drawing/2014/main" id="{1D411404-0CC7-D045-BDBC-ED86FCFC556B}"/>
              </a:ext>
            </a:extLst>
          </p:cNvPr>
          <p:cNvSpPr>
            <a:spLocks noGrp="1" noRot="1" noChangeAspect="1" noChangeArrowheads="1" noTextEdit="1"/>
          </p:cNvSpPr>
          <p:nvPr>
            <p:ph type="sldImg"/>
          </p:nvPr>
        </p:nvSpPr>
        <p:spPr>
          <a:ln/>
        </p:spPr>
      </p:sp>
      <p:sp>
        <p:nvSpPr>
          <p:cNvPr id="100355" name="Rectangle 3">
            <a:extLst>
              <a:ext uri="{FF2B5EF4-FFF2-40B4-BE49-F238E27FC236}">
                <a16:creationId xmlns:a16="http://schemas.microsoft.com/office/drawing/2014/main" id="{80DE959B-DA96-4444-9BD9-075794B3F7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1BAF72D2-9E20-F54F-BC51-069ED5B95C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041105A-4C86-9347-B5DA-F98E8341F8B0}" type="slidenum">
              <a:rPr lang="en-US" altLang="en-US" sz="1300" smtClean="0"/>
              <a:pPr>
                <a:spcBef>
                  <a:spcPct val="0"/>
                </a:spcBef>
              </a:pPr>
              <a:t>2</a:t>
            </a:fld>
            <a:endParaRPr lang="en-US" altLang="en-US" sz="1300"/>
          </a:p>
        </p:txBody>
      </p:sp>
      <p:sp>
        <p:nvSpPr>
          <p:cNvPr id="56322" name="Rectangle 2">
            <a:extLst>
              <a:ext uri="{FF2B5EF4-FFF2-40B4-BE49-F238E27FC236}">
                <a16:creationId xmlns:a16="http://schemas.microsoft.com/office/drawing/2014/main" id="{99076955-36F3-C546-813F-6B790F28703B}"/>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id="{A46CDBCB-F0E8-7D47-9978-5A02E73F50D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Image Placeholder 1">
            <a:extLst>
              <a:ext uri="{FF2B5EF4-FFF2-40B4-BE49-F238E27FC236}">
                <a16:creationId xmlns:a16="http://schemas.microsoft.com/office/drawing/2014/main" id="{381267E1-0D48-1841-B434-8C48F426CC2E}"/>
              </a:ext>
            </a:extLst>
          </p:cNvPr>
          <p:cNvSpPr>
            <a:spLocks noGrp="1" noRot="1" noChangeAspect="1" noChangeArrowheads="1" noTextEdit="1"/>
          </p:cNvSpPr>
          <p:nvPr>
            <p:ph type="sldImg"/>
          </p:nvPr>
        </p:nvSpPr>
        <p:spPr>
          <a:ln/>
        </p:spPr>
      </p:sp>
      <p:sp>
        <p:nvSpPr>
          <p:cNvPr id="102402" name="Notes Placeholder 2">
            <a:extLst>
              <a:ext uri="{FF2B5EF4-FFF2-40B4-BE49-F238E27FC236}">
                <a16:creationId xmlns:a16="http://schemas.microsoft.com/office/drawing/2014/main" id="{E555835C-0033-434D-97E8-ECED1CD1550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02403" name="Slide Number Placeholder 3">
            <a:extLst>
              <a:ext uri="{FF2B5EF4-FFF2-40B4-BE49-F238E27FC236}">
                <a16:creationId xmlns:a16="http://schemas.microsoft.com/office/drawing/2014/main" id="{7F8C0FEB-21D1-A046-AE13-04BEE4CEC8E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FD5982E-1914-114E-91DE-5E66BA04F85A}" type="slidenum">
              <a:rPr lang="en-US" altLang="en-US" sz="1300" smtClean="0"/>
              <a:pPr>
                <a:spcBef>
                  <a:spcPct val="0"/>
                </a:spcBef>
              </a:pPr>
              <a:t>23</a:t>
            </a:fld>
            <a:endParaRPr lang="en-US" altLang="en-US" sz="13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a:extLst>
              <a:ext uri="{FF2B5EF4-FFF2-40B4-BE49-F238E27FC236}">
                <a16:creationId xmlns:a16="http://schemas.microsoft.com/office/drawing/2014/main" id="{A78E1C19-6433-5345-95B8-2AE0983E193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801C0C9-120C-E240-AF4A-219E5B073A1E}" type="slidenum">
              <a:rPr lang="en-US" altLang="en-US" sz="1300" smtClean="0"/>
              <a:pPr>
                <a:spcBef>
                  <a:spcPct val="0"/>
                </a:spcBef>
              </a:pPr>
              <a:t>24</a:t>
            </a:fld>
            <a:endParaRPr lang="en-US" altLang="en-US" sz="1300"/>
          </a:p>
        </p:txBody>
      </p:sp>
      <p:sp>
        <p:nvSpPr>
          <p:cNvPr id="104450" name="Rectangle 2">
            <a:extLst>
              <a:ext uri="{FF2B5EF4-FFF2-40B4-BE49-F238E27FC236}">
                <a16:creationId xmlns:a16="http://schemas.microsoft.com/office/drawing/2014/main" id="{90502392-DA9D-A843-B7FC-8D40764D4562}"/>
              </a:ext>
            </a:extLst>
          </p:cNvPr>
          <p:cNvSpPr>
            <a:spLocks noGrp="1" noRot="1" noChangeAspect="1" noChangeArrowheads="1" noTextEdit="1"/>
          </p:cNvSpPr>
          <p:nvPr>
            <p:ph type="sldImg"/>
          </p:nvPr>
        </p:nvSpPr>
        <p:spPr>
          <a:ln/>
        </p:spPr>
      </p:sp>
      <p:sp>
        <p:nvSpPr>
          <p:cNvPr id="104451" name="Rectangle 3">
            <a:extLst>
              <a:ext uri="{FF2B5EF4-FFF2-40B4-BE49-F238E27FC236}">
                <a16:creationId xmlns:a16="http://schemas.microsoft.com/office/drawing/2014/main" id="{B95AD9D8-6505-464D-9829-CA6C4C1ED0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Image Placeholder 1">
            <a:extLst>
              <a:ext uri="{FF2B5EF4-FFF2-40B4-BE49-F238E27FC236}">
                <a16:creationId xmlns:a16="http://schemas.microsoft.com/office/drawing/2014/main" id="{5DAEB004-6DF1-7345-A10F-7F9D4304AFE4}"/>
              </a:ext>
            </a:extLst>
          </p:cNvPr>
          <p:cNvSpPr>
            <a:spLocks noGrp="1" noRot="1" noChangeAspect="1" noChangeArrowheads="1" noTextEdit="1"/>
          </p:cNvSpPr>
          <p:nvPr>
            <p:ph type="sldImg"/>
          </p:nvPr>
        </p:nvSpPr>
        <p:spPr>
          <a:ln/>
        </p:spPr>
      </p:sp>
      <p:sp>
        <p:nvSpPr>
          <p:cNvPr id="106498" name="Notes Placeholder 2">
            <a:extLst>
              <a:ext uri="{FF2B5EF4-FFF2-40B4-BE49-F238E27FC236}">
                <a16:creationId xmlns:a16="http://schemas.microsoft.com/office/drawing/2014/main" id="{4EB787FD-BEA0-2C49-8A81-FB377398409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06499" name="Slide Number Placeholder 3">
            <a:extLst>
              <a:ext uri="{FF2B5EF4-FFF2-40B4-BE49-F238E27FC236}">
                <a16:creationId xmlns:a16="http://schemas.microsoft.com/office/drawing/2014/main" id="{043D858D-1D52-2940-978B-8B729FCB45F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DE0E0EC-B599-9849-918F-4C6E69ED6675}" type="slidenum">
              <a:rPr lang="en-US" altLang="en-US" sz="1300" smtClean="0"/>
              <a:pPr>
                <a:spcBef>
                  <a:spcPct val="0"/>
                </a:spcBef>
              </a:pPr>
              <a:t>25</a:t>
            </a:fld>
            <a:endParaRPr lang="en-US" altLang="en-US" sz="13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a:extLst>
              <a:ext uri="{FF2B5EF4-FFF2-40B4-BE49-F238E27FC236}">
                <a16:creationId xmlns:a16="http://schemas.microsoft.com/office/drawing/2014/main" id="{5E22E2B9-FF90-8C44-B752-BC8E2BC046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21B3938-6C45-D540-9EDD-AC6400CBE18A}" type="slidenum">
              <a:rPr lang="en-US" altLang="en-US" sz="1300" smtClean="0"/>
              <a:pPr>
                <a:spcBef>
                  <a:spcPct val="0"/>
                </a:spcBef>
              </a:pPr>
              <a:t>26</a:t>
            </a:fld>
            <a:endParaRPr lang="en-US" altLang="en-US" sz="1300"/>
          </a:p>
        </p:txBody>
      </p:sp>
      <p:sp>
        <p:nvSpPr>
          <p:cNvPr id="108546" name="Rectangle 2">
            <a:extLst>
              <a:ext uri="{FF2B5EF4-FFF2-40B4-BE49-F238E27FC236}">
                <a16:creationId xmlns:a16="http://schemas.microsoft.com/office/drawing/2014/main" id="{5A76F5BA-86EC-7A40-ACEA-71F9865C2C37}"/>
              </a:ext>
            </a:extLst>
          </p:cNvPr>
          <p:cNvSpPr>
            <a:spLocks noGrp="1" noRot="1" noChangeAspect="1" noChangeArrowheads="1" noTextEdit="1"/>
          </p:cNvSpPr>
          <p:nvPr>
            <p:ph type="sldImg"/>
          </p:nvPr>
        </p:nvSpPr>
        <p:spPr>
          <a:ln/>
        </p:spPr>
      </p:sp>
      <p:sp>
        <p:nvSpPr>
          <p:cNvPr id="108547" name="Rectangle 3">
            <a:extLst>
              <a:ext uri="{FF2B5EF4-FFF2-40B4-BE49-F238E27FC236}">
                <a16:creationId xmlns:a16="http://schemas.microsoft.com/office/drawing/2014/main" id="{040D1D68-5AAD-4B41-B81E-0C2580E906A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a:extLst>
              <a:ext uri="{FF2B5EF4-FFF2-40B4-BE49-F238E27FC236}">
                <a16:creationId xmlns:a16="http://schemas.microsoft.com/office/drawing/2014/main" id="{B2B26F36-5B69-7148-B1F3-B3500B6378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437E7DF-1519-8540-BBED-B397B8120E7C}" type="slidenum">
              <a:rPr lang="en-US" altLang="en-US" sz="1300" smtClean="0"/>
              <a:pPr>
                <a:spcBef>
                  <a:spcPct val="0"/>
                </a:spcBef>
              </a:pPr>
              <a:t>27</a:t>
            </a:fld>
            <a:endParaRPr lang="en-US" altLang="en-US" sz="1300"/>
          </a:p>
        </p:txBody>
      </p:sp>
      <p:sp>
        <p:nvSpPr>
          <p:cNvPr id="110594" name="Rectangle 2">
            <a:extLst>
              <a:ext uri="{FF2B5EF4-FFF2-40B4-BE49-F238E27FC236}">
                <a16:creationId xmlns:a16="http://schemas.microsoft.com/office/drawing/2014/main" id="{0B178447-C8F6-E54D-8C53-B44D5C4E40E9}"/>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D45C7B2B-C5DA-2E4D-9DEC-D7290401EF0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Slide Image Placeholder 1">
            <a:extLst>
              <a:ext uri="{FF2B5EF4-FFF2-40B4-BE49-F238E27FC236}">
                <a16:creationId xmlns:a16="http://schemas.microsoft.com/office/drawing/2014/main" id="{2F235EEB-B29C-5342-9EB6-003D7F42B162}"/>
              </a:ext>
            </a:extLst>
          </p:cNvPr>
          <p:cNvSpPr>
            <a:spLocks noGrp="1" noRot="1" noChangeAspect="1" noChangeArrowheads="1" noTextEdit="1"/>
          </p:cNvSpPr>
          <p:nvPr>
            <p:ph type="sldImg"/>
          </p:nvPr>
        </p:nvSpPr>
        <p:spPr>
          <a:ln/>
        </p:spPr>
      </p:sp>
      <p:sp>
        <p:nvSpPr>
          <p:cNvPr id="112642" name="Notes Placeholder 2">
            <a:extLst>
              <a:ext uri="{FF2B5EF4-FFF2-40B4-BE49-F238E27FC236}">
                <a16:creationId xmlns:a16="http://schemas.microsoft.com/office/drawing/2014/main" id="{7FFAABC7-173E-8542-B639-CA8A3206F09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12643" name="Slide Number Placeholder 3">
            <a:extLst>
              <a:ext uri="{FF2B5EF4-FFF2-40B4-BE49-F238E27FC236}">
                <a16:creationId xmlns:a16="http://schemas.microsoft.com/office/drawing/2014/main" id="{8519C18C-AD8E-894B-8228-EADAA50527F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2E457B9-CBFD-0B46-9841-2AEF1C75F7EF}" type="slidenum">
              <a:rPr lang="en-US" altLang="en-US" sz="1300" smtClean="0"/>
              <a:pPr>
                <a:spcBef>
                  <a:spcPct val="0"/>
                </a:spcBef>
              </a:pPr>
              <a:t>28</a:t>
            </a:fld>
            <a:endParaRPr lang="en-US" altLang="en-US" sz="13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Slide Image Placeholder 1">
            <a:extLst>
              <a:ext uri="{FF2B5EF4-FFF2-40B4-BE49-F238E27FC236}">
                <a16:creationId xmlns:a16="http://schemas.microsoft.com/office/drawing/2014/main" id="{2F235EEB-B29C-5342-9EB6-003D7F42B162}"/>
              </a:ext>
            </a:extLst>
          </p:cNvPr>
          <p:cNvSpPr>
            <a:spLocks noGrp="1" noRot="1" noChangeAspect="1" noChangeArrowheads="1" noTextEdit="1"/>
          </p:cNvSpPr>
          <p:nvPr>
            <p:ph type="sldImg"/>
          </p:nvPr>
        </p:nvSpPr>
        <p:spPr>
          <a:ln/>
        </p:spPr>
      </p:sp>
      <p:sp>
        <p:nvSpPr>
          <p:cNvPr id="112642" name="Notes Placeholder 2">
            <a:extLst>
              <a:ext uri="{FF2B5EF4-FFF2-40B4-BE49-F238E27FC236}">
                <a16:creationId xmlns:a16="http://schemas.microsoft.com/office/drawing/2014/main" id="{7FFAABC7-173E-8542-B639-CA8A3206F09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12643" name="Slide Number Placeholder 3">
            <a:extLst>
              <a:ext uri="{FF2B5EF4-FFF2-40B4-BE49-F238E27FC236}">
                <a16:creationId xmlns:a16="http://schemas.microsoft.com/office/drawing/2014/main" id="{8519C18C-AD8E-894B-8228-EADAA50527F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2E457B9-CBFD-0B46-9841-2AEF1C75F7EF}" type="slidenum">
              <a:rPr lang="en-US" altLang="en-US" sz="1300" smtClean="0"/>
              <a:pPr>
                <a:spcBef>
                  <a:spcPct val="0"/>
                </a:spcBef>
              </a:pPr>
              <a:t>29</a:t>
            </a:fld>
            <a:endParaRPr lang="en-US" altLang="en-US" sz="1300"/>
          </a:p>
        </p:txBody>
      </p:sp>
    </p:spTree>
    <p:extLst>
      <p:ext uri="{BB962C8B-B14F-4D97-AF65-F5344CB8AC3E}">
        <p14:creationId xmlns:p14="http://schemas.microsoft.com/office/powerpoint/2010/main" val="36450888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7">
            <a:extLst>
              <a:ext uri="{FF2B5EF4-FFF2-40B4-BE49-F238E27FC236}">
                <a16:creationId xmlns:a16="http://schemas.microsoft.com/office/drawing/2014/main" id="{6691496D-94F0-414D-8BF3-927803F78B3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4ED4898-6A0E-A240-9F1F-E9B64F7D042C}" type="slidenum">
              <a:rPr lang="en-US" altLang="en-US" sz="1300" smtClean="0"/>
              <a:pPr>
                <a:spcBef>
                  <a:spcPct val="0"/>
                </a:spcBef>
              </a:pPr>
              <a:t>30</a:t>
            </a:fld>
            <a:endParaRPr lang="en-US" altLang="en-US" sz="1300"/>
          </a:p>
        </p:txBody>
      </p:sp>
      <p:sp>
        <p:nvSpPr>
          <p:cNvPr id="116738" name="Rectangle 2">
            <a:extLst>
              <a:ext uri="{FF2B5EF4-FFF2-40B4-BE49-F238E27FC236}">
                <a16:creationId xmlns:a16="http://schemas.microsoft.com/office/drawing/2014/main" id="{A160F539-EDB5-804F-959C-3109D98BCC54}"/>
              </a:ext>
            </a:extLst>
          </p:cNvPr>
          <p:cNvSpPr>
            <a:spLocks noGrp="1" noRot="1" noChangeAspect="1" noChangeArrowheads="1" noTextEdit="1"/>
          </p:cNvSpPr>
          <p:nvPr>
            <p:ph type="sldImg"/>
          </p:nvPr>
        </p:nvSpPr>
        <p:spPr>
          <a:ln/>
        </p:spPr>
      </p:sp>
      <p:sp>
        <p:nvSpPr>
          <p:cNvPr id="116739" name="Rectangle 3">
            <a:extLst>
              <a:ext uri="{FF2B5EF4-FFF2-40B4-BE49-F238E27FC236}">
                <a16:creationId xmlns:a16="http://schemas.microsoft.com/office/drawing/2014/main" id="{ECBD79BE-CF5A-D647-8568-BC556A9C8C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a:extLst>
              <a:ext uri="{FF2B5EF4-FFF2-40B4-BE49-F238E27FC236}">
                <a16:creationId xmlns:a16="http://schemas.microsoft.com/office/drawing/2014/main" id="{CE2A1FA1-A544-CE4A-9AD9-5972091D95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30ECA44-2CF5-7E4B-8606-0A1BBD30CFEA}" type="slidenum">
              <a:rPr lang="en-US" altLang="en-US" sz="1300" smtClean="0"/>
              <a:pPr>
                <a:spcBef>
                  <a:spcPct val="0"/>
                </a:spcBef>
              </a:pPr>
              <a:t>31</a:t>
            </a:fld>
            <a:endParaRPr lang="en-US" altLang="en-US" sz="1300"/>
          </a:p>
        </p:txBody>
      </p:sp>
      <p:sp>
        <p:nvSpPr>
          <p:cNvPr id="120834" name="Rectangle 2">
            <a:extLst>
              <a:ext uri="{FF2B5EF4-FFF2-40B4-BE49-F238E27FC236}">
                <a16:creationId xmlns:a16="http://schemas.microsoft.com/office/drawing/2014/main" id="{401FDDF4-5512-3841-AAA7-2FA961828249}"/>
              </a:ext>
            </a:extLst>
          </p:cNvPr>
          <p:cNvSpPr>
            <a:spLocks noGrp="1" noRot="1" noChangeAspect="1" noChangeArrowheads="1" noTextEdit="1"/>
          </p:cNvSpPr>
          <p:nvPr>
            <p:ph type="sldImg"/>
          </p:nvPr>
        </p:nvSpPr>
        <p:spPr>
          <a:ln/>
        </p:spPr>
      </p:sp>
      <p:sp>
        <p:nvSpPr>
          <p:cNvPr id="120835" name="Rectangle 3">
            <a:extLst>
              <a:ext uri="{FF2B5EF4-FFF2-40B4-BE49-F238E27FC236}">
                <a16:creationId xmlns:a16="http://schemas.microsoft.com/office/drawing/2014/main" id="{B14A855F-9E00-3348-BD51-E568C2865D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a:extLst>
              <a:ext uri="{FF2B5EF4-FFF2-40B4-BE49-F238E27FC236}">
                <a16:creationId xmlns:a16="http://schemas.microsoft.com/office/drawing/2014/main" id="{8F1C4F92-E267-B645-AED5-19D676E706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D6354CF-8EA6-5B47-ADDC-408105B71F58}" type="slidenum">
              <a:rPr lang="en-US" altLang="en-US" sz="1300" smtClean="0"/>
              <a:pPr>
                <a:spcBef>
                  <a:spcPct val="0"/>
                </a:spcBef>
              </a:pPr>
              <a:t>32</a:t>
            </a:fld>
            <a:endParaRPr lang="en-US" altLang="en-US" sz="1300"/>
          </a:p>
        </p:txBody>
      </p:sp>
      <p:sp>
        <p:nvSpPr>
          <p:cNvPr id="122882" name="Rectangle 2">
            <a:extLst>
              <a:ext uri="{FF2B5EF4-FFF2-40B4-BE49-F238E27FC236}">
                <a16:creationId xmlns:a16="http://schemas.microsoft.com/office/drawing/2014/main" id="{C2C07113-D1E6-8846-893B-FF1EC5E8BD84}"/>
              </a:ext>
            </a:extLst>
          </p:cNvPr>
          <p:cNvSpPr>
            <a:spLocks noGrp="1" noRot="1" noChangeAspect="1" noChangeArrowheads="1" noTextEdit="1"/>
          </p:cNvSpPr>
          <p:nvPr>
            <p:ph type="sldImg"/>
          </p:nvPr>
        </p:nvSpPr>
        <p:spPr>
          <a:ln/>
        </p:spPr>
      </p:sp>
      <p:sp>
        <p:nvSpPr>
          <p:cNvPr id="122883" name="Rectangle 3">
            <a:extLst>
              <a:ext uri="{FF2B5EF4-FFF2-40B4-BE49-F238E27FC236}">
                <a16:creationId xmlns:a16="http://schemas.microsoft.com/office/drawing/2014/main" id="{890D8BCD-6F56-8B4C-8F7B-6124863753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D18F3A8C-9799-CD43-9CB0-C0890BD883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11077F9-621A-C84E-879E-E3C1EF99D31C}" type="slidenum">
              <a:rPr lang="en-US" altLang="en-US" sz="1300" smtClean="0"/>
              <a:pPr>
                <a:spcBef>
                  <a:spcPct val="0"/>
                </a:spcBef>
              </a:pPr>
              <a:t>3</a:t>
            </a:fld>
            <a:endParaRPr lang="en-US" altLang="en-US" sz="1300"/>
          </a:p>
        </p:txBody>
      </p:sp>
      <p:sp>
        <p:nvSpPr>
          <p:cNvPr id="58370" name="Rectangle 2">
            <a:extLst>
              <a:ext uri="{FF2B5EF4-FFF2-40B4-BE49-F238E27FC236}">
                <a16:creationId xmlns:a16="http://schemas.microsoft.com/office/drawing/2014/main" id="{A76104FF-3CB6-DB44-B5EA-0DA411AF4B39}"/>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E3327442-95A5-1240-933E-A70FCF9D3EA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sz="1200" kern="1200" dirty="0">
                <a:solidFill>
                  <a:schemeClr val="tx1"/>
                </a:solidFill>
                <a:effectLst/>
                <a:latin typeface="Arial" pitchFamily="34" charset="0"/>
                <a:ea typeface="+mn-ea"/>
                <a:cs typeface="+mn-cs"/>
              </a:rPr>
              <a:t>CP consists of four major components: </a:t>
            </a:r>
            <a:endParaRPr lang="en-AU" dirty="0"/>
          </a:p>
          <a:p>
            <a:r>
              <a:rPr lang="en-AU" sz="1200" kern="1200" dirty="0">
                <a:solidFill>
                  <a:schemeClr val="tx1"/>
                </a:solidFill>
                <a:effectLst/>
                <a:latin typeface="Arial" pitchFamily="34" charset="0"/>
                <a:ea typeface="+mn-ea"/>
                <a:cs typeface="+mn-cs"/>
              </a:rPr>
              <a:t>●  Business impact analysis (BIA) </a:t>
            </a:r>
            <a:endParaRPr lang="en-AU" dirty="0">
              <a:effectLst/>
            </a:endParaRPr>
          </a:p>
          <a:p>
            <a:r>
              <a:rPr lang="en-AU" sz="1200" kern="1200" dirty="0">
                <a:solidFill>
                  <a:schemeClr val="tx1"/>
                </a:solidFill>
                <a:effectLst/>
                <a:latin typeface="Arial" pitchFamily="34" charset="0"/>
                <a:ea typeface="+mn-ea"/>
                <a:cs typeface="+mn-cs"/>
              </a:rPr>
              <a:t>●  Incident response plan (IR plan) </a:t>
            </a:r>
            <a:endParaRPr lang="en-AU" dirty="0">
              <a:effectLst/>
            </a:endParaRPr>
          </a:p>
          <a:p>
            <a:r>
              <a:rPr lang="en-AU" sz="1200" kern="1200" dirty="0">
                <a:solidFill>
                  <a:schemeClr val="tx1"/>
                </a:solidFill>
                <a:effectLst/>
                <a:latin typeface="Arial" pitchFamily="34" charset="0"/>
                <a:ea typeface="+mn-ea"/>
                <a:cs typeface="+mn-cs"/>
              </a:rPr>
              <a:t>●  Disaster recovery plan (DR plan) </a:t>
            </a:r>
            <a:endParaRPr lang="en-AU" dirty="0">
              <a:effectLst/>
            </a:endParaRPr>
          </a:p>
          <a:p>
            <a:r>
              <a:rPr lang="en-AU" sz="1200" kern="1200" dirty="0">
                <a:solidFill>
                  <a:schemeClr val="tx1"/>
                </a:solidFill>
                <a:effectLst/>
                <a:latin typeface="Arial" pitchFamily="34" charset="0"/>
                <a:ea typeface="+mn-ea"/>
                <a:cs typeface="+mn-cs"/>
              </a:rPr>
              <a:t>●  Business continuity plan (BC plan) </a:t>
            </a:r>
            <a:endParaRPr lang="en-AU" dirty="0">
              <a:effectLst/>
            </a:endParaRPr>
          </a:p>
          <a:p>
            <a:pPr eaLnBrk="1" hangingPunct="1"/>
            <a:endParaRPr lang="en-US"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a:extLst>
              <a:ext uri="{FF2B5EF4-FFF2-40B4-BE49-F238E27FC236}">
                <a16:creationId xmlns:a16="http://schemas.microsoft.com/office/drawing/2014/main" id="{EC76063C-2A55-9A41-81CC-D9E344647D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29489EE-1310-EE40-B0E5-8BE89ED32850}" type="slidenum">
              <a:rPr lang="en-US" altLang="en-US" sz="1300" smtClean="0"/>
              <a:pPr>
                <a:spcBef>
                  <a:spcPct val="0"/>
                </a:spcBef>
              </a:pPr>
              <a:t>33</a:t>
            </a:fld>
            <a:endParaRPr lang="en-US" altLang="en-US" sz="1300"/>
          </a:p>
        </p:txBody>
      </p:sp>
      <p:sp>
        <p:nvSpPr>
          <p:cNvPr id="124930" name="Rectangle 2">
            <a:extLst>
              <a:ext uri="{FF2B5EF4-FFF2-40B4-BE49-F238E27FC236}">
                <a16:creationId xmlns:a16="http://schemas.microsoft.com/office/drawing/2014/main" id="{9DA0C255-D379-CE49-B0EA-8178CB61C189}"/>
              </a:ext>
            </a:extLst>
          </p:cNvPr>
          <p:cNvSpPr>
            <a:spLocks noGrp="1" noRot="1" noChangeAspect="1" noChangeArrowheads="1" noTextEdit="1"/>
          </p:cNvSpPr>
          <p:nvPr>
            <p:ph type="sldImg"/>
          </p:nvPr>
        </p:nvSpPr>
        <p:spPr>
          <a:ln/>
        </p:spPr>
      </p:sp>
      <p:sp>
        <p:nvSpPr>
          <p:cNvPr id="124931" name="Rectangle 3">
            <a:extLst>
              <a:ext uri="{FF2B5EF4-FFF2-40B4-BE49-F238E27FC236}">
                <a16:creationId xmlns:a16="http://schemas.microsoft.com/office/drawing/2014/main" id="{A78A8E05-5310-6E43-B17F-BA194FF524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Slide Image Placeholder 1">
            <a:extLst>
              <a:ext uri="{FF2B5EF4-FFF2-40B4-BE49-F238E27FC236}">
                <a16:creationId xmlns:a16="http://schemas.microsoft.com/office/drawing/2014/main" id="{80EB3ECA-8A09-EF47-B531-78C4342351F9}"/>
              </a:ext>
            </a:extLst>
          </p:cNvPr>
          <p:cNvSpPr>
            <a:spLocks noGrp="1" noRot="1" noChangeAspect="1" noChangeArrowheads="1" noTextEdit="1"/>
          </p:cNvSpPr>
          <p:nvPr>
            <p:ph type="sldImg"/>
          </p:nvPr>
        </p:nvSpPr>
        <p:spPr>
          <a:ln/>
        </p:spPr>
      </p:sp>
      <p:sp>
        <p:nvSpPr>
          <p:cNvPr id="126978" name="Notes Placeholder 2">
            <a:extLst>
              <a:ext uri="{FF2B5EF4-FFF2-40B4-BE49-F238E27FC236}">
                <a16:creationId xmlns:a16="http://schemas.microsoft.com/office/drawing/2014/main" id="{55A1F0DF-1A3C-FD48-944D-AB8F1E6F70F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26979" name="Slide Number Placeholder 3">
            <a:extLst>
              <a:ext uri="{FF2B5EF4-FFF2-40B4-BE49-F238E27FC236}">
                <a16:creationId xmlns:a16="http://schemas.microsoft.com/office/drawing/2014/main" id="{238FDA0A-9B1C-9243-B5C0-E2302461AAC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879EE19-BB13-6944-AFF5-6D5941F6E962}" type="slidenum">
              <a:rPr lang="en-US" altLang="en-US" sz="1300" smtClean="0"/>
              <a:pPr>
                <a:spcBef>
                  <a:spcPct val="0"/>
                </a:spcBef>
              </a:pPr>
              <a:t>34</a:t>
            </a:fld>
            <a:endParaRPr lang="en-US" altLang="en-US" sz="13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a:extLst>
              <a:ext uri="{FF2B5EF4-FFF2-40B4-BE49-F238E27FC236}">
                <a16:creationId xmlns:a16="http://schemas.microsoft.com/office/drawing/2014/main" id="{FAC12FA4-7642-DE4E-A9BA-B3096B7AF0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87D2C79-1996-5743-8D92-8475FADF51E9}" type="slidenum">
              <a:rPr lang="en-US" altLang="en-US" sz="1300" smtClean="0"/>
              <a:pPr>
                <a:spcBef>
                  <a:spcPct val="0"/>
                </a:spcBef>
              </a:pPr>
              <a:t>35</a:t>
            </a:fld>
            <a:endParaRPr lang="en-US" altLang="en-US" sz="1300"/>
          </a:p>
        </p:txBody>
      </p:sp>
      <p:sp>
        <p:nvSpPr>
          <p:cNvPr id="129026" name="Rectangle 2">
            <a:extLst>
              <a:ext uri="{FF2B5EF4-FFF2-40B4-BE49-F238E27FC236}">
                <a16:creationId xmlns:a16="http://schemas.microsoft.com/office/drawing/2014/main" id="{4303ACBF-A6B4-3F4F-ADC0-5C45E7AEEB0F}"/>
              </a:ext>
            </a:extLst>
          </p:cNvPr>
          <p:cNvSpPr>
            <a:spLocks noGrp="1" noRot="1" noChangeAspect="1" noChangeArrowheads="1" noTextEdit="1"/>
          </p:cNvSpPr>
          <p:nvPr>
            <p:ph type="sldImg"/>
          </p:nvPr>
        </p:nvSpPr>
        <p:spPr>
          <a:ln/>
        </p:spPr>
      </p:sp>
      <p:sp>
        <p:nvSpPr>
          <p:cNvPr id="129027" name="Rectangle 3">
            <a:extLst>
              <a:ext uri="{FF2B5EF4-FFF2-40B4-BE49-F238E27FC236}">
                <a16:creationId xmlns:a16="http://schemas.microsoft.com/office/drawing/2014/main" id="{1DAD4412-F8D3-194C-BC8A-FE0034440A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a:extLst>
              <a:ext uri="{FF2B5EF4-FFF2-40B4-BE49-F238E27FC236}">
                <a16:creationId xmlns:a16="http://schemas.microsoft.com/office/drawing/2014/main" id="{279AAEBE-970B-4744-875C-DDD79D03C6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798C00D-BE1C-F54D-98E6-2EBA2E8B39DF}" type="slidenum">
              <a:rPr lang="en-US" altLang="en-US" sz="1300" smtClean="0"/>
              <a:pPr>
                <a:spcBef>
                  <a:spcPct val="0"/>
                </a:spcBef>
              </a:pPr>
              <a:t>36</a:t>
            </a:fld>
            <a:endParaRPr lang="en-US" altLang="en-US" sz="1300"/>
          </a:p>
        </p:txBody>
      </p:sp>
      <p:sp>
        <p:nvSpPr>
          <p:cNvPr id="131074" name="Rectangle 2">
            <a:extLst>
              <a:ext uri="{FF2B5EF4-FFF2-40B4-BE49-F238E27FC236}">
                <a16:creationId xmlns:a16="http://schemas.microsoft.com/office/drawing/2014/main" id="{0396BDC1-BF7F-9440-BD8B-D542AD7ED99D}"/>
              </a:ext>
            </a:extLst>
          </p:cNvPr>
          <p:cNvSpPr>
            <a:spLocks noGrp="1" noRot="1" noChangeAspect="1" noChangeArrowheads="1" noTextEdit="1"/>
          </p:cNvSpPr>
          <p:nvPr>
            <p:ph type="sldImg"/>
          </p:nvPr>
        </p:nvSpPr>
        <p:spPr>
          <a:ln/>
        </p:spPr>
      </p:sp>
      <p:sp>
        <p:nvSpPr>
          <p:cNvPr id="131075" name="Rectangle 3">
            <a:extLst>
              <a:ext uri="{FF2B5EF4-FFF2-40B4-BE49-F238E27FC236}">
                <a16:creationId xmlns:a16="http://schemas.microsoft.com/office/drawing/2014/main" id="{2DFB8FF5-A1D7-4A42-A113-A6FF852575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7">
            <a:extLst>
              <a:ext uri="{FF2B5EF4-FFF2-40B4-BE49-F238E27FC236}">
                <a16:creationId xmlns:a16="http://schemas.microsoft.com/office/drawing/2014/main" id="{8471C153-A9F7-DD4C-8EF9-A625C654C2A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AAF0A0D-189D-374A-B81A-93FC89EE30B4}" type="slidenum">
              <a:rPr lang="en-US" altLang="en-US" sz="1300" smtClean="0"/>
              <a:pPr>
                <a:spcBef>
                  <a:spcPct val="0"/>
                </a:spcBef>
              </a:pPr>
              <a:t>37</a:t>
            </a:fld>
            <a:endParaRPr lang="en-US" altLang="en-US" sz="1300"/>
          </a:p>
        </p:txBody>
      </p:sp>
      <p:sp>
        <p:nvSpPr>
          <p:cNvPr id="135170" name="Rectangle 2">
            <a:extLst>
              <a:ext uri="{FF2B5EF4-FFF2-40B4-BE49-F238E27FC236}">
                <a16:creationId xmlns:a16="http://schemas.microsoft.com/office/drawing/2014/main" id="{24E3258D-A29A-EB49-A9B7-29B08CBA4F2F}"/>
              </a:ext>
            </a:extLst>
          </p:cNvPr>
          <p:cNvSpPr>
            <a:spLocks noGrp="1" noRot="1" noChangeAspect="1" noChangeArrowheads="1" noTextEdit="1"/>
          </p:cNvSpPr>
          <p:nvPr>
            <p:ph type="sldImg"/>
          </p:nvPr>
        </p:nvSpPr>
        <p:spPr>
          <a:ln/>
        </p:spPr>
      </p:sp>
      <p:sp>
        <p:nvSpPr>
          <p:cNvPr id="135171" name="Rectangle 3">
            <a:extLst>
              <a:ext uri="{FF2B5EF4-FFF2-40B4-BE49-F238E27FC236}">
                <a16:creationId xmlns:a16="http://schemas.microsoft.com/office/drawing/2014/main" id="{ED381D40-57C1-174A-B88F-380C54AA2D1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7">
            <a:extLst>
              <a:ext uri="{FF2B5EF4-FFF2-40B4-BE49-F238E27FC236}">
                <a16:creationId xmlns:a16="http://schemas.microsoft.com/office/drawing/2014/main" id="{76EF145D-D9DF-904C-98A1-3D16FD1F21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18A4D52-F3A0-2A4B-A8CA-ADBA40EDAF37}" type="slidenum">
              <a:rPr lang="en-US" altLang="en-US" sz="1300" smtClean="0"/>
              <a:pPr>
                <a:spcBef>
                  <a:spcPct val="0"/>
                </a:spcBef>
              </a:pPr>
              <a:t>38</a:t>
            </a:fld>
            <a:endParaRPr lang="en-US" altLang="en-US" sz="1300"/>
          </a:p>
        </p:txBody>
      </p:sp>
      <p:sp>
        <p:nvSpPr>
          <p:cNvPr id="139266" name="Rectangle 2">
            <a:extLst>
              <a:ext uri="{FF2B5EF4-FFF2-40B4-BE49-F238E27FC236}">
                <a16:creationId xmlns:a16="http://schemas.microsoft.com/office/drawing/2014/main" id="{16E76E79-C046-CE4F-B0D7-F44E80038255}"/>
              </a:ext>
            </a:extLst>
          </p:cNvPr>
          <p:cNvSpPr>
            <a:spLocks noGrp="1" noRot="1" noChangeAspect="1" noChangeArrowheads="1" noTextEdit="1"/>
          </p:cNvSpPr>
          <p:nvPr>
            <p:ph type="sldImg"/>
          </p:nvPr>
        </p:nvSpPr>
        <p:spPr>
          <a:ln/>
        </p:spPr>
      </p:sp>
      <p:sp>
        <p:nvSpPr>
          <p:cNvPr id="139267" name="Rectangle 3">
            <a:extLst>
              <a:ext uri="{FF2B5EF4-FFF2-40B4-BE49-F238E27FC236}">
                <a16:creationId xmlns:a16="http://schemas.microsoft.com/office/drawing/2014/main" id="{CD6FF79B-22B7-C341-B8D9-B59E4921C6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7">
            <a:extLst>
              <a:ext uri="{FF2B5EF4-FFF2-40B4-BE49-F238E27FC236}">
                <a16:creationId xmlns:a16="http://schemas.microsoft.com/office/drawing/2014/main" id="{EF97ABE0-CFE8-5743-BDC5-867AB9DDE2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699B2A4-C08E-EC4F-9E44-DAE968A933B7}" type="slidenum">
              <a:rPr lang="en-US" altLang="en-US" sz="1300" smtClean="0"/>
              <a:pPr>
                <a:spcBef>
                  <a:spcPct val="0"/>
                </a:spcBef>
              </a:pPr>
              <a:t>39</a:t>
            </a:fld>
            <a:endParaRPr lang="en-US" altLang="en-US" sz="1300"/>
          </a:p>
        </p:txBody>
      </p:sp>
      <p:sp>
        <p:nvSpPr>
          <p:cNvPr id="145410" name="Rectangle 2">
            <a:extLst>
              <a:ext uri="{FF2B5EF4-FFF2-40B4-BE49-F238E27FC236}">
                <a16:creationId xmlns:a16="http://schemas.microsoft.com/office/drawing/2014/main" id="{DBA02140-CAA4-954A-8A76-6E26CD0C1A0F}"/>
              </a:ext>
            </a:extLst>
          </p:cNvPr>
          <p:cNvSpPr>
            <a:spLocks noGrp="1" noRot="1" noChangeAspect="1" noChangeArrowheads="1" noTextEdit="1"/>
          </p:cNvSpPr>
          <p:nvPr>
            <p:ph type="sldImg"/>
          </p:nvPr>
        </p:nvSpPr>
        <p:spPr>
          <a:ln/>
        </p:spPr>
      </p:sp>
      <p:sp>
        <p:nvSpPr>
          <p:cNvPr id="145411" name="Rectangle 3">
            <a:extLst>
              <a:ext uri="{FF2B5EF4-FFF2-40B4-BE49-F238E27FC236}">
                <a16:creationId xmlns:a16="http://schemas.microsoft.com/office/drawing/2014/main" id="{57460EB7-05E4-A74C-B797-34D3303DA3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7">
            <a:extLst>
              <a:ext uri="{FF2B5EF4-FFF2-40B4-BE49-F238E27FC236}">
                <a16:creationId xmlns:a16="http://schemas.microsoft.com/office/drawing/2014/main" id="{4AF6358C-0AB1-2D4F-BBBE-7D0503400F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7192AC4-34D9-3B40-A6D3-45C20D9B2055}" type="slidenum">
              <a:rPr lang="en-US" altLang="en-US" sz="1300" smtClean="0"/>
              <a:pPr>
                <a:spcBef>
                  <a:spcPct val="0"/>
                </a:spcBef>
              </a:pPr>
              <a:t>40</a:t>
            </a:fld>
            <a:endParaRPr lang="en-US" altLang="en-US" sz="1300"/>
          </a:p>
        </p:txBody>
      </p:sp>
      <p:sp>
        <p:nvSpPr>
          <p:cNvPr id="149506" name="Rectangle 2">
            <a:extLst>
              <a:ext uri="{FF2B5EF4-FFF2-40B4-BE49-F238E27FC236}">
                <a16:creationId xmlns:a16="http://schemas.microsoft.com/office/drawing/2014/main" id="{BB935A3E-0FCF-5749-9F21-49F368E22496}"/>
              </a:ext>
            </a:extLst>
          </p:cNvPr>
          <p:cNvSpPr>
            <a:spLocks noGrp="1" noRot="1" noChangeAspect="1" noChangeArrowheads="1" noTextEdit="1"/>
          </p:cNvSpPr>
          <p:nvPr>
            <p:ph type="sldImg"/>
          </p:nvPr>
        </p:nvSpPr>
        <p:spPr>
          <a:ln/>
        </p:spPr>
      </p:sp>
      <p:sp>
        <p:nvSpPr>
          <p:cNvPr id="149507" name="Rectangle 3">
            <a:extLst>
              <a:ext uri="{FF2B5EF4-FFF2-40B4-BE49-F238E27FC236}">
                <a16:creationId xmlns:a16="http://schemas.microsoft.com/office/drawing/2014/main" id="{1AE6D10F-EEEA-BC49-BC87-3DB9DD4C99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t> </a:t>
            </a:r>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7">
            <a:extLst>
              <a:ext uri="{FF2B5EF4-FFF2-40B4-BE49-F238E27FC236}">
                <a16:creationId xmlns:a16="http://schemas.microsoft.com/office/drawing/2014/main" id="{02B80C57-D589-4145-AFE9-9641B0D2E6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6F9EF5E-FD6B-C64B-8C40-F9B8784F7AEE}" type="slidenum">
              <a:rPr lang="en-US" altLang="en-US" sz="1300" smtClean="0"/>
              <a:pPr>
                <a:spcBef>
                  <a:spcPct val="0"/>
                </a:spcBef>
              </a:pPr>
              <a:t>41</a:t>
            </a:fld>
            <a:endParaRPr lang="en-US" altLang="en-US" sz="1300"/>
          </a:p>
        </p:txBody>
      </p:sp>
      <p:sp>
        <p:nvSpPr>
          <p:cNvPr id="151554" name="Rectangle 2">
            <a:extLst>
              <a:ext uri="{FF2B5EF4-FFF2-40B4-BE49-F238E27FC236}">
                <a16:creationId xmlns:a16="http://schemas.microsoft.com/office/drawing/2014/main" id="{10FBB5A2-D7AE-C044-9F4F-ED5EAB8A2B92}"/>
              </a:ext>
            </a:extLst>
          </p:cNvPr>
          <p:cNvSpPr>
            <a:spLocks noGrp="1" noRot="1" noChangeAspect="1" noChangeArrowheads="1" noTextEdit="1"/>
          </p:cNvSpPr>
          <p:nvPr>
            <p:ph type="sldImg"/>
          </p:nvPr>
        </p:nvSpPr>
        <p:spPr>
          <a:ln/>
        </p:spPr>
      </p:sp>
      <p:sp>
        <p:nvSpPr>
          <p:cNvPr id="151555" name="Rectangle 3">
            <a:extLst>
              <a:ext uri="{FF2B5EF4-FFF2-40B4-BE49-F238E27FC236}">
                <a16:creationId xmlns:a16="http://schemas.microsoft.com/office/drawing/2014/main" id="{C62701AF-B04B-8645-B4D8-2D8A981294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7">
            <a:extLst>
              <a:ext uri="{FF2B5EF4-FFF2-40B4-BE49-F238E27FC236}">
                <a16:creationId xmlns:a16="http://schemas.microsoft.com/office/drawing/2014/main" id="{4CEB8785-8A24-2340-8119-FB60790D9E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5AEC389-3D45-F743-91D5-440460588BB2}" type="slidenum">
              <a:rPr lang="en-US" altLang="en-US" sz="1300" smtClean="0"/>
              <a:pPr>
                <a:spcBef>
                  <a:spcPct val="0"/>
                </a:spcBef>
              </a:pPr>
              <a:t>42</a:t>
            </a:fld>
            <a:endParaRPr lang="en-US" altLang="en-US" sz="1300"/>
          </a:p>
        </p:txBody>
      </p:sp>
      <p:sp>
        <p:nvSpPr>
          <p:cNvPr id="155650" name="Rectangle 2">
            <a:extLst>
              <a:ext uri="{FF2B5EF4-FFF2-40B4-BE49-F238E27FC236}">
                <a16:creationId xmlns:a16="http://schemas.microsoft.com/office/drawing/2014/main" id="{F643E3E9-BCCA-F046-B9BA-F2042EBF5297}"/>
              </a:ext>
            </a:extLst>
          </p:cNvPr>
          <p:cNvSpPr>
            <a:spLocks noGrp="1" noRot="1" noChangeAspect="1" noChangeArrowheads="1" noTextEdit="1"/>
          </p:cNvSpPr>
          <p:nvPr>
            <p:ph type="sldImg"/>
          </p:nvPr>
        </p:nvSpPr>
        <p:spPr>
          <a:ln/>
        </p:spPr>
      </p:sp>
      <p:sp>
        <p:nvSpPr>
          <p:cNvPr id="155651" name="Rectangle 3">
            <a:extLst>
              <a:ext uri="{FF2B5EF4-FFF2-40B4-BE49-F238E27FC236}">
                <a16:creationId xmlns:a16="http://schemas.microsoft.com/office/drawing/2014/main" id="{30E22623-2C8D-5847-8675-E806AE7A89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a:extLst>
              <a:ext uri="{FF2B5EF4-FFF2-40B4-BE49-F238E27FC236}">
                <a16:creationId xmlns:a16="http://schemas.microsoft.com/office/drawing/2014/main" id="{77317947-25CC-C34A-A979-F15FDCD90DD2}"/>
              </a:ext>
            </a:extLst>
          </p:cNvPr>
          <p:cNvSpPr>
            <a:spLocks noGrp="1" noRot="1" noChangeAspect="1" noChangeArrowheads="1" noTextEdit="1"/>
          </p:cNvSpPr>
          <p:nvPr>
            <p:ph type="sldImg"/>
          </p:nvPr>
        </p:nvSpPr>
        <p:spPr>
          <a:ln/>
        </p:spPr>
      </p:sp>
      <p:sp>
        <p:nvSpPr>
          <p:cNvPr id="60418" name="Notes Placeholder 2">
            <a:extLst>
              <a:ext uri="{FF2B5EF4-FFF2-40B4-BE49-F238E27FC236}">
                <a16:creationId xmlns:a16="http://schemas.microsoft.com/office/drawing/2014/main" id="{4FB42A9A-6B51-1B46-8A48-A0776D45129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0419" name="Slide Number Placeholder 3">
            <a:extLst>
              <a:ext uri="{FF2B5EF4-FFF2-40B4-BE49-F238E27FC236}">
                <a16:creationId xmlns:a16="http://schemas.microsoft.com/office/drawing/2014/main" id="{BEFB6FBD-BAD2-914B-B019-9B0938017AA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D7E7C49-2DAE-0B45-8F3D-0EE0F06697CD}" type="slidenum">
              <a:rPr lang="en-US" altLang="en-US" sz="1300" smtClean="0"/>
              <a:pPr>
                <a:spcBef>
                  <a:spcPct val="0"/>
                </a:spcBef>
              </a:pPr>
              <a:t>4</a:t>
            </a:fld>
            <a:endParaRPr lang="en-US" altLang="en-US" sz="130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7">
            <a:extLst>
              <a:ext uri="{FF2B5EF4-FFF2-40B4-BE49-F238E27FC236}">
                <a16:creationId xmlns:a16="http://schemas.microsoft.com/office/drawing/2014/main" id="{A76A6E45-4D8E-5647-A808-F2FE6E75C9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F2C9060-E1D1-004C-AB83-4DD82B70AB37}" type="slidenum">
              <a:rPr lang="en-US" altLang="en-US" sz="1300" smtClean="0"/>
              <a:pPr>
                <a:spcBef>
                  <a:spcPct val="0"/>
                </a:spcBef>
              </a:pPr>
              <a:t>43</a:t>
            </a:fld>
            <a:endParaRPr lang="en-US" altLang="en-US" sz="1300"/>
          </a:p>
        </p:txBody>
      </p:sp>
      <p:sp>
        <p:nvSpPr>
          <p:cNvPr id="157698" name="Rectangle 2">
            <a:extLst>
              <a:ext uri="{FF2B5EF4-FFF2-40B4-BE49-F238E27FC236}">
                <a16:creationId xmlns:a16="http://schemas.microsoft.com/office/drawing/2014/main" id="{C43828D8-B23C-644A-83D2-C688594CFB17}"/>
              </a:ext>
            </a:extLst>
          </p:cNvPr>
          <p:cNvSpPr>
            <a:spLocks noGrp="1" noRot="1" noChangeAspect="1" noChangeArrowheads="1" noTextEdit="1"/>
          </p:cNvSpPr>
          <p:nvPr>
            <p:ph type="sldImg"/>
          </p:nvPr>
        </p:nvSpPr>
        <p:spPr>
          <a:ln/>
        </p:spPr>
      </p:sp>
      <p:sp>
        <p:nvSpPr>
          <p:cNvPr id="157699" name="Rectangle 3">
            <a:extLst>
              <a:ext uri="{FF2B5EF4-FFF2-40B4-BE49-F238E27FC236}">
                <a16:creationId xmlns:a16="http://schemas.microsoft.com/office/drawing/2014/main" id="{B38EA779-0620-C347-B78A-7C346939DEA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7">
            <a:extLst>
              <a:ext uri="{FF2B5EF4-FFF2-40B4-BE49-F238E27FC236}">
                <a16:creationId xmlns:a16="http://schemas.microsoft.com/office/drawing/2014/main" id="{DDF5A21D-6BDF-BE48-8B43-A27DF608F45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CE144CA-92FF-0A4E-99E3-F6ED1F476102}" type="slidenum">
              <a:rPr lang="en-US" altLang="en-US" sz="1300" smtClean="0"/>
              <a:pPr>
                <a:spcBef>
                  <a:spcPct val="0"/>
                </a:spcBef>
              </a:pPr>
              <a:t>44</a:t>
            </a:fld>
            <a:endParaRPr lang="en-US" altLang="en-US" sz="1300"/>
          </a:p>
        </p:txBody>
      </p:sp>
      <p:sp>
        <p:nvSpPr>
          <p:cNvPr id="159746" name="Rectangle 2">
            <a:extLst>
              <a:ext uri="{FF2B5EF4-FFF2-40B4-BE49-F238E27FC236}">
                <a16:creationId xmlns:a16="http://schemas.microsoft.com/office/drawing/2014/main" id="{7D0C6E44-F898-C142-BB6B-BA9748A3A7CA}"/>
              </a:ext>
            </a:extLst>
          </p:cNvPr>
          <p:cNvSpPr>
            <a:spLocks noGrp="1" noRot="1" noChangeAspect="1" noChangeArrowheads="1" noTextEdit="1"/>
          </p:cNvSpPr>
          <p:nvPr>
            <p:ph type="sldImg"/>
          </p:nvPr>
        </p:nvSpPr>
        <p:spPr>
          <a:ln/>
        </p:spPr>
      </p:sp>
      <p:sp>
        <p:nvSpPr>
          <p:cNvPr id="159747" name="Rectangle 3">
            <a:extLst>
              <a:ext uri="{FF2B5EF4-FFF2-40B4-BE49-F238E27FC236}">
                <a16:creationId xmlns:a16="http://schemas.microsoft.com/office/drawing/2014/main" id="{93740D76-0AD7-F349-834C-E121C13AF7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7">
            <a:extLst>
              <a:ext uri="{FF2B5EF4-FFF2-40B4-BE49-F238E27FC236}">
                <a16:creationId xmlns:a16="http://schemas.microsoft.com/office/drawing/2014/main" id="{2D829E07-FABA-E74C-9ED9-C206D63437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99A6729-ECAA-F348-80DD-DCA509E229E3}" type="slidenum">
              <a:rPr lang="en-US" altLang="en-US" sz="1300" smtClean="0"/>
              <a:pPr>
                <a:spcBef>
                  <a:spcPct val="0"/>
                </a:spcBef>
              </a:pPr>
              <a:t>45</a:t>
            </a:fld>
            <a:endParaRPr lang="en-US" altLang="en-US" sz="1300"/>
          </a:p>
        </p:txBody>
      </p:sp>
      <p:sp>
        <p:nvSpPr>
          <p:cNvPr id="161794" name="Rectangle 2">
            <a:extLst>
              <a:ext uri="{FF2B5EF4-FFF2-40B4-BE49-F238E27FC236}">
                <a16:creationId xmlns:a16="http://schemas.microsoft.com/office/drawing/2014/main" id="{D86D2798-11F2-2E45-B465-5FB270E3AFF0}"/>
              </a:ext>
            </a:extLst>
          </p:cNvPr>
          <p:cNvSpPr>
            <a:spLocks noGrp="1" noRot="1" noChangeAspect="1" noChangeArrowheads="1" noTextEdit="1"/>
          </p:cNvSpPr>
          <p:nvPr>
            <p:ph type="sldImg"/>
          </p:nvPr>
        </p:nvSpPr>
        <p:spPr>
          <a:ln/>
        </p:spPr>
      </p:sp>
      <p:sp>
        <p:nvSpPr>
          <p:cNvPr id="161795" name="Rectangle 3">
            <a:extLst>
              <a:ext uri="{FF2B5EF4-FFF2-40B4-BE49-F238E27FC236}">
                <a16:creationId xmlns:a16="http://schemas.microsoft.com/office/drawing/2014/main" id="{FDD594A7-6DA7-BE4F-91A5-5D2E0E4CBE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7">
            <a:extLst>
              <a:ext uri="{FF2B5EF4-FFF2-40B4-BE49-F238E27FC236}">
                <a16:creationId xmlns:a16="http://schemas.microsoft.com/office/drawing/2014/main" id="{2D968778-7F25-5444-B139-5509C88137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40611DA-6213-7644-90AF-50B77D4D6E52}" type="slidenum">
              <a:rPr lang="en-US" altLang="en-US" sz="1300" smtClean="0"/>
              <a:pPr>
                <a:spcBef>
                  <a:spcPct val="0"/>
                </a:spcBef>
              </a:pPr>
              <a:t>46</a:t>
            </a:fld>
            <a:endParaRPr lang="en-US" altLang="en-US" sz="1300"/>
          </a:p>
        </p:txBody>
      </p:sp>
      <p:sp>
        <p:nvSpPr>
          <p:cNvPr id="163842" name="Rectangle 2">
            <a:extLst>
              <a:ext uri="{FF2B5EF4-FFF2-40B4-BE49-F238E27FC236}">
                <a16:creationId xmlns:a16="http://schemas.microsoft.com/office/drawing/2014/main" id="{EF1CE512-3CBD-6949-86CE-DB8575C25DDF}"/>
              </a:ext>
            </a:extLst>
          </p:cNvPr>
          <p:cNvSpPr>
            <a:spLocks noGrp="1" noRot="1" noChangeAspect="1" noChangeArrowheads="1" noTextEdit="1"/>
          </p:cNvSpPr>
          <p:nvPr>
            <p:ph type="sldImg"/>
          </p:nvPr>
        </p:nvSpPr>
        <p:spPr>
          <a:ln/>
        </p:spPr>
      </p:sp>
      <p:sp>
        <p:nvSpPr>
          <p:cNvPr id="163843" name="Rectangle 3">
            <a:extLst>
              <a:ext uri="{FF2B5EF4-FFF2-40B4-BE49-F238E27FC236}">
                <a16:creationId xmlns:a16="http://schemas.microsoft.com/office/drawing/2014/main" id="{DBCD9891-31DB-BC48-9CB1-EA925D5C1C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7">
            <a:extLst>
              <a:ext uri="{FF2B5EF4-FFF2-40B4-BE49-F238E27FC236}">
                <a16:creationId xmlns:a16="http://schemas.microsoft.com/office/drawing/2014/main" id="{9FA3F3BE-B1BE-B142-B8AD-DD226B7945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B7BEE2B-F800-DE41-B24D-5BEC43E580DE}" type="slidenum">
              <a:rPr lang="en-US" altLang="en-US" sz="1300" smtClean="0"/>
              <a:pPr>
                <a:spcBef>
                  <a:spcPct val="0"/>
                </a:spcBef>
              </a:pPr>
              <a:t>47</a:t>
            </a:fld>
            <a:endParaRPr lang="en-US" altLang="en-US" sz="1300"/>
          </a:p>
        </p:txBody>
      </p:sp>
      <p:sp>
        <p:nvSpPr>
          <p:cNvPr id="165890" name="Rectangle 2">
            <a:extLst>
              <a:ext uri="{FF2B5EF4-FFF2-40B4-BE49-F238E27FC236}">
                <a16:creationId xmlns:a16="http://schemas.microsoft.com/office/drawing/2014/main" id="{C8E118C2-032B-9948-84BC-EF8A0498B561}"/>
              </a:ext>
            </a:extLst>
          </p:cNvPr>
          <p:cNvSpPr>
            <a:spLocks noGrp="1" noRot="1" noChangeAspect="1" noChangeArrowheads="1" noTextEdit="1"/>
          </p:cNvSpPr>
          <p:nvPr>
            <p:ph type="sldImg"/>
          </p:nvPr>
        </p:nvSpPr>
        <p:spPr>
          <a:ln/>
        </p:spPr>
      </p:sp>
      <p:sp>
        <p:nvSpPr>
          <p:cNvPr id="165891" name="Rectangle 3">
            <a:extLst>
              <a:ext uri="{FF2B5EF4-FFF2-40B4-BE49-F238E27FC236}">
                <a16:creationId xmlns:a16="http://schemas.microsoft.com/office/drawing/2014/main" id="{B88177DA-BE75-634C-BA4A-82575DDA05A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Slide Image Placeholder 1">
            <a:extLst>
              <a:ext uri="{FF2B5EF4-FFF2-40B4-BE49-F238E27FC236}">
                <a16:creationId xmlns:a16="http://schemas.microsoft.com/office/drawing/2014/main" id="{8B0F6A2A-05CE-3546-9CFC-43C6EEAB5A12}"/>
              </a:ext>
            </a:extLst>
          </p:cNvPr>
          <p:cNvSpPr>
            <a:spLocks noGrp="1" noRot="1" noChangeAspect="1" noChangeArrowheads="1" noTextEdit="1"/>
          </p:cNvSpPr>
          <p:nvPr>
            <p:ph type="sldImg"/>
          </p:nvPr>
        </p:nvSpPr>
        <p:spPr>
          <a:ln/>
        </p:spPr>
      </p:sp>
      <p:sp>
        <p:nvSpPr>
          <p:cNvPr id="167938" name="Notes Placeholder 2">
            <a:extLst>
              <a:ext uri="{FF2B5EF4-FFF2-40B4-BE49-F238E27FC236}">
                <a16:creationId xmlns:a16="http://schemas.microsoft.com/office/drawing/2014/main" id="{BDC8B4BD-7619-4C42-932C-16451FB1C59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67939" name="Slide Number Placeholder 3">
            <a:extLst>
              <a:ext uri="{FF2B5EF4-FFF2-40B4-BE49-F238E27FC236}">
                <a16:creationId xmlns:a16="http://schemas.microsoft.com/office/drawing/2014/main" id="{E11A4690-7AA5-B745-B5DA-0DCCFC65F48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83159E5-CBBE-4B4A-BDC3-7543B3435B30}" type="slidenum">
              <a:rPr lang="en-US" altLang="en-US" sz="1300" smtClean="0"/>
              <a:pPr>
                <a:spcBef>
                  <a:spcPct val="0"/>
                </a:spcBef>
              </a:pPr>
              <a:t>48</a:t>
            </a:fld>
            <a:endParaRPr lang="en-US" altLang="en-US" sz="130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Slide Image Placeholder 1">
            <a:extLst>
              <a:ext uri="{FF2B5EF4-FFF2-40B4-BE49-F238E27FC236}">
                <a16:creationId xmlns:a16="http://schemas.microsoft.com/office/drawing/2014/main" id="{63CDEB46-FD39-1647-ABBA-440D3B1975C3}"/>
              </a:ext>
            </a:extLst>
          </p:cNvPr>
          <p:cNvSpPr>
            <a:spLocks noGrp="1" noRot="1" noChangeAspect="1" noChangeArrowheads="1" noTextEdit="1"/>
          </p:cNvSpPr>
          <p:nvPr>
            <p:ph type="sldImg"/>
          </p:nvPr>
        </p:nvSpPr>
        <p:spPr>
          <a:ln/>
        </p:spPr>
      </p:sp>
      <p:sp>
        <p:nvSpPr>
          <p:cNvPr id="169986" name="Notes Placeholder 2">
            <a:extLst>
              <a:ext uri="{FF2B5EF4-FFF2-40B4-BE49-F238E27FC236}">
                <a16:creationId xmlns:a16="http://schemas.microsoft.com/office/drawing/2014/main" id="{7E0327A4-9350-4D48-BF25-59CC3215090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69987" name="Slide Number Placeholder 3">
            <a:extLst>
              <a:ext uri="{FF2B5EF4-FFF2-40B4-BE49-F238E27FC236}">
                <a16:creationId xmlns:a16="http://schemas.microsoft.com/office/drawing/2014/main" id="{E1F04A2E-1BA9-034E-8178-37E1A4A5359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B658411-BFB9-FC4C-BAB0-E64E417C2373}" type="slidenum">
              <a:rPr lang="en-US" altLang="en-US" sz="1300" smtClean="0"/>
              <a:pPr>
                <a:spcBef>
                  <a:spcPct val="0"/>
                </a:spcBef>
              </a:pPr>
              <a:t>49</a:t>
            </a:fld>
            <a:endParaRPr lang="en-US" altLang="en-US" sz="130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Slide Image Placeholder 1">
            <a:extLst>
              <a:ext uri="{FF2B5EF4-FFF2-40B4-BE49-F238E27FC236}">
                <a16:creationId xmlns:a16="http://schemas.microsoft.com/office/drawing/2014/main" id="{34A58C45-A186-BD4D-939E-C03B0671638B}"/>
              </a:ext>
            </a:extLst>
          </p:cNvPr>
          <p:cNvSpPr>
            <a:spLocks noGrp="1" noRot="1" noChangeAspect="1" noChangeArrowheads="1" noTextEdit="1"/>
          </p:cNvSpPr>
          <p:nvPr>
            <p:ph type="sldImg"/>
          </p:nvPr>
        </p:nvSpPr>
        <p:spPr>
          <a:ln/>
        </p:spPr>
      </p:sp>
      <p:sp>
        <p:nvSpPr>
          <p:cNvPr id="172034" name="Notes Placeholder 2">
            <a:extLst>
              <a:ext uri="{FF2B5EF4-FFF2-40B4-BE49-F238E27FC236}">
                <a16:creationId xmlns:a16="http://schemas.microsoft.com/office/drawing/2014/main" id="{440EBB45-8615-064F-9D9E-8E18D09FC3B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2035" name="Slide Number Placeholder 3">
            <a:extLst>
              <a:ext uri="{FF2B5EF4-FFF2-40B4-BE49-F238E27FC236}">
                <a16:creationId xmlns:a16="http://schemas.microsoft.com/office/drawing/2014/main" id="{3E17249F-D1C6-1C49-8B13-D9E6BA8636B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BAB72FE-6C64-A24B-BF42-A4A41AA3EB06}" type="slidenum">
              <a:rPr lang="en-US" altLang="en-US" sz="1300" smtClean="0"/>
              <a:pPr>
                <a:spcBef>
                  <a:spcPct val="0"/>
                </a:spcBef>
              </a:pPr>
              <a:t>50</a:t>
            </a:fld>
            <a:endParaRPr lang="en-US" altLang="en-US" sz="130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Rectangle 7">
            <a:extLst>
              <a:ext uri="{FF2B5EF4-FFF2-40B4-BE49-F238E27FC236}">
                <a16:creationId xmlns:a16="http://schemas.microsoft.com/office/drawing/2014/main" id="{690A64A5-402D-4743-A6DA-DBF15ADB4E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19C9E0E-F1AE-B845-AD2F-3561B55572E1}" type="slidenum">
              <a:rPr lang="en-US" altLang="en-US" sz="1300" smtClean="0"/>
              <a:pPr>
                <a:spcBef>
                  <a:spcPct val="0"/>
                </a:spcBef>
              </a:pPr>
              <a:t>51</a:t>
            </a:fld>
            <a:endParaRPr lang="en-US" altLang="en-US" sz="1300"/>
          </a:p>
        </p:txBody>
      </p:sp>
      <p:sp>
        <p:nvSpPr>
          <p:cNvPr id="174082" name="Rectangle 2">
            <a:extLst>
              <a:ext uri="{FF2B5EF4-FFF2-40B4-BE49-F238E27FC236}">
                <a16:creationId xmlns:a16="http://schemas.microsoft.com/office/drawing/2014/main" id="{5A6708FA-F89C-2847-BCFA-1B8A2CC96D15}"/>
              </a:ext>
            </a:extLst>
          </p:cNvPr>
          <p:cNvSpPr>
            <a:spLocks noGrp="1" noRot="1" noChangeAspect="1" noChangeArrowheads="1" noTextEdit="1"/>
          </p:cNvSpPr>
          <p:nvPr>
            <p:ph type="sldImg"/>
          </p:nvPr>
        </p:nvSpPr>
        <p:spPr>
          <a:ln/>
        </p:spPr>
      </p:sp>
      <p:sp>
        <p:nvSpPr>
          <p:cNvPr id="174083" name="Rectangle 3">
            <a:extLst>
              <a:ext uri="{FF2B5EF4-FFF2-40B4-BE49-F238E27FC236}">
                <a16:creationId xmlns:a16="http://schemas.microsoft.com/office/drawing/2014/main" id="{8BE5A563-B78B-664F-A616-04EB6AC6B3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Rectangle 7">
            <a:extLst>
              <a:ext uri="{FF2B5EF4-FFF2-40B4-BE49-F238E27FC236}">
                <a16:creationId xmlns:a16="http://schemas.microsoft.com/office/drawing/2014/main" id="{09E96F14-7641-C643-8EB9-8A9A63C0AA5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CBFCB6F-7A85-9443-8DF5-7785F64DCFEB}" type="slidenum">
              <a:rPr lang="en-US" altLang="en-US" sz="1300" smtClean="0"/>
              <a:pPr>
                <a:spcBef>
                  <a:spcPct val="0"/>
                </a:spcBef>
              </a:pPr>
              <a:t>52</a:t>
            </a:fld>
            <a:endParaRPr lang="en-US" altLang="en-US" sz="1300"/>
          </a:p>
        </p:txBody>
      </p:sp>
      <p:sp>
        <p:nvSpPr>
          <p:cNvPr id="176130" name="Rectangle 2">
            <a:extLst>
              <a:ext uri="{FF2B5EF4-FFF2-40B4-BE49-F238E27FC236}">
                <a16:creationId xmlns:a16="http://schemas.microsoft.com/office/drawing/2014/main" id="{E99E153E-4897-8042-BAD3-2E34FEDD8DD2}"/>
              </a:ext>
            </a:extLst>
          </p:cNvPr>
          <p:cNvSpPr>
            <a:spLocks noGrp="1" noRot="1" noChangeAspect="1" noChangeArrowheads="1" noTextEdit="1"/>
          </p:cNvSpPr>
          <p:nvPr>
            <p:ph type="sldImg"/>
          </p:nvPr>
        </p:nvSpPr>
        <p:spPr>
          <a:ln/>
        </p:spPr>
      </p:sp>
      <p:sp>
        <p:nvSpPr>
          <p:cNvPr id="176131" name="Rectangle 3">
            <a:extLst>
              <a:ext uri="{FF2B5EF4-FFF2-40B4-BE49-F238E27FC236}">
                <a16:creationId xmlns:a16="http://schemas.microsoft.com/office/drawing/2014/main" id="{C07454CF-7C66-2342-9AF9-C9727FCF566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a:extLst>
              <a:ext uri="{FF2B5EF4-FFF2-40B4-BE49-F238E27FC236}">
                <a16:creationId xmlns:a16="http://schemas.microsoft.com/office/drawing/2014/main" id="{B07964C0-011F-9544-BC91-BA54B6AAE202}"/>
              </a:ext>
            </a:extLst>
          </p:cNvPr>
          <p:cNvSpPr>
            <a:spLocks noGrp="1" noRot="1" noChangeAspect="1" noChangeArrowheads="1" noTextEdit="1"/>
          </p:cNvSpPr>
          <p:nvPr>
            <p:ph type="sldImg"/>
          </p:nvPr>
        </p:nvSpPr>
        <p:spPr>
          <a:ln/>
        </p:spPr>
      </p:sp>
      <p:sp>
        <p:nvSpPr>
          <p:cNvPr id="62466" name="Notes Placeholder 2">
            <a:extLst>
              <a:ext uri="{FF2B5EF4-FFF2-40B4-BE49-F238E27FC236}">
                <a16:creationId xmlns:a16="http://schemas.microsoft.com/office/drawing/2014/main" id="{527C6883-EFD7-8F47-BC40-A84C56E3BAD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2467" name="Slide Number Placeholder 3">
            <a:extLst>
              <a:ext uri="{FF2B5EF4-FFF2-40B4-BE49-F238E27FC236}">
                <a16:creationId xmlns:a16="http://schemas.microsoft.com/office/drawing/2014/main" id="{21FC4ADB-516F-D546-9B7F-19A3703A5F9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8CFAC72-2A43-4B46-B36F-620512A66F61}" type="slidenum">
              <a:rPr lang="en-US" altLang="en-US" sz="1300" smtClean="0"/>
              <a:pPr>
                <a:spcBef>
                  <a:spcPct val="0"/>
                </a:spcBef>
              </a:pPr>
              <a:t>5</a:t>
            </a:fld>
            <a:endParaRPr lang="en-US" altLang="en-US" sz="130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Rectangle 7">
            <a:extLst>
              <a:ext uri="{FF2B5EF4-FFF2-40B4-BE49-F238E27FC236}">
                <a16:creationId xmlns:a16="http://schemas.microsoft.com/office/drawing/2014/main" id="{09E96F14-7641-C643-8EB9-8A9A63C0AA5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CBFCB6F-7A85-9443-8DF5-7785F64DCFEB}" type="slidenum">
              <a:rPr lang="en-US" altLang="en-US" sz="1300" smtClean="0"/>
              <a:pPr>
                <a:spcBef>
                  <a:spcPct val="0"/>
                </a:spcBef>
              </a:pPr>
              <a:t>53</a:t>
            </a:fld>
            <a:endParaRPr lang="en-US" altLang="en-US" sz="1300"/>
          </a:p>
        </p:txBody>
      </p:sp>
      <p:sp>
        <p:nvSpPr>
          <p:cNvPr id="176130" name="Rectangle 2">
            <a:extLst>
              <a:ext uri="{FF2B5EF4-FFF2-40B4-BE49-F238E27FC236}">
                <a16:creationId xmlns:a16="http://schemas.microsoft.com/office/drawing/2014/main" id="{E99E153E-4897-8042-BAD3-2E34FEDD8DD2}"/>
              </a:ext>
            </a:extLst>
          </p:cNvPr>
          <p:cNvSpPr>
            <a:spLocks noGrp="1" noRot="1" noChangeAspect="1" noChangeArrowheads="1" noTextEdit="1"/>
          </p:cNvSpPr>
          <p:nvPr>
            <p:ph type="sldImg"/>
          </p:nvPr>
        </p:nvSpPr>
        <p:spPr>
          <a:ln/>
        </p:spPr>
      </p:sp>
      <p:sp>
        <p:nvSpPr>
          <p:cNvPr id="176131" name="Rectangle 3">
            <a:extLst>
              <a:ext uri="{FF2B5EF4-FFF2-40B4-BE49-F238E27FC236}">
                <a16:creationId xmlns:a16="http://schemas.microsoft.com/office/drawing/2014/main" id="{C07454CF-7C66-2342-9AF9-C9727FCF566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a:extLst>
              <a:ext uri="{FF2B5EF4-FFF2-40B4-BE49-F238E27FC236}">
                <a16:creationId xmlns:a16="http://schemas.microsoft.com/office/drawing/2014/main" id="{DE766DD8-F88F-0B46-AE13-CE236E241C37}"/>
              </a:ext>
            </a:extLst>
          </p:cNvPr>
          <p:cNvSpPr>
            <a:spLocks noGrp="1" noRot="1" noChangeAspect="1" noChangeArrowheads="1" noTextEdit="1"/>
          </p:cNvSpPr>
          <p:nvPr>
            <p:ph type="sldImg"/>
          </p:nvPr>
        </p:nvSpPr>
        <p:spPr>
          <a:ln/>
        </p:spPr>
      </p:sp>
      <p:sp>
        <p:nvSpPr>
          <p:cNvPr id="64514" name="Notes Placeholder 2">
            <a:extLst>
              <a:ext uri="{FF2B5EF4-FFF2-40B4-BE49-F238E27FC236}">
                <a16:creationId xmlns:a16="http://schemas.microsoft.com/office/drawing/2014/main" id="{761B535A-D175-7B48-AD51-D20DFB8137B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4515" name="Slide Number Placeholder 3">
            <a:extLst>
              <a:ext uri="{FF2B5EF4-FFF2-40B4-BE49-F238E27FC236}">
                <a16:creationId xmlns:a16="http://schemas.microsoft.com/office/drawing/2014/main" id="{41271F67-DD2E-A143-B02A-BF537092E1D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449FAD0-6B71-4F44-B0B8-3BF94BBCCA2B}" type="slidenum">
              <a:rPr lang="en-US" altLang="en-US" sz="1300" smtClean="0"/>
              <a:pPr>
                <a:spcBef>
                  <a:spcPct val="0"/>
                </a:spcBef>
              </a:pPr>
              <a:t>6</a:t>
            </a:fld>
            <a:endParaRPr lang="en-US" altLang="en-US" sz="13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a16="http://schemas.microsoft.com/office/drawing/2014/main" id="{B8FCA045-FCEC-2F46-9263-EA4868229C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2213586-A048-7F47-BE12-E0E7FFE9A6FF}" type="slidenum">
              <a:rPr lang="en-US" altLang="en-US" sz="1300" smtClean="0"/>
              <a:pPr>
                <a:spcBef>
                  <a:spcPct val="0"/>
                </a:spcBef>
              </a:pPr>
              <a:t>7</a:t>
            </a:fld>
            <a:endParaRPr lang="en-US" altLang="en-US" sz="1300"/>
          </a:p>
        </p:txBody>
      </p:sp>
      <p:sp>
        <p:nvSpPr>
          <p:cNvPr id="68610" name="Rectangle 2">
            <a:extLst>
              <a:ext uri="{FF2B5EF4-FFF2-40B4-BE49-F238E27FC236}">
                <a16:creationId xmlns:a16="http://schemas.microsoft.com/office/drawing/2014/main" id="{8B534CED-8562-BC43-93E9-9BC4BB979ECD}"/>
              </a:ext>
            </a:extLst>
          </p:cNvPr>
          <p:cNvSpPr>
            <a:spLocks noGrp="1" noRot="1" noChangeAspect="1" noChangeArrowheads="1" noTextEdit="1"/>
          </p:cNvSpPr>
          <p:nvPr>
            <p:ph type="sldImg"/>
          </p:nvPr>
        </p:nvSpPr>
        <p:spPr>
          <a:ln/>
        </p:spPr>
      </p:sp>
      <p:sp>
        <p:nvSpPr>
          <p:cNvPr id="68611" name="Rectangle 3">
            <a:extLst>
              <a:ext uri="{FF2B5EF4-FFF2-40B4-BE49-F238E27FC236}">
                <a16:creationId xmlns:a16="http://schemas.microsoft.com/office/drawing/2014/main" id="{8885AB3F-21F0-644C-B269-53E278BB8B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CB8B4A19-D73D-C14F-B05F-4E32FE9AA2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131A971-130A-D448-9ACA-0D908E853537}" type="slidenum">
              <a:rPr lang="en-US" altLang="en-US" sz="1300" smtClean="0"/>
              <a:pPr>
                <a:spcBef>
                  <a:spcPct val="0"/>
                </a:spcBef>
              </a:pPr>
              <a:t>9</a:t>
            </a:fld>
            <a:endParaRPr lang="en-US" altLang="en-US" sz="1300"/>
          </a:p>
        </p:txBody>
      </p:sp>
      <p:sp>
        <p:nvSpPr>
          <p:cNvPr id="70658" name="Rectangle 2">
            <a:extLst>
              <a:ext uri="{FF2B5EF4-FFF2-40B4-BE49-F238E27FC236}">
                <a16:creationId xmlns:a16="http://schemas.microsoft.com/office/drawing/2014/main" id="{1138F053-E871-B64C-94F8-721CE45DB172}"/>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F4E70B02-CDC2-C246-B54A-41D5B2CB09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a:extLst>
              <a:ext uri="{FF2B5EF4-FFF2-40B4-BE49-F238E27FC236}">
                <a16:creationId xmlns:a16="http://schemas.microsoft.com/office/drawing/2014/main" id="{37294C1C-4866-A84E-9A0C-70E9BCC4D264}"/>
              </a:ext>
            </a:extLst>
          </p:cNvPr>
          <p:cNvSpPr>
            <a:spLocks noGrp="1" noRot="1" noChangeAspect="1" noChangeArrowheads="1" noTextEdit="1"/>
          </p:cNvSpPr>
          <p:nvPr>
            <p:ph type="sldImg"/>
          </p:nvPr>
        </p:nvSpPr>
        <p:spPr>
          <a:ln/>
        </p:spPr>
      </p:sp>
      <p:sp>
        <p:nvSpPr>
          <p:cNvPr id="73730" name="Notes Placeholder 2">
            <a:extLst>
              <a:ext uri="{FF2B5EF4-FFF2-40B4-BE49-F238E27FC236}">
                <a16:creationId xmlns:a16="http://schemas.microsoft.com/office/drawing/2014/main" id="{2E8BFE28-82CC-EF45-83CF-3FE29028EC6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3731" name="Slide Number Placeholder 3">
            <a:extLst>
              <a:ext uri="{FF2B5EF4-FFF2-40B4-BE49-F238E27FC236}">
                <a16:creationId xmlns:a16="http://schemas.microsoft.com/office/drawing/2014/main" id="{D8FB610C-6C23-B54F-977C-EFB978D4F66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7F8E564-864A-2248-AFAE-6CE7F7E23FFB}" type="slidenum">
              <a:rPr lang="en-US" altLang="en-US" sz="1300" smtClean="0"/>
              <a:pPr>
                <a:spcBef>
                  <a:spcPct val="0"/>
                </a:spcBef>
              </a:pPr>
              <a:t>10</a:t>
            </a:fld>
            <a:endParaRPr lang="en-US" altLang="en-US" sz="13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53833BB8-26F3-7D49-BF2D-370922B5A664}"/>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60E1833E-DC9A-7F4B-B5D6-E5237E027377}"/>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C52090E5-315B-144B-BC7C-9DB17A0DC196}"/>
              </a:ext>
            </a:extLst>
          </p:cNvPr>
          <p:cNvSpPr>
            <a:spLocks noGrp="1"/>
          </p:cNvSpPr>
          <p:nvPr>
            <p:ph type="sldNum" sz="quarter" idx="12"/>
          </p:nvPr>
        </p:nvSpPr>
        <p:spPr/>
        <p:txBody>
          <a:bodyPr/>
          <a:lstStyle>
            <a:lvl1pPr>
              <a:defRPr/>
            </a:lvl1pPr>
          </a:lstStyle>
          <a:p>
            <a:pPr>
              <a:defRPr/>
            </a:pPr>
            <a:fld id="{E2D027AF-3A64-7647-8578-EA452CF3E3C0}" type="slidenum">
              <a:rPr lang="en-AU" altLang="en-US"/>
              <a:pPr>
                <a:defRPr/>
              </a:pPr>
              <a:t>‹#›</a:t>
            </a:fld>
            <a:endParaRPr lang="en-AU" altLang="en-US"/>
          </a:p>
        </p:txBody>
      </p:sp>
    </p:spTree>
    <p:extLst>
      <p:ext uri="{BB962C8B-B14F-4D97-AF65-F5344CB8AC3E}">
        <p14:creationId xmlns:p14="http://schemas.microsoft.com/office/powerpoint/2010/main" val="825877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F9AF451-4090-B642-AFD5-4D3A72A0903B}"/>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E5F2DEE9-44FD-1044-BF53-06D83E7CE474}"/>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ACEB712B-587F-B248-9AF8-6DE007052AEE}"/>
              </a:ext>
            </a:extLst>
          </p:cNvPr>
          <p:cNvSpPr>
            <a:spLocks noGrp="1"/>
          </p:cNvSpPr>
          <p:nvPr>
            <p:ph type="sldNum" sz="quarter" idx="12"/>
          </p:nvPr>
        </p:nvSpPr>
        <p:spPr/>
        <p:txBody>
          <a:bodyPr/>
          <a:lstStyle>
            <a:lvl1pPr>
              <a:defRPr/>
            </a:lvl1pPr>
          </a:lstStyle>
          <a:p>
            <a:pPr>
              <a:defRPr/>
            </a:pPr>
            <a:fld id="{27EE738B-73B1-4E4F-B966-A31719273BBA}" type="slidenum">
              <a:rPr lang="en-AU" altLang="en-US"/>
              <a:pPr>
                <a:defRPr/>
              </a:pPr>
              <a:t>‹#›</a:t>
            </a:fld>
            <a:endParaRPr lang="en-AU" altLang="en-US"/>
          </a:p>
        </p:txBody>
      </p:sp>
    </p:spTree>
    <p:extLst>
      <p:ext uri="{BB962C8B-B14F-4D97-AF65-F5344CB8AC3E}">
        <p14:creationId xmlns:p14="http://schemas.microsoft.com/office/powerpoint/2010/main" val="1785320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3ECAC7B-1A83-7E41-B337-D5CE3AD8E345}"/>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FAB4A9F2-70F1-E145-A5B7-0A1F14785820}"/>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E002CFD7-8F70-3F48-9280-CE6B0DC8D8B5}"/>
              </a:ext>
            </a:extLst>
          </p:cNvPr>
          <p:cNvSpPr>
            <a:spLocks noGrp="1"/>
          </p:cNvSpPr>
          <p:nvPr>
            <p:ph type="sldNum" sz="quarter" idx="12"/>
          </p:nvPr>
        </p:nvSpPr>
        <p:spPr/>
        <p:txBody>
          <a:bodyPr/>
          <a:lstStyle>
            <a:lvl1pPr>
              <a:defRPr/>
            </a:lvl1pPr>
          </a:lstStyle>
          <a:p>
            <a:pPr>
              <a:defRPr/>
            </a:pPr>
            <a:fld id="{41621B99-948C-6943-8801-3A6C7AD5F201}" type="slidenum">
              <a:rPr lang="en-AU" altLang="en-US"/>
              <a:pPr>
                <a:defRPr/>
              </a:pPr>
              <a:t>‹#›</a:t>
            </a:fld>
            <a:endParaRPr lang="en-AU" altLang="en-US"/>
          </a:p>
        </p:txBody>
      </p:sp>
    </p:spTree>
    <p:extLst>
      <p:ext uri="{BB962C8B-B14F-4D97-AF65-F5344CB8AC3E}">
        <p14:creationId xmlns:p14="http://schemas.microsoft.com/office/powerpoint/2010/main" val="3342854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40E686A3-B7E5-7044-93EF-EC5B0444D796}"/>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E929478A-8127-F645-B366-B2C0A68F62A4}"/>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746CB23A-DAEA-154D-95C0-541C736A3365}"/>
              </a:ext>
            </a:extLst>
          </p:cNvPr>
          <p:cNvSpPr>
            <a:spLocks noGrp="1"/>
          </p:cNvSpPr>
          <p:nvPr>
            <p:ph type="sldNum" sz="quarter" idx="12"/>
          </p:nvPr>
        </p:nvSpPr>
        <p:spPr/>
        <p:txBody>
          <a:bodyPr/>
          <a:lstStyle>
            <a:lvl1pPr>
              <a:defRPr/>
            </a:lvl1pPr>
          </a:lstStyle>
          <a:p>
            <a:pPr>
              <a:defRPr/>
            </a:pPr>
            <a:fld id="{213D3930-33B5-B14B-A323-BB5AC540AD5E}" type="slidenum">
              <a:rPr lang="en-AU" altLang="en-US"/>
              <a:pPr>
                <a:defRPr/>
              </a:pPr>
              <a:t>‹#›</a:t>
            </a:fld>
            <a:endParaRPr lang="en-AU" altLang="en-US"/>
          </a:p>
        </p:txBody>
      </p:sp>
    </p:spTree>
    <p:extLst>
      <p:ext uri="{BB962C8B-B14F-4D97-AF65-F5344CB8AC3E}">
        <p14:creationId xmlns:p14="http://schemas.microsoft.com/office/powerpoint/2010/main" val="1207195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3ED73B0-BF69-2843-B5FE-AC653EC0A472}"/>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645361AE-72BB-0842-94FC-C42FA6C6AFA1}"/>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5B67BAFB-10AE-554F-AB0D-30C28C10E63A}"/>
              </a:ext>
            </a:extLst>
          </p:cNvPr>
          <p:cNvSpPr>
            <a:spLocks noGrp="1"/>
          </p:cNvSpPr>
          <p:nvPr>
            <p:ph type="sldNum" sz="quarter" idx="12"/>
          </p:nvPr>
        </p:nvSpPr>
        <p:spPr/>
        <p:txBody>
          <a:bodyPr/>
          <a:lstStyle>
            <a:lvl1pPr>
              <a:defRPr/>
            </a:lvl1pPr>
          </a:lstStyle>
          <a:p>
            <a:pPr>
              <a:defRPr/>
            </a:pPr>
            <a:fld id="{A6107C51-678E-104F-A09A-EC5A55EB5032}" type="slidenum">
              <a:rPr lang="en-AU" altLang="en-US"/>
              <a:pPr>
                <a:defRPr/>
              </a:pPr>
              <a:t>‹#›</a:t>
            </a:fld>
            <a:endParaRPr lang="en-AU" altLang="en-US"/>
          </a:p>
        </p:txBody>
      </p:sp>
    </p:spTree>
    <p:extLst>
      <p:ext uri="{BB962C8B-B14F-4D97-AF65-F5344CB8AC3E}">
        <p14:creationId xmlns:p14="http://schemas.microsoft.com/office/powerpoint/2010/main" val="34915729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E13845-BDFA-2343-A691-52C4F80E5017}"/>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2AC3012B-157E-A743-A92C-7FC475EA8466}"/>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BA0C1588-DEAB-7444-BF89-D8A366FBD269}"/>
              </a:ext>
            </a:extLst>
          </p:cNvPr>
          <p:cNvSpPr>
            <a:spLocks noGrp="1"/>
          </p:cNvSpPr>
          <p:nvPr>
            <p:ph type="sldNum" sz="quarter" idx="12"/>
          </p:nvPr>
        </p:nvSpPr>
        <p:spPr/>
        <p:txBody>
          <a:bodyPr/>
          <a:lstStyle>
            <a:lvl1pPr>
              <a:defRPr/>
            </a:lvl1pPr>
          </a:lstStyle>
          <a:p>
            <a:pPr>
              <a:defRPr/>
            </a:pPr>
            <a:fld id="{CEF0C8EC-257D-0B4E-AD0A-F740A432002D}" type="slidenum">
              <a:rPr lang="en-AU" altLang="en-US"/>
              <a:pPr>
                <a:defRPr/>
              </a:pPr>
              <a:t>‹#›</a:t>
            </a:fld>
            <a:endParaRPr lang="en-AU" altLang="en-US"/>
          </a:p>
        </p:txBody>
      </p:sp>
    </p:spTree>
    <p:extLst>
      <p:ext uri="{BB962C8B-B14F-4D97-AF65-F5344CB8AC3E}">
        <p14:creationId xmlns:p14="http://schemas.microsoft.com/office/powerpoint/2010/main" val="36998280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3">
            <a:extLst>
              <a:ext uri="{FF2B5EF4-FFF2-40B4-BE49-F238E27FC236}">
                <a16:creationId xmlns:a16="http://schemas.microsoft.com/office/drawing/2014/main" id="{E3DA0256-C525-5344-8EB8-869DE568101E}"/>
              </a:ext>
            </a:extLst>
          </p:cNvPr>
          <p:cNvSpPr>
            <a:spLocks noGrp="1"/>
          </p:cNvSpPr>
          <p:nvPr>
            <p:ph type="dt" sz="half" idx="10"/>
          </p:nvPr>
        </p:nvSpPr>
        <p:spPr/>
        <p:txBody>
          <a:bodyPr/>
          <a:lstStyle>
            <a:lvl1pPr>
              <a:defRPr/>
            </a:lvl1pPr>
          </a:lstStyle>
          <a:p>
            <a:pPr>
              <a:defRPr/>
            </a:pPr>
            <a:endParaRPr lang="en-AU"/>
          </a:p>
        </p:txBody>
      </p:sp>
      <p:sp>
        <p:nvSpPr>
          <p:cNvPr id="6" name="Footer Placeholder 4">
            <a:extLst>
              <a:ext uri="{FF2B5EF4-FFF2-40B4-BE49-F238E27FC236}">
                <a16:creationId xmlns:a16="http://schemas.microsoft.com/office/drawing/2014/main" id="{706AA032-DD11-514E-B29A-55C42906AA1C}"/>
              </a:ext>
            </a:extLst>
          </p:cNvPr>
          <p:cNvSpPr>
            <a:spLocks noGrp="1"/>
          </p:cNvSpPr>
          <p:nvPr>
            <p:ph type="ftr" sz="quarter" idx="11"/>
          </p:nvPr>
        </p:nvSpPr>
        <p:spPr/>
        <p:txBody>
          <a:bodyPr/>
          <a:lstStyle>
            <a:lvl1pPr>
              <a:defRPr/>
            </a:lvl1pPr>
          </a:lstStyle>
          <a:p>
            <a:pPr>
              <a:defRPr/>
            </a:pPr>
            <a:endParaRPr lang="en-AU"/>
          </a:p>
        </p:txBody>
      </p:sp>
      <p:sp>
        <p:nvSpPr>
          <p:cNvPr id="7" name="Slide Number Placeholder 5">
            <a:extLst>
              <a:ext uri="{FF2B5EF4-FFF2-40B4-BE49-F238E27FC236}">
                <a16:creationId xmlns:a16="http://schemas.microsoft.com/office/drawing/2014/main" id="{253832D2-5AC1-2044-AF78-2C18E499D26E}"/>
              </a:ext>
            </a:extLst>
          </p:cNvPr>
          <p:cNvSpPr>
            <a:spLocks noGrp="1"/>
          </p:cNvSpPr>
          <p:nvPr>
            <p:ph type="sldNum" sz="quarter" idx="12"/>
          </p:nvPr>
        </p:nvSpPr>
        <p:spPr/>
        <p:txBody>
          <a:bodyPr/>
          <a:lstStyle>
            <a:lvl1pPr>
              <a:defRPr/>
            </a:lvl1pPr>
          </a:lstStyle>
          <a:p>
            <a:pPr>
              <a:defRPr/>
            </a:pPr>
            <a:fld id="{63AB2DD3-8FED-D340-8BE1-0ACC1050D483}" type="slidenum">
              <a:rPr lang="en-AU" altLang="en-US"/>
              <a:pPr>
                <a:defRPr/>
              </a:pPr>
              <a:t>‹#›</a:t>
            </a:fld>
            <a:endParaRPr lang="en-AU" altLang="en-US"/>
          </a:p>
        </p:txBody>
      </p:sp>
    </p:spTree>
    <p:extLst>
      <p:ext uri="{BB962C8B-B14F-4D97-AF65-F5344CB8AC3E}">
        <p14:creationId xmlns:p14="http://schemas.microsoft.com/office/powerpoint/2010/main" val="16683121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3">
            <a:extLst>
              <a:ext uri="{FF2B5EF4-FFF2-40B4-BE49-F238E27FC236}">
                <a16:creationId xmlns:a16="http://schemas.microsoft.com/office/drawing/2014/main" id="{6B7C83A7-F095-DE4A-B768-10EEC3DAFD62}"/>
              </a:ext>
            </a:extLst>
          </p:cNvPr>
          <p:cNvSpPr>
            <a:spLocks noGrp="1"/>
          </p:cNvSpPr>
          <p:nvPr>
            <p:ph type="dt" sz="half" idx="10"/>
          </p:nvPr>
        </p:nvSpPr>
        <p:spPr/>
        <p:txBody>
          <a:bodyPr/>
          <a:lstStyle>
            <a:lvl1pPr>
              <a:defRPr/>
            </a:lvl1pPr>
          </a:lstStyle>
          <a:p>
            <a:pPr>
              <a:defRPr/>
            </a:pPr>
            <a:endParaRPr lang="en-AU"/>
          </a:p>
        </p:txBody>
      </p:sp>
      <p:sp>
        <p:nvSpPr>
          <p:cNvPr id="8" name="Footer Placeholder 4">
            <a:extLst>
              <a:ext uri="{FF2B5EF4-FFF2-40B4-BE49-F238E27FC236}">
                <a16:creationId xmlns:a16="http://schemas.microsoft.com/office/drawing/2014/main" id="{0C7C1024-AC28-1E4F-9F12-6F11BC980C26}"/>
              </a:ext>
            </a:extLst>
          </p:cNvPr>
          <p:cNvSpPr>
            <a:spLocks noGrp="1"/>
          </p:cNvSpPr>
          <p:nvPr>
            <p:ph type="ftr" sz="quarter" idx="11"/>
          </p:nvPr>
        </p:nvSpPr>
        <p:spPr/>
        <p:txBody>
          <a:bodyPr/>
          <a:lstStyle>
            <a:lvl1pPr>
              <a:defRPr/>
            </a:lvl1pPr>
          </a:lstStyle>
          <a:p>
            <a:pPr>
              <a:defRPr/>
            </a:pPr>
            <a:endParaRPr lang="en-AU"/>
          </a:p>
        </p:txBody>
      </p:sp>
      <p:sp>
        <p:nvSpPr>
          <p:cNvPr id="9" name="Slide Number Placeholder 5">
            <a:extLst>
              <a:ext uri="{FF2B5EF4-FFF2-40B4-BE49-F238E27FC236}">
                <a16:creationId xmlns:a16="http://schemas.microsoft.com/office/drawing/2014/main" id="{13A76C95-EA6B-CF40-A501-616EFC842815}"/>
              </a:ext>
            </a:extLst>
          </p:cNvPr>
          <p:cNvSpPr>
            <a:spLocks noGrp="1"/>
          </p:cNvSpPr>
          <p:nvPr>
            <p:ph type="sldNum" sz="quarter" idx="12"/>
          </p:nvPr>
        </p:nvSpPr>
        <p:spPr/>
        <p:txBody>
          <a:bodyPr/>
          <a:lstStyle>
            <a:lvl1pPr>
              <a:defRPr/>
            </a:lvl1pPr>
          </a:lstStyle>
          <a:p>
            <a:pPr>
              <a:defRPr/>
            </a:pPr>
            <a:fld id="{1B714AB3-265D-8F44-A1E9-174D96AE3452}" type="slidenum">
              <a:rPr lang="en-AU" altLang="en-US"/>
              <a:pPr>
                <a:defRPr/>
              </a:pPr>
              <a:t>‹#›</a:t>
            </a:fld>
            <a:endParaRPr lang="en-AU" altLang="en-US"/>
          </a:p>
        </p:txBody>
      </p:sp>
    </p:spTree>
    <p:extLst>
      <p:ext uri="{BB962C8B-B14F-4D97-AF65-F5344CB8AC3E}">
        <p14:creationId xmlns:p14="http://schemas.microsoft.com/office/powerpoint/2010/main" val="13554991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3">
            <a:extLst>
              <a:ext uri="{FF2B5EF4-FFF2-40B4-BE49-F238E27FC236}">
                <a16:creationId xmlns:a16="http://schemas.microsoft.com/office/drawing/2014/main" id="{D8868D6F-4505-1D4E-B5EF-AC2B0030CF5A}"/>
              </a:ext>
            </a:extLst>
          </p:cNvPr>
          <p:cNvSpPr>
            <a:spLocks noGrp="1"/>
          </p:cNvSpPr>
          <p:nvPr>
            <p:ph type="dt" sz="half" idx="10"/>
          </p:nvPr>
        </p:nvSpPr>
        <p:spPr/>
        <p:txBody>
          <a:bodyPr/>
          <a:lstStyle>
            <a:lvl1pPr>
              <a:defRPr/>
            </a:lvl1pPr>
          </a:lstStyle>
          <a:p>
            <a:pPr>
              <a:defRPr/>
            </a:pPr>
            <a:endParaRPr lang="en-AU"/>
          </a:p>
        </p:txBody>
      </p:sp>
      <p:sp>
        <p:nvSpPr>
          <p:cNvPr id="4" name="Footer Placeholder 4">
            <a:extLst>
              <a:ext uri="{FF2B5EF4-FFF2-40B4-BE49-F238E27FC236}">
                <a16:creationId xmlns:a16="http://schemas.microsoft.com/office/drawing/2014/main" id="{C9EDCB27-29AB-8C4E-AA49-C9A51911B080}"/>
              </a:ext>
            </a:extLst>
          </p:cNvPr>
          <p:cNvSpPr>
            <a:spLocks noGrp="1"/>
          </p:cNvSpPr>
          <p:nvPr>
            <p:ph type="ftr" sz="quarter" idx="11"/>
          </p:nvPr>
        </p:nvSpPr>
        <p:spPr/>
        <p:txBody>
          <a:bodyPr/>
          <a:lstStyle>
            <a:lvl1pPr>
              <a:defRPr/>
            </a:lvl1pPr>
          </a:lstStyle>
          <a:p>
            <a:pPr>
              <a:defRPr/>
            </a:pPr>
            <a:endParaRPr lang="en-AU"/>
          </a:p>
        </p:txBody>
      </p:sp>
      <p:sp>
        <p:nvSpPr>
          <p:cNvPr id="5" name="Slide Number Placeholder 5">
            <a:extLst>
              <a:ext uri="{FF2B5EF4-FFF2-40B4-BE49-F238E27FC236}">
                <a16:creationId xmlns:a16="http://schemas.microsoft.com/office/drawing/2014/main" id="{93763797-9937-5B40-B770-EB229CB50717}"/>
              </a:ext>
            </a:extLst>
          </p:cNvPr>
          <p:cNvSpPr>
            <a:spLocks noGrp="1"/>
          </p:cNvSpPr>
          <p:nvPr>
            <p:ph type="sldNum" sz="quarter" idx="12"/>
          </p:nvPr>
        </p:nvSpPr>
        <p:spPr/>
        <p:txBody>
          <a:bodyPr/>
          <a:lstStyle>
            <a:lvl1pPr>
              <a:defRPr/>
            </a:lvl1pPr>
          </a:lstStyle>
          <a:p>
            <a:pPr>
              <a:defRPr/>
            </a:pPr>
            <a:fld id="{B90E2F27-95BD-8644-A4D3-BBB10D21E214}" type="slidenum">
              <a:rPr lang="en-AU" altLang="en-US"/>
              <a:pPr>
                <a:defRPr/>
              </a:pPr>
              <a:t>‹#›</a:t>
            </a:fld>
            <a:endParaRPr lang="en-AU" altLang="en-US"/>
          </a:p>
        </p:txBody>
      </p:sp>
    </p:spTree>
    <p:extLst>
      <p:ext uri="{BB962C8B-B14F-4D97-AF65-F5344CB8AC3E}">
        <p14:creationId xmlns:p14="http://schemas.microsoft.com/office/powerpoint/2010/main" val="25310689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823E9DD1-29BF-994D-B79E-BB4BEFD04529}"/>
              </a:ext>
            </a:extLst>
          </p:cNvPr>
          <p:cNvSpPr>
            <a:spLocks noGrp="1"/>
          </p:cNvSpPr>
          <p:nvPr>
            <p:ph type="dt" sz="half" idx="10"/>
          </p:nvPr>
        </p:nvSpPr>
        <p:spPr/>
        <p:txBody>
          <a:bodyPr/>
          <a:lstStyle>
            <a:lvl1pPr>
              <a:defRPr/>
            </a:lvl1pPr>
          </a:lstStyle>
          <a:p>
            <a:pPr>
              <a:defRPr/>
            </a:pPr>
            <a:endParaRPr lang="en-AU"/>
          </a:p>
        </p:txBody>
      </p:sp>
      <p:sp>
        <p:nvSpPr>
          <p:cNvPr id="3" name="Footer Placeholder 4">
            <a:extLst>
              <a:ext uri="{FF2B5EF4-FFF2-40B4-BE49-F238E27FC236}">
                <a16:creationId xmlns:a16="http://schemas.microsoft.com/office/drawing/2014/main" id="{9C87AD8E-9543-CA4C-A424-73600647CDB5}"/>
              </a:ext>
            </a:extLst>
          </p:cNvPr>
          <p:cNvSpPr>
            <a:spLocks noGrp="1"/>
          </p:cNvSpPr>
          <p:nvPr>
            <p:ph type="ftr" sz="quarter" idx="11"/>
          </p:nvPr>
        </p:nvSpPr>
        <p:spPr/>
        <p:txBody>
          <a:bodyPr/>
          <a:lstStyle>
            <a:lvl1pPr>
              <a:defRPr/>
            </a:lvl1pPr>
          </a:lstStyle>
          <a:p>
            <a:pPr>
              <a:defRPr/>
            </a:pPr>
            <a:endParaRPr lang="en-AU"/>
          </a:p>
        </p:txBody>
      </p:sp>
      <p:sp>
        <p:nvSpPr>
          <p:cNvPr id="4" name="Slide Number Placeholder 5">
            <a:extLst>
              <a:ext uri="{FF2B5EF4-FFF2-40B4-BE49-F238E27FC236}">
                <a16:creationId xmlns:a16="http://schemas.microsoft.com/office/drawing/2014/main" id="{06B41A5C-DAA7-BF4E-8A59-ADA1098D1A8B}"/>
              </a:ext>
            </a:extLst>
          </p:cNvPr>
          <p:cNvSpPr>
            <a:spLocks noGrp="1"/>
          </p:cNvSpPr>
          <p:nvPr>
            <p:ph type="sldNum" sz="quarter" idx="12"/>
          </p:nvPr>
        </p:nvSpPr>
        <p:spPr/>
        <p:txBody>
          <a:bodyPr/>
          <a:lstStyle>
            <a:lvl1pPr>
              <a:defRPr/>
            </a:lvl1pPr>
          </a:lstStyle>
          <a:p>
            <a:pPr>
              <a:defRPr/>
            </a:pPr>
            <a:fld id="{BB90F489-3566-D64C-BECB-B58A9A02491E}" type="slidenum">
              <a:rPr lang="en-AU" altLang="en-US"/>
              <a:pPr>
                <a:defRPr/>
              </a:pPr>
              <a:t>‹#›</a:t>
            </a:fld>
            <a:endParaRPr lang="en-AU" altLang="en-US"/>
          </a:p>
        </p:txBody>
      </p:sp>
    </p:spTree>
    <p:extLst>
      <p:ext uri="{BB962C8B-B14F-4D97-AF65-F5344CB8AC3E}">
        <p14:creationId xmlns:p14="http://schemas.microsoft.com/office/powerpoint/2010/main" val="33634137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33D80BF0-3050-7B47-AE6B-9FFB1FEF7EC7}"/>
              </a:ext>
            </a:extLst>
          </p:cNvPr>
          <p:cNvSpPr>
            <a:spLocks noGrp="1"/>
          </p:cNvSpPr>
          <p:nvPr>
            <p:ph type="dt" sz="half" idx="10"/>
          </p:nvPr>
        </p:nvSpPr>
        <p:spPr/>
        <p:txBody>
          <a:bodyPr/>
          <a:lstStyle>
            <a:lvl1pPr>
              <a:defRPr/>
            </a:lvl1pPr>
          </a:lstStyle>
          <a:p>
            <a:pPr>
              <a:defRPr/>
            </a:pPr>
            <a:endParaRPr lang="en-AU"/>
          </a:p>
        </p:txBody>
      </p:sp>
      <p:sp>
        <p:nvSpPr>
          <p:cNvPr id="6" name="Footer Placeholder 4">
            <a:extLst>
              <a:ext uri="{FF2B5EF4-FFF2-40B4-BE49-F238E27FC236}">
                <a16:creationId xmlns:a16="http://schemas.microsoft.com/office/drawing/2014/main" id="{D4446123-284C-7648-BF71-3395E0C1DBEA}"/>
              </a:ext>
            </a:extLst>
          </p:cNvPr>
          <p:cNvSpPr>
            <a:spLocks noGrp="1"/>
          </p:cNvSpPr>
          <p:nvPr>
            <p:ph type="ftr" sz="quarter" idx="11"/>
          </p:nvPr>
        </p:nvSpPr>
        <p:spPr/>
        <p:txBody>
          <a:bodyPr/>
          <a:lstStyle>
            <a:lvl1pPr>
              <a:defRPr/>
            </a:lvl1pPr>
          </a:lstStyle>
          <a:p>
            <a:pPr>
              <a:defRPr/>
            </a:pPr>
            <a:endParaRPr lang="en-AU"/>
          </a:p>
        </p:txBody>
      </p:sp>
      <p:sp>
        <p:nvSpPr>
          <p:cNvPr id="7" name="Slide Number Placeholder 5">
            <a:extLst>
              <a:ext uri="{FF2B5EF4-FFF2-40B4-BE49-F238E27FC236}">
                <a16:creationId xmlns:a16="http://schemas.microsoft.com/office/drawing/2014/main" id="{D1DE36D9-496F-CB44-A9ED-197D394EFF0D}"/>
              </a:ext>
            </a:extLst>
          </p:cNvPr>
          <p:cNvSpPr>
            <a:spLocks noGrp="1"/>
          </p:cNvSpPr>
          <p:nvPr>
            <p:ph type="sldNum" sz="quarter" idx="12"/>
          </p:nvPr>
        </p:nvSpPr>
        <p:spPr/>
        <p:txBody>
          <a:bodyPr/>
          <a:lstStyle>
            <a:lvl1pPr>
              <a:defRPr/>
            </a:lvl1pPr>
          </a:lstStyle>
          <a:p>
            <a:pPr>
              <a:defRPr/>
            </a:pPr>
            <a:fld id="{3FE49ED0-0FDD-BB41-8FB1-9D7BBDA11705}" type="slidenum">
              <a:rPr lang="en-AU" altLang="en-US"/>
              <a:pPr>
                <a:defRPr/>
              </a:pPr>
              <a:t>‹#›</a:t>
            </a:fld>
            <a:endParaRPr lang="en-AU" altLang="en-US"/>
          </a:p>
        </p:txBody>
      </p:sp>
    </p:spTree>
    <p:extLst>
      <p:ext uri="{BB962C8B-B14F-4D97-AF65-F5344CB8AC3E}">
        <p14:creationId xmlns:p14="http://schemas.microsoft.com/office/powerpoint/2010/main" val="3732930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7C969F7-57CC-304C-9369-1F5ABD45330A}"/>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78F7295A-4302-DB49-9DBF-BBA71FF34EE4}"/>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2DD1D102-566B-3340-8EB4-5C43F5F1DEEF}"/>
              </a:ext>
            </a:extLst>
          </p:cNvPr>
          <p:cNvSpPr>
            <a:spLocks noGrp="1"/>
          </p:cNvSpPr>
          <p:nvPr>
            <p:ph type="sldNum" sz="quarter" idx="12"/>
          </p:nvPr>
        </p:nvSpPr>
        <p:spPr/>
        <p:txBody>
          <a:bodyPr/>
          <a:lstStyle>
            <a:lvl1pPr>
              <a:defRPr/>
            </a:lvl1pPr>
          </a:lstStyle>
          <a:p>
            <a:pPr>
              <a:defRPr/>
            </a:pPr>
            <a:fld id="{A9ECE757-F0C3-3B48-B1DD-F5A5B124FE4B}" type="slidenum">
              <a:rPr lang="en-AU" altLang="en-US"/>
              <a:pPr>
                <a:defRPr/>
              </a:pPr>
              <a:t>‹#›</a:t>
            </a:fld>
            <a:endParaRPr lang="en-AU" altLang="en-US"/>
          </a:p>
        </p:txBody>
      </p:sp>
    </p:spTree>
    <p:extLst>
      <p:ext uri="{BB962C8B-B14F-4D97-AF65-F5344CB8AC3E}">
        <p14:creationId xmlns:p14="http://schemas.microsoft.com/office/powerpoint/2010/main" val="24125126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C13E2B00-7721-CD48-972F-73EF3902F2A6}"/>
              </a:ext>
            </a:extLst>
          </p:cNvPr>
          <p:cNvSpPr>
            <a:spLocks noGrp="1"/>
          </p:cNvSpPr>
          <p:nvPr>
            <p:ph type="dt" sz="half" idx="10"/>
          </p:nvPr>
        </p:nvSpPr>
        <p:spPr/>
        <p:txBody>
          <a:bodyPr/>
          <a:lstStyle>
            <a:lvl1pPr>
              <a:defRPr/>
            </a:lvl1pPr>
          </a:lstStyle>
          <a:p>
            <a:pPr>
              <a:defRPr/>
            </a:pPr>
            <a:endParaRPr lang="en-AU"/>
          </a:p>
        </p:txBody>
      </p:sp>
      <p:sp>
        <p:nvSpPr>
          <p:cNvPr id="6" name="Footer Placeholder 4">
            <a:extLst>
              <a:ext uri="{FF2B5EF4-FFF2-40B4-BE49-F238E27FC236}">
                <a16:creationId xmlns:a16="http://schemas.microsoft.com/office/drawing/2014/main" id="{67F488D2-E995-F64D-AE50-7A3074799B92}"/>
              </a:ext>
            </a:extLst>
          </p:cNvPr>
          <p:cNvSpPr>
            <a:spLocks noGrp="1"/>
          </p:cNvSpPr>
          <p:nvPr>
            <p:ph type="ftr" sz="quarter" idx="11"/>
          </p:nvPr>
        </p:nvSpPr>
        <p:spPr/>
        <p:txBody>
          <a:bodyPr/>
          <a:lstStyle>
            <a:lvl1pPr>
              <a:defRPr/>
            </a:lvl1pPr>
          </a:lstStyle>
          <a:p>
            <a:pPr>
              <a:defRPr/>
            </a:pPr>
            <a:endParaRPr lang="en-AU"/>
          </a:p>
        </p:txBody>
      </p:sp>
      <p:sp>
        <p:nvSpPr>
          <p:cNvPr id="7" name="Slide Number Placeholder 5">
            <a:extLst>
              <a:ext uri="{FF2B5EF4-FFF2-40B4-BE49-F238E27FC236}">
                <a16:creationId xmlns:a16="http://schemas.microsoft.com/office/drawing/2014/main" id="{78FBC1D7-73C5-C341-946D-5222DE7A76DD}"/>
              </a:ext>
            </a:extLst>
          </p:cNvPr>
          <p:cNvSpPr>
            <a:spLocks noGrp="1"/>
          </p:cNvSpPr>
          <p:nvPr>
            <p:ph type="sldNum" sz="quarter" idx="12"/>
          </p:nvPr>
        </p:nvSpPr>
        <p:spPr/>
        <p:txBody>
          <a:bodyPr/>
          <a:lstStyle>
            <a:lvl1pPr>
              <a:defRPr/>
            </a:lvl1pPr>
          </a:lstStyle>
          <a:p>
            <a:pPr>
              <a:defRPr/>
            </a:pPr>
            <a:fld id="{A72BA9A7-ECC1-4E4B-8A4D-65CDCA05A950}" type="slidenum">
              <a:rPr lang="en-AU" altLang="en-US"/>
              <a:pPr>
                <a:defRPr/>
              </a:pPr>
              <a:t>‹#›</a:t>
            </a:fld>
            <a:endParaRPr lang="en-AU" altLang="en-US"/>
          </a:p>
        </p:txBody>
      </p:sp>
    </p:spTree>
    <p:extLst>
      <p:ext uri="{BB962C8B-B14F-4D97-AF65-F5344CB8AC3E}">
        <p14:creationId xmlns:p14="http://schemas.microsoft.com/office/powerpoint/2010/main" val="32131221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FF51AA8-A692-8C4F-BB91-E073BD3439CC}"/>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4530D49A-BDB0-4B4A-9841-62A0C8E3E479}"/>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BE1D88BD-10B8-D24E-8019-9BF99DE2BA6F}"/>
              </a:ext>
            </a:extLst>
          </p:cNvPr>
          <p:cNvSpPr>
            <a:spLocks noGrp="1"/>
          </p:cNvSpPr>
          <p:nvPr>
            <p:ph type="sldNum" sz="quarter" idx="12"/>
          </p:nvPr>
        </p:nvSpPr>
        <p:spPr/>
        <p:txBody>
          <a:bodyPr/>
          <a:lstStyle>
            <a:lvl1pPr>
              <a:defRPr/>
            </a:lvl1pPr>
          </a:lstStyle>
          <a:p>
            <a:pPr>
              <a:defRPr/>
            </a:pPr>
            <a:fld id="{8100C150-FFDB-5544-8C69-99E614AE0D0A}" type="slidenum">
              <a:rPr lang="en-AU" altLang="en-US"/>
              <a:pPr>
                <a:defRPr/>
              </a:pPr>
              <a:t>‹#›</a:t>
            </a:fld>
            <a:endParaRPr lang="en-AU" altLang="en-US"/>
          </a:p>
        </p:txBody>
      </p:sp>
    </p:spTree>
    <p:extLst>
      <p:ext uri="{BB962C8B-B14F-4D97-AF65-F5344CB8AC3E}">
        <p14:creationId xmlns:p14="http://schemas.microsoft.com/office/powerpoint/2010/main" val="2777593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D1BE6BD-E843-454D-966A-0AE8C5D34DB1}"/>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F3A342E4-350E-984E-9984-81B1B5F74AA2}"/>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003882F7-FCE8-F844-BC7F-9F40E0958890}"/>
              </a:ext>
            </a:extLst>
          </p:cNvPr>
          <p:cNvSpPr>
            <a:spLocks noGrp="1"/>
          </p:cNvSpPr>
          <p:nvPr>
            <p:ph type="sldNum" sz="quarter" idx="12"/>
          </p:nvPr>
        </p:nvSpPr>
        <p:spPr/>
        <p:txBody>
          <a:bodyPr/>
          <a:lstStyle>
            <a:lvl1pPr>
              <a:defRPr/>
            </a:lvl1pPr>
          </a:lstStyle>
          <a:p>
            <a:pPr>
              <a:defRPr/>
            </a:pPr>
            <a:fld id="{0B6992D8-467B-FA45-A8BD-37EBCED3F099}" type="slidenum">
              <a:rPr lang="en-AU" altLang="en-US"/>
              <a:pPr>
                <a:defRPr/>
              </a:pPr>
              <a:t>‹#›</a:t>
            </a:fld>
            <a:endParaRPr lang="en-AU" altLang="en-US"/>
          </a:p>
        </p:txBody>
      </p:sp>
    </p:spTree>
    <p:extLst>
      <p:ext uri="{BB962C8B-B14F-4D97-AF65-F5344CB8AC3E}">
        <p14:creationId xmlns:p14="http://schemas.microsoft.com/office/powerpoint/2010/main" val="14833564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F0BB9BD2-B701-4E41-9C3A-EDFC9A4CEC04}"/>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4AECD6B7-1F8D-CA40-B2AB-5B4F65418024}"/>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E166B900-40F8-5E46-B4C1-FC37B192DAD9}"/>
              </a:ext>
            </a:extLst>
          </p:cNvPr>
          <p:cNvSpPr>
            <a:spLocks noGrp="1"/>
          </p:cNvSpPr>
          <p:nvPr>
            <p:ph type="sldNum" sz="quarter" idx="12"/>
          </p:nvPr>
        </p:nvSpPr>
        <p:spPr/>
        <p:txBody>
          <a:bodyPr/>
          <a:lstStyle>
            <a:lvl1pPr>
              <a:defRPr/>
            </a:lvl1pPr>
          </a:lstStyle>
          <a:p>
            <a:pPr>
              <a:defRPr/>
            </a:pPr>
            <a:fld id="{8AC6C143-F843-5543-BAB0-6F26EC013DFD}" type="slidenum">
              <a:rPr lang="en-AU" altLang="en-US"/>
              <a:pPr>
                <a:defRPr/>
              </a:pPr>
              <a:t>‹#›</a:t>
            </a:fld>
            <a:endParaRPr lang="en-AU" altLang="en-US"/>
          </a:p>
        </p:txBody>
      </p:sp>
    </p:spTree>
    <p:extLst>
      <p:ext uri="{BB962C8B-B14F-4D97-AF65-F5344CB8AC3E}">
        <p14:creationId xmlns:p14="http://schemas.microsoft.com/office/powerpoint/2010/main" val="5823072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EC2B62B-96BC-3349-865A-CFFB4795F00A}"/>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BD486463-71F1-E84D-A12C-43184803F20B}"/>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94482067-6BAC-834C-A328-02267280F9A2}"/>
              </a:ext>
            </a:extLst>
          </p:cNvPr>
          <p:cNvSpPr>
            <a:spLocks noGrp="1"/>
          </p:cNvSpPr>
          <p:nvPr>
            <p:ph type="sldNum" sz="quarter" idx="12"/>
          </p:nvPr>
        </p:nvSpPr>
        <p:spPr/>
        <p:txBody>
          <a:bodyPr/>
          <a:lstStyle>
            <a:lvl1pPr>
              <a:defRPr/>
            </a:lvl1pPr>
          </a:lstStyle>
          <a:p>
            <a:pPr>
              <a:defRPr/>
            </a:pPr>
            <a:fld id="{171CA78A-CF53-CC43-9F18-0A11753E7F9A}" type="slidenum">
              <a:rPr lang="en-AU" altLang="en-US"/>
              <a:pPr>
                <a:defRPr/>
              </a:pPr>
              <a:t>‹#›</a:t>
            </a:fld>
            <a:endParaRPr lang="en-AU" altLang="en-US"/>
          </a:p>
        </p:txBody>
      </p:sp>
    </p:spTree>
    <p:extLst>
      <p:ext uri="{BB962C8B-B14F-4D97-AF65-F5344CB8AC3E}">
        <p14:creationId xmlns:p14="http://schemas.microsoft.com/office/powerpoint/2010/main" val="21491439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74222D-7664-FE44-92A6-B83391145043}"/>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5D8662F0-5DD0-5B49-994A-03423E23670F}"/>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664040C0-DF25-264C-9FE2-9ABC8E8C0FCB}"/>
              </a:ext>
            </a:extLst>
          </p:cNvPr>
          <p:cNvSpPr>
            <a:spLocks noGrp="1"/>
          </p:cNvSpPr>
          <p:nvPr>
            <p:ph type="sldNum" sz="quarter" idx="12"/>
          </p:nvPr>
        </p:nvSpPr>
        <p:spPr/>
        <p:txBody>
          <a:bodyPr/>
          <a:lstStyle>
            <a:lvl1pPr>
              <a:defRPr/>
            </a:lvl1pPr>
          </a:lstStyle>
          <a:p>
            <a:pPr>
              <a:defRPr/>
            </a:pPr>
            <a:fld id="{5674D552-E135-454D-BACF-5862AE270B6B}" type="slidenum">
              <a:rPr lang="en-AU" altLang="en-US"/>
              <a:pPr>
                <a:defRPr/>
              </a:pPr>
              <a:t>‹#›</a:t>
            </a:fld>
            <a:endParaRPr lang="en-AU" altLang="en-US"/>
          </a:p>
        </p:txBody>
      </p:sp>
    </p:spTree>
    <p:extLst>
      <p:ext uri="{BB962C8B-B14F-4D97-AF65-F5344CB8AC3E}">
        <p14:creationId xmlns:p14="http://schemas.microsoft.com/office/powerpoint/2010/main" val="9649520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3">
            <a:extLst>
              <a:ext uri="{FF2B5EF4-FFF2-40B4-BE49-F238E27FC236}">
                <a16:creationId xmlns:a16="http://schemas.microsoft.com/office/drawing/2014/main" id="{168FAE95-7A23-6C45-94BD-5DB4241FCB8C}"/>
              </a:ext>
            </a:extLst>
          </p:cNvPr>
          <p:cNvSpPr>
            <a:spLocks noGrp="1"/>
          </p:cNvSpPr>
          <p:nvPr>
            <p:ph type="dt" sz="half" idx="10"/>
          </p:nvPr>
        </p:nvSpPr>
        <p:spPr/>
        <p:txBody>
          <a:bodyPr/>
          <a:lstStyle>
            <a:lvl1pPr>
              <a:defRPr/>
            </a:lvl1pPr>
          </a:lstStyle>
          <a:p>
            <a:pPr>
              <a:defRPr/>
            </a:pPr>
            <a:endParaRPr lang="en-AU"/>
          </a:p>
        </p:txBody>
      </p:sp>
      <p:sp>
        <p:nvSpPr>
          <p:cNvPr id="6" name="Footer Placeholder 4">
            <a:extLst>
              <a:ext uri="{FF2B5EF4-FFF2-40B4-BE49-F238E27FC236}">
                <a16:creationId xmlns:a16="http://schemas.microsoft.com/office/drawing/2014/main" id="{EFE74160-2C94-8B49-AB5D-0F50E6896287}"/>
              </a:ext>
            </a:extLst>
          </p:cNvPr>
          <p:cNvSpPr>
            <a:spLocks noGrp="1"/>
          </p:cNvSpPr>
          <p:nvPr>
            <p:ph type="ftr" sz="quarter" idx="11"/>
          </p:nvPr>
        </p:nvSpPr>
        <p:spPr/>
        <p:txBody>
          <a:bodyPr/>
          <a:lstStyle>
            <a:lvl1pPr>
              <a:defRPr/>
            </a:lvl1pPr>
          </a:lstStyle>
          <a:p>
            <a:pPr>
              <a:defRPr/>
            </a:pPr>
            <a:endParaRPr lang="en-AU"/>
          </a:p>
        </p:txBody>
      </p:sp>
      <p:sp>
        <p:nvSpPr>
          <p:cNvPr id="7" name="Slide Number Placeholder 5">
            <a:extLst>
              <a:ext uri="{FF2B5EF4-FFF2-40B4-BE49-F238E27FC236}">
                <a16:creationId xmlns:a16="http://schemas.microsoft.com/office/drawing/2014/main" id="{5E38F667-2958-484A-A060-FEF8B6E5026F}"/>
              </a:ext>
            </a:extLst>
          </p:cNvPr>
          <p:cNvSpPr>
            <a:spLocks noGrp="1"/>
          </p:cNvSpPr>
          <p:nvPr>
            <p:ph type="sldNum" sz="quarter" idx="12"/>
          </p:nvPr>
        </p:nvSpPr>
        <p:spPr/>
        <p:txBody>
          <a:bodyPr/>
          <a:lstStyle>
            <a:lvl1pPr>
              <a:defRPr/>
            </a:lvl1pPr>
          </a:lstStyle>
          <a:p>
            <a:pPr>
              <a:defRPr/>
            </a:pPr>
            <a:fld id="{4AE4C65A-8AEA-0842-9D37-254F7E08E322}" type="slidenum">
              <a:rPr lang="en-AU" altLang="en-US"/>
              <a:pPr>
                <a:defRPr/>
              </a:pPr>
              <a:t>‹#›</a:t>
            </a:fld>
            <a:endParaRPr lang="en-AU" altLang="en-US"/>
          </a:p>
        </p:txBody>
      </p:sp>
    </p:spTree>
    <p:extLst>
      <p:ext uri="{BB962C8B-B14F-4D97-AF65-F5344CB8AC3E}">
        <p14:creationId xmlns:p14="http://schemas.microsoft.com/office/powerpoint/2010/main" val="30898393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3">
            <a:extLst>
              <a:ext uri="{FF2B5EF4-FFF2-40B4-BE49-F238E27FC236}">
                <a16:creationId xmlns:a16="http://schemas.microsoft.com/office/drawing/2014/main" id="{BC5BFA56-79A1-B94D-82E5-B497A98413DB}"/>
              </a:ext>
            </a:extLst>
          </p:cNvPr>
          <p:cNvSpPr>
            <a:spLocks noGrp="1"/>
          </p:cNvSpPr>
          <p:nvPr>
            <p:ph type="dt" sz="half" idx="10"/>
          </p:nvPr>
        </p:nvSpPr>
        <p:spPr/>
        <p:txBody>
          <a:bodyPr/>
          <a:lstStyle>
            <a:lvl1pPr>
              <a:defRPr/>
            </a:lvl1pPr>
          </a:lstStyle>
          <a:p>
            <a:pPr>
              <a:defRPr/>
            </a:pPr>
            <a:endParaRPr lang="en-AU"/>
          </a:p>
        </p:txBody>
      </p:sp>
      <p:sp>
        <p:nvSpPr>
          <p:cNvPr id="8" name="Footer Placeholder 4">
            <a:extLst>
              <a:ext uri="{FF2B5EF4-FFF2-40B4-BE49-F238E27FC236}">
                <a16:creationId xmlns:a16="http://schemas.microsoft.com/office/drawing/2014/main" id="{A588905E-5FF6-D640-AED0-B024B9A01F08}"/>
              </a:ext>
            </a:extLst>
          </p:cNvPr>
          <p:cNvSpPr>
            <a:spLocks noGrp="1"/>
          </p:cNvSpPr>
          <p:nvPr>
            <p:ph type="ftr" sz="quarter" idx="11"/>
          </p:nvPr>
        </p:nvSpPr>
        <p:spPr/>
        <p:txBody>
          <a:bodyPr/>
          <a:lstStyle>
            <a:lvl1pPr>
              <a:defRPr/>
            </a:lvl1pPr>
          </a:lstStyle>
          <a:p>
            <a:pPr>
              <a:defRPr/>
            </a:pPr>
            <a:endParaRPr lang="en-AU"/>
          </a:p>
        </p:txBody>
      </p:sp>
      <p:sp>
        <p:nvSpPr>
          <p:cNvPr id="9" name="Slide Number Placeholder 5">
            <a:extLst>
              <a:ext uri="{FF2B5EF4-FFF2-40B4-BE49-F238E27FC236}">
                <a16:creationId xmlns:a16="http://schemas.microsoft.com/office/drawing/2014/main" id="{4C284272-A9B1-ED42-A242-8B4C5EC24471}"/>
              </a:ext>
            </a:extLst>
          </p:cNvPr>
          <p:cNvSpPr>
            <a:spLocks noGrp="1"/>
          </p:cNvSpPr>
          <p:nvPr>
            <p:ph type="sldNum" sz="quarter" idx="12"/>
          </p:nvPr>
        </p:nvSpPr>
        <p:spPr/>
        <p:txBody>
          <a:bodyPr/>
          <a:lstStyle>
            <a:lvl1pPr>
              <a:defRPr/>
            </a:lvl1pPr>
          </a:lstStyle>
          <a:p>
            <a:pPr>
              <a:defRPr/>
            </a:pPr>
            <a:fld id="{34495488-15D7-DC41-B15E-EF3885023D99}" type="slidenum">
              <a:rPr lang="en-AU" altLang="en-US"/>
              <a:pPr>
                <a:defRPr/>
              </a:pPr>
              <a:t>‹#›</a:t>
            </a:fld>
            <a:endParaRPr lang="en-AU" altLang="en-US"/>
          </a:p>
        </p:txBody>
      </p:sp>
    </p:spTree>
    <p:extLst>
      <p:ext uri="{BB962C8B-B14F-4D97-AF65-F5344CB8AC3E}">
        <p14:creationId xmlns:p14="http://schemas.microsoft.com/office/powerpoint/2010/main" val="19702611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3">
            <a:extLst>
              <a:ext uri="{FF2B5EF4-FFF2-40B4-BE49-F238E27FC236}">
                <a16:creationId xmlns:a16="http://schemas.microsoft.com/office/drawing/2014/main" id="{4F310431-4990-344D-832F-E247FE6AB7CB}"/>
              </a:ext>
            </a:extLst>
          </p:cNvPr>
          <p:cNvSpPr>
            <a:spLocks noGrp="1"/>
          </p:cNvSpPr>
          <p:nvPr>
            <p:ph type="dt" sz="half" idx="10"/>
          </p:nvPr>
        </p:nvSpPr>
        <p:spPr/>
        <p:txBody>
          <a:bodyPr/>
          <a:lstStyle>
            <a:lvl1pPr>
              <a:defRPr/>
            </a:lvl1pPr>
          </a:lstStyle>
          <a:p>
            <a:pPr>
              <a:defRPr/>
            </a:pPr>
            <a:endParaRPr lang="en-AU"/>
          </a:p>
        </p:txBody>
      </p:sp>
      <p:sp>
        <p:nvSpPr>
          <p:cNvPr id="4" name="Footer Placeholder 4">
            <a:extLst>
              <a:ext uri="{FF2B5EF4-FFF2-40B4-BE49-F238E27FC236}">
                <a16:creationId xmlns:a16="http://schemas.microsoft.com/office/drawing/2014/main" id="{3DA3E312-5347-8F42-96E3-B4E36F732E68}"/>
              </a:ext>
            </a:extLst>
          </p:cNvPr>
          <p:cNvSpPr>
            <a:spLocks noGrp="1"/>
          </p:cNvSpPr>
          <p:nvPr>
            <p:ph type="ftr" sz="quarter" idx="11"/>
          </p:nvPr>
        </p:nvSpPr>
        <p:spPr/>
        <p:txBody>
          <a:bodyPr/>
          <a:lstStyle>
            <a:lvl1pPr>
              <a:defRPr/>
            </a:lvl1pPr>
          </a:lstStyle>
          <a:p>
            <a:pPr>
              <a:defRPr/>
            </a:pPr>
            <a:endParaRPr lang="en-AU"/>
          </a:p>
        </p:txBody>
      </p:sp>
      <p:sp>
        <p:nvSpPr>
          <p:cNvPr id="5" name="Slide Number Placeholder 5">
            <a:extLst>
              <a:ext uri="{FF2B5EF4-FFF2-40B4-BE49-F238E27FC236}">
                <a16:creationId xmlns:a16="http://schemas.microsoft.com/office/drawing/2014/main" id="{222CB865-BA12-7C47-A820-A831C23E28CD}"/>
              </a:ext>
            </a:extLst>
          </p:cNvPr>
          <p:cNvSpPr>
            <a:spLocks noGrp="1"/>
          </p:cNvSpPr>
          <p:nvPr>
            <p:ph type="sldNum" sz="quarter" idx="12"/>
          </p:nvPr>
        </p:nvSpPr>
        <p:spPr/>
        <p:txBody>
          <a:bodyPr/>
          <a:lstStyle>
            <a:lvl1pPr>
              <a:defRPr/>
            </a:lvl1pPr>
          </a:lstStyle>
          <a:p>
            <a:pPr>
              <a:defRPr/>
            </a:pPr>
            <a:fld id="{9E8F1FF5-3ECA-0A4E-BDE6-EA8141AA142B}" type="slidenum">
              <a:rPr lang="en-AU" altLang="en-US"/>
              <a:pPr>
                <a:defRPr/>
              </a:pPr>
              <a:t>‹#›</a:t>
            </a:fld>
            <a:endParaRPr lang="en-AU" altLang="en-US"/>
          </a:p>
        </p:txBody>
      </p:sp>
    </p:spTree>
    <p:extLst>
      <p:ext uri="{BB962C8B-B14F-4D97-AF65-F5344CB8AC3E}">
        <p14:creationId xmlns:p14="http://schemas.microsoft.com/office/powerpoint/2010/main" val="467411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F722AD3-B4B1-F545-A993-EDEF62DFFC79}"/>
              </a:ext>
            </a:extLst>
          </p:cNvPr>
          <p:cNvSpPr>
            <a:spLocks noGrp="1"/>
          </p:cNvSpPr>
          <p:nvPr>
            <p:ph type="dt" sz="half" idx="10"/>
          </p:nvPr>
        </p:nvSpPr>
        <p:spPr/>
        <p:txBody>
          <a:bodyPr/>
          <a:lstStyle>
            <a:lvl1pPr>
              <a:defRPr/>
            </a:lvl1pPr>
          </a:lstStyle>
          <a:p>
            <a:pPr>
              <a:defRPr/>
            </a:pPr>
            <a:endParaRPr lang="en-AU"/>
          </a:p>
        </p:txBody>
      </p:sp>
      <p:sp>
        <p:nvSpPr>
          <p:cNvPr id="3" name="Footer Placeholder 4">
            <a:extLst>
              <a:ext uri="{FF2B5EF4-FFF2-40B4-BE49-F238E27FC236}">
                <a16:creationId xmlns:a16="http://schemas.microsoft.com/office/drawing/2014/main" id="{B46F09F1-A2DD-5840-AC48-6BEBFED72E92}"/>
              </a:ext>
            </a:extLst>
          </p:cNvPr>
          <p:cNvSpPr>
            <a:spLocks noGrp="1"/>
          </p:cNvSpPr>
          <p:nvPr>
            <p:ph type="ftr" sz="quarter" idx="11"/>
          </p:nvPr>
        </p:nvSpPr>
        <p:spPr/>
        <p:txBody>
          <a:bodyPr/>
          <a:lstStyle>
            <a:lvl1pPr>
              <a:defRPr/>
            </a:lvl1pPr>
          </a:lstStyle>
          <a:p>
            <a:pPr>
              <a:defRPr/>
            </a:pPr>
            <a:endParaRPr lang="en-AU"/>
          </a:p>
        </p:txBody>
      </p:sp>
      <p:sp>
        <p:nvSpPr>
          <p:cNvPr id="4" name="Slide Number Placeholder 5">
            <a:extLst>
              <a:ext uri="{FF2B5EF4-FFF2-40B4-BE49-F238E27FC236}">
                <a16:creationId xmlns:a16="http://schemas.microsoft.com/office/drawing/2014/main" id="{87E14776-0CE1-994B-89F3-1D8247C97BD6}"/>
              </a:ext>
            </a:extLst>
          </p:cNvPr>
          <p:cNvSpPr>
            <a:spLocks noGrp="1"/>
          </p:cNvSpPr>
          <p:nvPr>
            <p:ph type="sldNum" sz="quarter" idx="12"/>
          </p:nvPr>
        </p:nvSpPr>
        <p:spPr/>
        <p:txBody>
          <a:bodyPr/>
          <a:lstStyle>
            <a:lvl1pPr>
              <a:defRPr/>
            </a:lvl1pPr>
          </a:lstStyle>
          <a:p>
            <a:pPr>
              <a:defRPr/>
            </a:pPr>
            <a:fld id="{F9D9A5C0-5F92-F340-84F5-5372D7892EEB}" type="slidenum">
              <a:rPr lang="en-AU" altLang="en-US"/>
              <a:pPr>
                <a:defRPr/>
              </a:pPr>
              <a:t>‹#›</a:t>
            </a:fld>
            <a:endParaRPr lang="en-AU" altLang="en-US"/>
          </a:p>
        </p:txBody>
      </p:sp>
    </p:spTree>
    <p:extLst>
      <p:ext uri="{BB962C8B-B14F-4D97-AF65-F5344CB8AC3E}">
        <p14:creationId xmlns:p14="http://schemas.microsoft.com/office/powerpoint/2010/main" val="2195178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C2B792-3739-1947-9728-760ADF8E3132}"/>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B0D0137F-4F33-5449-A93E-1C6BFCF9AB6C}"/>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13848D93-543E-E54C-B497-C18FA19E503B}"/>
              </a:ext>
            </a:extLst>
          </p:cNvPr>
          <p:cNvSpPr>
            <a:spLocks noGrp="1"/>
          </p:cNvSpPr>
          <p:nvPr>
            <p:ph type="sldNum" sz="quarter" idx="12"/>
          </p:nvPr>
        </p:nvSpPr>
        <p:spPr/>
        <p:txBody>
          <a:bodyPr/>
          <a:lstStyle>
            <a:lvl1pPr>
              <a:defRPr/>
            </a:lvl1pPr>
          </a:lstStyle>
          <a:p>
            <a:pPr>
              <a:defRPr/>
            </a:pPr>
            <a:fld id="{6FB8C385-67B2-C142-9355-823659F61F3C}" type="slidenum">
              <a:rPr lang="en-AU" altLang="en-US"/>
              <a:pPr>
                <a:defRPr/>
              </a:pPr>
              <a:t>‹#›</a:t>
            </a:fld>
            <a:endParaRPr lang="en-AU" altLang="en-US"/>
          </a:p>
        </p:txBody>
      </p:sp>
    </p:spTree>
    <p:extLst>
      <p:ext uri="{BB962C8B-B14F-4D97-AF65-F5344CB8AC3E}">
        <p14:creationId xmlns:p14="http://schemas.microsoft.com/office/powerpoint/2010/main" val="13675989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4FCC1FFD-DDC9-E040-AA96-263278E57C2A}"/>
              </a:ext>
            </a:extLst>
          </p:cNvPr>
          <p:cNvSpPr>
            <a:spLocks noGrp="1"/>
          </p:cNvSpPr>
          <p:nvPr>
            <p:ph type="dt" sz="half" idx="10"/>
          </p:nvPr>
        </p:nvSpPr>
        <p:spPr/>
        <p:txBody>
          <a:bodyPr/>
          <a:lstStyle>
            <a:lvl1pPr>
              <a:defRPr/>
            </a:lvl1pPr>
          </a:lstStyle>
          <a:p>
            <a:pPr>
              <a:defRPr/>
            </a:pPr>
            <a:endParaRPr lang="en-AU"/>
          </a:p>
        </p:txBody>
      </p:sp>
      <p:sp>
        <p:nvSpPr>
          <p:cNvPr id="6" name="Footer Placeholder 4">
            <a:extLst>
              <a:ext uri="{FF2B5EF4-FFF2-40B4-BE49-F238E27FC236}">
                <a16:creationId xmlns:a16="http://schemas.microsoft.com/office/drawing/2014/main" id="{2116921E-4701-0A43-8302-3F020C213EF4}"/>
              </a:ext>
            </a:extLst>
          </p:cNvPr>
          <p:cNvSpPr>
            <a:spLocks noGrp="1"/>
          </p:cNvSpPr>
          <p:nvPr>
            <p:ph type="ftr" sz="quarter" idx="11"/>
          </p:nvPr>
        </p:nvSpPr>
        <p:spPr/>
        <p:txBody>
          <a:bodyPr/>
          <a:lstStyle>
            <a:lvl1pPr>
              <a:defRPr/>
            </a:lvl1pPr>
          </a:lstStyle>
          <a:p>
            <a:pPr>
              <a:defRPr/>
            </a:pPr>
            <a:endParaRPr lang="en-AU"/>
          </a:p>
        </p:txBody>
      </p:sp>
      <p:sp>
        <p:nvSpPr>
          <p:cNvPr id="7" name="Slide Number Placeholder 5">
            <a:extLst>
              <a:ext uri="{FF2B5EF4-FFF2-40B4-BE49-F238E27FC236}">
                <a16:creationId xmlns:a16="http://schemas.microsoft.com/office/drawing/2014/main" id="{BD724D8F-C5F2-4546-863D-0A3D852DC5E2}"/>
              </a:ext>
            </a:extLst>
          </p:cNvPr>
          <p:cNvSpPr>
            <a:spLocks noGrp="1"/>
          </p:cNvSpPr>
          <p:nvPr>
            <p:ph type="sldNum" sz="quarter" idx="12"/>
          </p:nvPr>
        </p:nvSpPr>
        <p:spPr/>
        <p:txBody>
          <a:bodyPr/>
          <a:lstStyle>
            <a:lvl1pPr>
              <a:defRPr/>
            </a:lvl1pPr>
          </a:lstStyle>
          <a:p>
            <a:pPr>
              <a:defRPr/>
            </a:pPr>
            <a:fld id="{2202C114-1157-9F48-9CCE-2FE5EC9D9E1E}" type="slidenum">
              <a:rPr lang="en-AU" altLang="en-US"/>
              <a:pPr>
                <a:defRPr/>
              </a:pPr>
              <a:t>‹#›</a:t>
            </a:fld>
            <a:endParaRPr lang="en-AU" altLang="en-US"/>
          </a:p>
        </p:txBody>
      </p:sp>
    </p:spTree>
    <p:extLst>
      <p:ext uri="{BB962C8B-B14F-4D97-AF65-F5344CB8AC3E}">
        <p14:creationId xmlns:p14="http://schemas.microsoft.com/office/powerpoint/2010/main" val="28647872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B33F863E-EF34-2046-81D8-9D4AECF53030}"/>
              </a:ext>
            </a:extLst>
          </p:cNvPr>
          <p:cNvSpPr>
            <a:spLocks noGrp="1"/>
          </p:cNvSpPr>
          <p:nvPr>
            <p:ph type="dt" sz="half" idx="10"/>
          </p:nvPr>
        </p:nvSpPr>
        <p:spPr/>
        <p:txBody>
          <a:bodyPr/>
          <a:lstStyle>
            <a:lvl1pPr>
              <a:defRPr/>
            </a:lvl1pPr>
          </a:lstStyle>
          <a:p>
            <a:pPr>
              <a:defRPr/>
            </a:pPr>
            <a:endParaRPr lang="en-AU"/>
          </a:p>
        </p:txBody>
      </p:sp>
      <p:sp>
        <p:nvSpPr>
          <p:cNvPr id="6" name="Footer Placeholder 4">
            <a:extLst>
              <a:ext uri="{FF2B5EF4-FFF2-40B4-BE49-F238E27FC236}">
                <a16:creationId xmlns:a16="http://schemas.microsoft.com/office/drawing/2014/main" id="{8C9C2B97-32BC-0541-8936-EF5BD0310340}"/>
              </a:ext>
            </a:extLst>
          </p:cNvPr>
          <p:cNvSpPr>
            <a:spLocks noGrp="1"/>
          </p:cNvSpPr>
          <p:nvPr>
            <p:ph type="ftr" sz="quarter" idx="11"/>
          </p:nvPr>
        </p:nvSpPr>
        <p:spPr/>
        <p:txBody>
          <a:bodyPr/>
          <a:lstStyle>
            <a:lvl1pPr>
              <a:defRPr/>
            </a:lvl1pPr>
          </a:lstStyle>
          <a:p>
            <a:pPr>
              <a:defRPr/>
            </a:pPr>
            <a:endParaRPr lang="en-AU"/>
          </a:p>
        </p:txBody>
      </p:sp>
      <p:sp>
        <p:nvSpPr>
          <p:cNvPr id="7" name="Slide Number Placeholder 5">
            <a:extLst>
              <a:ext uri="{FF2B5EF4-FFF2-40B4-BE49-F238E27FC236}">
                <a16:creationId xmlns:a16="http://schemas.microsoft.com/office/drawing/2014/main" id="{092E8F26-75E8-094B-831E-21806ADC6357}"/>
              </a:ext>
            </a:extLst>
          </p:cNvPr>
          <p:cNvSpPr>
            <a:spLocks noGrp="1"/>
          </p:cNvSpPr>
          <p:nvPr>
            <p:ph type="sldNum" sz="quarter" idx="12"/>
          </p:nvPr>
        </p:nvSpPr>
        <p:spPr/>
        <p:txBody>
          <a:bodyPr/>
          <a:lstStyle>
            <a:lvl1pPr>
              <a:defRPr/>
            </a:lvl1pPr>
          </a:lstStyle>
          <a:p>
            <a:pPr>
              <a:defRPr/>
            </a:pPr>
            <a:fld id="{B53A198C-B573-D941-A11E-BA095C877C65}" type="slidenum">
              <a:rPr lang="en-AU" altLang="en-US"/>
              <a:pPr>
                <a:defRPr/>
              </a:pPr>
              <a:t>‹#›</a:t>
            </a:fld>
            <a:endParaRPr lang="en-AU" altLang="en-US"/>
          </a:p>
        </p:txBody>
      </p:sp>
    </p:spTree>
    <p:extLst>
      <p:ext uri="{BB962C8B-B14F-4D97-AF65-F5344CB8AC3E}">
        <p14:creationId xmlns:p14="http://schemas.microsoft.com/office/powerpoint/2010/main" val="33298814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2BAE7C8-258B-BE40-82A4-BD266C48A58F}"/>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315A8CCA-CF00-B64F-8F0F-391300A59DB4}"/>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0507FE84-426F-6E4A-9962-C43B157BA12E}"/>
              </a:ext>
            </a:extLst>
          </p:cNvPr>
          <p:cNvSpPr>
            <a:spLocks noGrp="1"/>
          </p:cNvSpPr>
          <p:nvPr>
            <p:ph type="sldNum" sz="quarter" idx="12"/>
          </p:nvPr>
        </p:nvSpPr>
        <p:spPr/>
        <p:txBody>
          <a:bodyPr/>
          <a:lstStyle>
            <a:lvl1pPr>
              <a:defRPr/>
            </a:lvl1pPr>
          </a:lstStyle>
          <a:p>
            <a:pPr>
              <a:defRPr/>
            </a:pPr>
            <a:fld id="{2D8EFD98-AE6C-224F-B2C3-2FE808F2C882}" type="slidenum">
              <a:rPr lang="en-AU" altLang="en-US"/>
              <a:pPr>
                <a:defRPr/>
              </a:pPr>
              <a:t>‹#›</a:t>
            </a:fld>
            <a:endParaRPr lang="en-AU" altLang="en-US"/>
          </a:p>
        </p:txBody>
      </p:sp>
    </p:spTree>
    <p:extLst>
      <p:ext uri="{BB962C8B-B14F-4D97-AF65-F5344CB8AC3E}">
        <p14:creationId xmlns:p14="http://schemas.microsoft.com/office/powerpoint/2010/main" val="19022286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EF06DB8-4FA6-8A4A-849A-A461FFE8C64A}"/>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03CBC1A1-B10A-174F-A0A6-E5A0676DF9C4}"/>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1F4810D2-A776-0340-9401-61F987817513}"/>
              </a:ext>
            </a:extLst>
          </p:cNvPr>
          <p:cNvSpPr>
            <a:spLocks noGrp="1"/>
          </p:cNvSpPr>
          <p:nvPr>
            <p:ph type="sldNum" sz="quarter" idx="12"/>
          </p:nvPr>
        </p:nvSpPr>
        <p:spPr/>
        <p:txBody>
          <a:bodyPr/>
          <a:lstStyle>
            <a:lvl1pPr>
              <a:defRPr/>
            </a:lvl1pPr>
          </a:lstStyle>
          <a:p>
            <a:pPr>
              <a:defRPr/>
            </a:pPr>
            <a:fld id="{9F173341-D491-DC4A-9E9B-8566005658DE}" type="slidenum">
              <a:rPr lang="en-AU" altLang="en-US"/>
              <a:pPr>
                <a:defRPr/>
              </a:pPr>
              <a:t>‹#›</a:t>
            </a:fld>
            <a:endParaRPr lang="en-AU" altLang="en-US"/>
          </a:p>
        </p:txBody>
      </p:sp>
    </p:spTree>
    <p:extLst>
      <p:ext uri="{BB962C8B-B14F-4D97-AF65-F5344CB8AC3E}">
        <p14:creationId xmlns:p14="http://schemas.microsoft.com/office/powerpoint/2010/main" val="26060763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AU"/>
          </a:p>
        </p:txBody>
      </p:sp>
      <p:sp>
        <p:nvSpPr>
          <p:cNvPr id="4" name="Date Placeholder 6">
            <a:extLst>
              <a:ext uri="{FF2B5EF4-FFF2-40B4-BE49-F238E27FC236}">
                <a16:creationId xmlns:a16="http://schemas.microsoft.com/office/drawing/2014/main" id="{6E0FE909-EC45-4448-95A1-13363A37FB4C}"/>
              </a:ext>
            </a:extLst>
          </p:cNvPr>
          <p:cNvSpPr>
            <a:spLocks noGrp="1"/>
          </p:cNvSpPr>
          <p:nvPr>
            <p:ph type="dt" sz="half" idx="10"/>
          </p:nvPr>
        </p:nvSpPr>
        <p:spPr/>
        <p:txBody>
          <a:bodyPr/>
          <a:lstStyle>
            <a:lvl1pPr>
              <a:defRPr/>
            </a:lvl1pPr>
          </a:lstStyle>
          <a:p>
            <a:pPr>
              <a:defRPr/>
            </a:pPr>
            <a:endParaRPr lang="en-AU"/>
          </a:p>
        </p:txBody>
      </p:sp>
      <p:sp>
        <p:nvSpPr>
          <p:cNvPr id="5" name="Slide Number Placeholder 8">
            <a:extLst>
              <a:ext uri="{FF2B5EF4-FFF2-40B4-BE49-F238E27FC236}">
                <a16:creationId xmlns:a16="http://schemas.microsoft.com/office/drawing/2014/main" id="{98430063-D30F-5349-8EFA-7A376BE4D541}"/>
              </a:ext>
            </a:extLst>
          </p:cNvPr>
          <p:cNvSpPr>
            <a:spLocks noGrp="1"/>
          </p:cNvSpPr>
          <p:nvPr>
            <p:ph type="sldNum" sz="quarter" idx="11"/>
          </p:nvPr>
        </p:nvSpPr>
        <p:spPr/>
        <p:txBody>
          <a:bodyPr/>
          <a:lstStyle>
            <a:lvl1pPr>
              <a:defRPr/>
            </a:lvl1pPr>
          </a:lstStyle>
          <a:p>
            <a:pPr>
              <a:defRPr/>
            </a:pPr>
            <a:fld id="{182CE043-F10B-7A4D-9E2A-814E4C9AE6D2}" type="slidenum">
              <a:rPr lang="en-AU" altLang="en-US"/>
              <a:pPr>
                <a:defRPr/>
              </a:pPr>
              <a:t>‹#›</a:t>
            </a:fld>
            <a:endParaRPr lang="en-AU" altLang="en-US"/>
          </a:p>
        </p:txBody>
      </p:sp>
    </p:spTree>
    <p:extLst>
      <p:ext uri="{BB962C8B-B14F-4D97-AF65-F5344CB8AC3E}">
        <p14:creationId xmlns:p14="http://schemas.microsoft.com/office/powerpoint/2010/main" val="1535339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Slide Number Placeholder 5">
            <a:extLst>
              <a:ext uri="{FF2B5EF4-FFF2-40B4-BE49-F238E27FC236}">
                <a16:creationId xmlns:a16="http://schemas.microsoft.com/office/drawing/2014/main" id="{2109030C-1B62-4646-87A8-4487C4E15895}"/>
              </a:ext>
            </a:extLst>
          </p:cNvPr>
          <p:cNvSpPr>
            <a:spLocks noGrp="1"/>
          </p:cNvSpPr>
          <p:nvPr>
            <p:ph type="sldNum" sz="quarter" idx="10"/>
          </p:nvPr>
        </p:nvSpPr>
        <p:spPr/>
        <p:txBody>
          <a:bodyPr/>
          <a:lstStyle>
            <a:lvl1pPr>
              <a:defRPr/>
            </a:lvl1pPr>
          </a:lstStyle>
          <a:p>
            <a:pPr>
              <a:defRPr/>
            </a:pPr>
            <a:fld id="{78CF34EC-229B-B948-BD4A-D1E2AB9238B7}" type="slidenum">
              <a:rPr lang="en-AU" altLang="en-US"/>
              <a:pPr>
                <a:defRPr/>
              </a:pPr>
              <a:t>‹#›</a:t>
            </a:fld>
            <a:endParaRPr lang="en-AU" altLang="en-US"/>
          </a:p>
        </p:txBody>
      </p:sp>
      <p:sp>
        <p:nvSpPr>
          <p:cNvPr id="5" name="Date Placeholder 3">
            <a:extLst>
              <a:ext uri="{FF2B5EF4-FFF2-40B4-BE49-F238E27FC236}">
                <a16:creationId xmlns:a16="http://schemas.microsoft.com/office/drawing/2014/main" id="{A82FCE8E-F0E3-D64C-9413-D44CF406D5EA}"/>
              </a:ext>
            </a:extLst>
          </p:cNvPr>
          <p:cNvSpPr>
            <a:spLocks noGrp="1"/>
          </p:cNvSpPr>
          <p:nvPr>
            <p:ph type="dt" sz="half" idx="11"/>
          </p:nvPr>
        </p:nvSpPr>
        <p:spPr/>
        <p:txBody>
          <a:bodyPr/>
          <a:lstStyle>
            <a:lvl1pPr>
              <a:defRPr/>
            </a:lvl1pPr>
          </a:lstStyle>
          <a:p>
            <a:pPr>
              <a:defRPr/>
            </a:pPr>
            <a:endParaRPr lang="en-AU"/>
          </a:p>
        </p:txBody>
      </p:sp>
      <p:sp>
        <p:nvSpPr>
          <p:cNvPr id="6" name="Footer Placeholder 4">
            <a:extLst>
              <a:ext uri="{FF2B5EF4-FFF2-40B4-BE49-F238E27FC236}">
                <a16:creationId xmlns:a16="http://schemas.microsoft.com/office/drawing/2014/main" id="{96263646-29EE-9B45-B541-2A010F4E5375}"/>
              </a:ext>
            </a:extLst>
          </p:cNvPr>
          <p:cNvSpPr>
            <a:spLocks noGrp="1"/>
          </p:cNvSpPr>
          <p:nvPr>
            <p:ph type="ftr" sz="quarter" idx="12"/>
          </p:nvPr>
        </p:nvSpPr>
        <p:spPr/>
        <p:txBody>
          <a:bodyPr/>
          <a:lstStyle>
            <a:lvl1pPr>
              <a:defRPr/>
            </a:lvl1pPr>
          </a:lstStyle>
          <a:p>
            <a:pPr>
              <a:defRPr/>
            </a:pPr>
            <a:endParaRPr lang="en-AU"/>
          </a:p>
        </p:txBody>
      </p:sp>
    </p:spTree>
    <p:extLst>
      <p:ext uri="{BB962C8B-B14F-4D97-AF65-F5344CB8AC3E}">
        <p14:creationId xmlns:p14="http://schemas.microsoft.com/office/powerpoint/2010/main" val="64344441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endParaRPr lang="en-AU"/>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a:extLst>
              <a:ext uri="{FF2B5EF4-FFF2-40B4-BE49-F238E27FC236}">
                <a16:creationId xmlns:a16="http://schemas.microsoft.com/office/drawing/2014/main" id="{224FDA7E-32C1-C84A-BA08-054A951A3ECF}"/>
              </a:ext>
            </a:extLst>
          </p:cNvPr>
          <p:cNvSpPr>
            <a:spLocks noGrp="1"/>
          </p:cNvSpPr>
          <p:nvPr>
            <p:ph type="sldNum" sz="quarter" idx="10"/>
          </p:nvPr>
        </p:nvSpPr>
        <p:spPr/>
        <p:txBody>
          <a:bodyPr/>
          <a:lstStyle>
            <a:lvl1pPr>
              <a:defRPr/>
            </a:lvl1pPr>
          </a:lstStyle>
          <a:p>
            <a:pPr>
              <a:defRPr/>
            </a:pPr>
            <a:fld id="{39423039-229A-E04B-8491-8C25EB0848AE}" type="slidenum">
              <a:rPr lang="en-AU" altLang="en-US"/>
              <a:pPr>
                <a:defRPr/>
              </a:pPr>
              <a:t>‹#›</a:t>
            </a:fld>
            <a:endParaRPr lang="en-AU" altLang="en-US"/>
          </a:p>
        </p:txBody>
      </p:sp>
      <p:sp>
        <p:nvSpPr>
          <p:cNvPr id="5" name="Date Placeholder 3">
            <a:extLst>
              <a:ext uri="{FF2B5EF4-FFF2-40B4-BE49-F238E27FC236}">
                <a16:creationId xmlns:a16="http://schemas.microsoft.com/office/drawing/2014/main" id="{DBCDC0ED-426D-404E-A397-D6B029C433C8}"/>
              </a:ext>
            </a:extLst>
          </p:cNvPr>
          <p:cNvSpPr>
            <a:spLocks noGrp="1"/>
          </p:cNvSpPr>
          <p:nvPr>
            <p:ph type="dt" sz="half" idx="11"/>
          </p:nvPr>
        </p:nvSpPr>
        <p:spPr/>
        <p:txBody>
          <a:bodyPr/>
          <a:lstStyle>
            <a:lvl1pPr>
              <a:defRPr/>
            </a:lvl1pPr>
          </a:lstStyle>
          <a:p>
            <a:pPr>
              <a:defRPr/>
            </a:pPr>
            <a:endParaRPr lang="en-AU"/>
          </a:p>
        </p:txBody>
      </p:sp>
      <p:sp>
        <p:nvSpPr>
          <p:cNvPr id="6" name="Footer Placeholder 4">
            <a:extLst>
              <a:ext uri="{FF2B5EF4-FFF2-40B4-BE49-F238E27FC236}">
                <a16:creationId xmlns:a16="http://schemas.microsoft.com/office/drawing/2014/main" id="{E18FEF57-F5D0-4343-859B-39A7964E262D}"/>
              </a:ext>
            </a:extLst>
          </p:cNvPr>
          <p:cNvSpPr>
            <a:spLocks noGrp="1"/>
          </p:cNvSpPr>
          <p:nvPr>
            <p:ph type="ftr" sz="quarter" idx="12"/>
          </p:nvPr>
        </p:nvSpPr>
        <p:spPr/>
        <p:txBody>
          <a:bodyPr/>
          <a:lstStyle>
            <a:lvl1pPr>
              <a:defRPr/>
            </a:lvl1pPr>
          </a:lstStyle>
          <a:p>
            <a:pPr>
              <a:defRPr/>
            </a:pPr>
            <a:endParaRPr lang="en-AU"/>
          </a:p>
        </p:txBody>
      </p:sp>
    </p:spTree>
    <p:extLst>
      <p:ext uri="{BB962C8B-B14F-4D97-AF65-F5344CB8AC3E}">
        <p14:creationId xmlns:p14="http://schemas.microsoft.com/office/powerpoint/2010/main" val="409091918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Slide Number Placeholder 5">
            <a:extLst>
              <a:ext uri="{FF2B5EF4-FFF2-40B4-BE49-F238E27FC236}">
                <a16:creationId xmlns:a16="http://schemas.microsoft.com/office/drawing/2014/main" id="{91E40D4B-0C48-4D4C-8FB6-FAD1169EE457}"/>
              </a:ext>
            </a:extLst>
          </p:cNvPr>
          <p:cNvSpPr>
            <a:spLocks noGrp="1"/>
          </p:cNvSpPr>
          <p:nvPr>
            <p:ph type="sldNum" sz="quarter" idx="10"/>
          </p:nvPr>
        </p:nvSpPr>
        <p:spPr/>
        <p:txBody>
          <a:bodyPr/>
          <a:lstStyle>
            <a:lvl1pPr>
              <a:defRPr/>
            </a:lvl1pPr>
          </a:lstStyle>
          <a:p>
            <a:pPr>
              <a:defRPr/>
            </a:pPr>
            <a:fld id="{561FCD43-B5EC-5144-BF15-E99DDC3F7B73}" type="slidenum">
              <a:rPr lang="en-AU" altLang="en-US"/>
              <a:pPr>
                <a:defRPr/>
              </a:pPr>
              <a:t>‹#›</a:t>
            </a:fld>
            <a:endParaRPr lang="en-AU" altLang="en-US"/>
          </a:p>
        </p:txBody>
      </p:sp>
      <p:sp>
        <p:nvSpPr>
          <p:cNvPr id="6" name="Date Placeholder 3">
            <a:extLst>
              <a:ext uri="{FF2B5EF4-FFF2-40B4-BE49-F238E27FC236}">
                <a16:creationId xmlns:a16="http://schemas.microsoft.com/office/drawing/2014/main" id="{987EC532-A76E-FA47-A50E-0B657F5D1CC1}"/>
              </a:ext>
            </a:extLst>
          </p:cNvPr>
          <p:cNvSpPr>
            <a:spLocks noGrp="1"/>
          </p:cNvSpPr>
          <p:nvPr>
            <p:ph type="dt" sz="half" idx="11"/>
          </p:nvPr>
        </p:nvSpPr>
        <p:spPr/>
        <p:txBody>
          <a:bodyPr/>
          <a:lstStyle>
            <a:lvl1pPr>
              <a:defRPr/>
            </a:lvl1pPr>
          </a:lstStyle>
          <a:p>
            <a:pPr>
              <a:defRPr/>
            </a:pPr>
            <a:endParaRPr lang="en-AU"/>
          </a:p>
        </p:txBody>
      </p:sp>
      <p:sp>
        <p:nvSpPr>
          <p:cNvPr id="7" name="Footer Placeholder 4">
            <a:extLst>
              <a:ext uri="{FF2B5EF4-FFF2-40B4-BE49-F238E27FC236}">
                <a16:creationId xmlns:a16="http://schemas.microsoft.com/office/drawing/2014/main" id="{51BD7521-8421-1D43-9D88-9A954EC24111}"/>
              </a:ext>
            </a:extLst>
          </p:cNvPr>
          <p:cNvSpPr>
            <a:spLocks noGrp="1"/>
          </p:cNvSpPr>
          <p:nvPr>
            <p:ph type="ftr" sz="quarter" idx="12"/>
          </p:nvPr>
        </p:nvSpPr>
        <p:spPr/>
        <p:txBody>
          <a:bodyPr/>
          <a:lstStyle>
            <a:lvl1pPr>
              <a:defRPr/>
            </a:lvl1pPr>
          </a:lstStyle>
          <a:p>
            <a:pPr>
              <a:defRPr/>
            </a:pPr>
            <a:endParaRPr lang="en-AU"/>
          </a:p>
        </p:txBody>
      </p:sp>
    </p:spTree>
    <p:extLst>
      <p:ext uri="{BB962C8B-B14F-4D97-AF65-F5344CB8AC3E}">
        <p14:creationId xmlns:p14="http://schemas.microsoft.com/office/powerpoint/2010/main" val="347164214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Slide Number Placeholder 5">
            <a:extLst>
              <a:ext uri="{FF2B5EF4-FFF2-40B4-BE49-F238E27FC236}">
                <a16:creationId xmlns:a16="http://schemas.microsoft.com/office/drawing/2014/main" id="{D982B9EE-544B-8340-AFD4-6B6422CC7816}"/>
              </a:ext>
            </a:extLst>
          </p:cNvPr>
          <p:cNvSpPr>
            <a:spLocks noGrp="1"/>
          </p:cNvSpPr>
          <p:nvPr>
            <p:ph type="sldNum" sz="quarter" idx="10"/>
          </p:nvPr>
        </p:nvSpPr>
        <p:spPr/>
        <p:txBody>
          <a:bodyPr/>
          <a:lstStyle>
            <a:lvl1pPr>
              <a:defRPr/>
            </a:lvl1pPr>
          </a:lstStyle>
          <a:p>
            <a:pPr>
              <a:defRPr/>
            </a:pPr>
            <a:fld id="{04CB95A6-D0C5-AE4B-895C-089A5C839FF0}" type="slidenum">
              <a:rPr lang="en-AU" altLang="en-US"/>
              <a:pPr>
                <a:defRPr/>
              </a:pPr>
              <a:t>‹#›</a:t>
            </a:fld>
            <a:endParaRPr lang="en-AU" altLang="en-US"/>
          </a:p>
        </p:txBody>
      </p:sp>
      <p:sp>
        <p:nvSpPr>
          <p:cNvPr id="8" name="Date Placeholder 3">
            <a:extLst>
              <a:ext uri="{FF2B5EF4-FFF2-40B4-BE49-F238E27FC236}">
                <a16:creationId xmlns:a16="http://schemas.microsoft.com/office/drawing/2014/main" id="{1BEA05A4-4F41-614B-AAFE-739965C01E20}"/>
              </a:ext>
            </a:extLst>
          </p:cNvPr>
          <p:cNvSpPr>
            <a:spLocks noGrp="1"/>
          </p:cNvSpPr>
          <p:nvPr>
            <p:ph type="dt" sz="half" idx="11"/>
          </p:nvPr>
        </p:nvSpPr>
        <p:spPr/>
        <p:txBody>
          <a:bodyPr/>
          <a:lstStyle>
            <a:lvl1pPr>
              <a:defRPr/>
            </a:lvl1pPr>
          </a:lstStyle>
          <a:p>
            <a:pPr>
              <a:defRPr/>
            </a:pPr>
            <a:endParaRPr lang="en-AU"/>
          </a:p>
        </p:txBody>
      </p:sp>
      <p:sp>
        <p:nvSpPr>
          <p:cNvPr id="9" name="Footer Placeholder 4">
            <a:extLst>
              <a:ext uri="{FF2B5EF4-FFF2-40B4-BE49-F238E27FC236}">
                <a16:creationId xmlns:a16="http://schemas.microsoft.com/office/drawing/2014/main" id="{BDEA928C-D50F-934C-AADE-B2EBE705214E}"/>
              </a:ext>
            </a:extLst>
          </p:cNvPr>
          <p:cNvSpPr>
            <a:spLocks noGrp="1"/>
          </p:cNvSpPr>
          <p:nvPr>
            <p:ph type="ftr" sz="quarter" idx="12"/>
          </p:nvPr>
        </p:nvSpPr>
        <p:spPr/>
        <p:txBody>
          <a:bodyPr/>
          <a:lstStyle>
            <a:lvl1pPr>
              <a:defRPr/>
            </a:lvl1pPr>
          </a:lstStyle>
          <a:p>
            <a:pPr>
              <a:defRPr/>
            </a:pPr>
            <a:endParaRPr lang="en-AU"/>
          </a:p>
        </p:txBody>
      </p:sp>
    </p:spTree>
    <p:extLst>
      <p:ext uri="{BB962C8B-B14F-4D97-AF65-F5344CB8AC3E}">
        <p14:creationId xmlns:p14="http://schemas.microsoft.com/office/powerpoint/2010/main" val="34475482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5">
            <a:extLst>
              <a:ext uri="{FF2B5EF4-FFF2-40B4-BE49-F238E27FC236}">
                <a16:creationId xmlns:a16="http://schemas.microsoft.com/office/drawing/2014/main" id="{B84FC6C4-4BFE-D443-AFC8-74129DED429B}"/>
              </a:ext>
            </a:extLst>
          </p:cNvPr>
          <p:cNvSpPr>
            <a:spLocks noGrp="1"/>
          </p:cNvSpPr>
          <p:nvPr>
            <p:ph type="sldNum" sz="quarter" idx="10"/>
          </p:nvPr>
        </p:nvSpPr>
        <p:spPr/>
        <p:txBody>
          <a:bodyPr/>
          <a:lstStyle>
            <a:lvl1pPr>
              <a:defRPr/>
            </a:lvl1pPr>
          </a:lstStyle>
          <a:p>
            <a:pPr>
              <a:defRPr/>
            </a:pPr>
            <a:fld id="{4B707B24-D3D8-774D-AA72-C067425FF8BE}" type="slidenum">
              <a:rPr lang="en-AU" altLang="en-US"/>
              <a:pPr>
                <a:defRPr/>
              </a:pPr>
              <a:t>‹#›</a:t>
            </a:fld>
            <a:endParaRPr lang="en-AU" altLang="en-US"/>
          </a:p>
        </p:txBody>
      </p:sp>
      <p:sp>
        <p:nvSpPr>
          <p:cNvPr id="4" name="Date Placeholder 3">
            <a:extLst>
              <a:ext uri="{FF2B5EF4-FFF2-40B4-BE49-F238E27FC236}">
                <a16:creationId xmlns:a16="http://schemas.microsoft.com/office/drawing/2014/main" id="{70EC6B34-809D-9C44-9E44-A9BA03E02944}"/>
              </a:ext>
            </a:extLst>
          </p:cNvPr>
          <p:cNvSpPr>
            <a:spLocks noGrp="1"/>
          </p:cNvSpPr>
          <p:nvPr>
            <p:ph type="dt" sz="half" idx="11"/>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42044812-B7EE-A944-BA78-D12B258B814D}"/>
              </a:ext>
            </a:extLst>
          </p:cNvPr>
          <p:cNvSpPr>
            <a:spLocks noGrp="1"/>
          </p:cNvSpPr>
          <p:nvPr>
            <p:ph type="ftr" sz="quarter" idx="12"/>
          </p:nvPr>
        </p:nvSpPr>
        <p:spPr/>
        <p:txBody>
          <a:bodyPr/>
          <a:lstStyle>
            <a:lvl1pPr>
              <a:defRPr/>
            </a:lvl1pPr>
          </a:lstStyle>
          <a:p>
            <a:pPr>
              <a:defRPr/>
            </a:pPr>
            <a:endParaRPr lang="en-AU"/>
          </a:p>
        </p:txBody>
      </p:sp>
    </p:spTree>
    <p:extLst>
      <p:ext uri="{BB962C8B-B14F-4D97-AF65-F5344CB8AC3E}">
        <p14:creationId xmlns:p14="http://schemas.microsoft.com/office/powerpoint/2010/main" val="2243097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3">
            <a:extLst>
              <a:ext uri="{FF2B5EF4-FFF2-40B4-BE49-F238E27FC236}">
                <a16:creationId xmlns:a16="http://schemas.microsoft.com/office/drawing/2014/main" id="{CA6426CD-1A64-B248-B844-ADC66A917882}"/>
              </a:ext>
            </a:extLst>
          </p:cNvPr>
          <p:cNvSpPr>
            <a:spLocks noGrp="1"/>
          </p:cNvSpPr>
          <p:nvPr>
            <p:ph type="dt" sz="half" idx="10"/>
          </p:nvPr>
        </p:nvSpPr>
        <p:spPr/>
        <p:txBody>
          <a:bodyPr/>
          <a:lstStyle>
            <a:lvl1pPr>
              <a:defRPr/>
            </a:lvl1pPr>
          </a:lstStyle>
          <a:p>
            <a:pPr>
              <a:defRPr/>
            </a:pPr>
            <a:endParaRPr lang="en-AU"/>
          </a:p>
        </p:txBody>
      </p:sp>
      <p:sp>
        <p:nvSpPr>
          <p:cNvPr id="6" name="Footer Placeholder 4">
            <a:extLst>
              <a:ext uri="{FF2B5EF4-FFF2-40B4-BE49-F238E27FC236}">
                <a16:creationId xmlns:a16="http://schemas.microsoft.com/office/drawing/2014/main" id="{FE013E80-4A73-564D-ACF0-3B26A50EEDAE}"/>
              </a:ext>
            </a:extLst>
          </p:cNvPr>
          <p:cNvSpPr>
            <a:spLocks noGrp="1"/>
          </p:cNvSpPr>
          <p:nvPr>
            <p:ph type="ftr" sz="quarter" idx="11"/>
          </p:nvPr>
        </p:nvSpPr>
        <p:spPr/>
        <p:txBody>
          <a:bodyPr/>
          <a:lstStyle>
            <a:lvl1pPr>
              <a:defRPr/>
            </a:lvl1pPr>
          </a:lstStyle>
          <a:p>
            <a:pPr>
              <a:defRPr/>
            </a:pPr>
            <a:endParaRPr lang="en-AU"/>
          </a:p>
        </p:txBody>
      </p:sp>
      <p:sp>
        <p:nvSpPr>
          <p:cNvPr id="7" name="Slide Number Placeholder 5">
            <a:extLst>
              <a:ext uri="{FF2B5EF4-FFF2-40B4-BE49-F238E27FC236}">
                <a16:creationId xmlns:a16="http://schemas.microsoft.com/office/drawing/2014/main" id="{B4F291A1-D0A0-1D47-B803-297807BF7C5D}"/>
              </a:ext>
            </a:extLst>
          </p:cNvPr>
          <p:cNvSpPr>
            <a:spLocks noGrp="1"/>
          </p:cNvSpPr>
          <p:nvPr>
            <p:ph type="sldNum" sz="quarter" idx="12"/>
          </p:nvPr>
        </p:nvSpPr>
        <p:spPr/>
        <p:txBody>
          <a:bodyPr/>
          <a:lstStyle>
            <a:lvl1pPr>
              <a:defRPr/>
            </a:lvl1pPr>
          </a:lstStyle>
          <a:p>
            <a:pPr>
              <a:defRPr/>
            </a:pPr>
            <a:fld id="{64FE9250-00C7-D94E-BB0E-3A2F0AF750F0}" type="slidenum">
              <a:rPr lang="en-AU" altLang="en-US"/>
              <a:pPr>
                <a:defRPr/>
              </a:pPr>
              <a:t>‹#›</a:t>
            </a:fld>
            <a:endParaRPr lang="en-AU" altLang="en-US"/>
          </a:p>
        </p:txBody>
      </p:sp>
    </p:spTree>
    <p:extLst>
      <p:ext uri="{BB962C8B-B14F-4D97-AF65-F5344CB8AC3E}">
        <p14:creationId xmlns:p14="http://schemas.microsoft.com/office/powerpoint/2010/main" val="378179910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B11CCC44-34B1-674F-91CB-DF1C3894376A}"/>
              </a:ext>
            </a:extLst>
          </p:cNvPr>
          <p:cNvSpPr>
            <a:spLocks noGrp="1"/>
          </p:cNvSpPr>
          <p:nvPr>
            <p:ph type="sldNum" sz="quarter" idx="10"/>
          </p:nvPr>
        </p:nvSpPr>
        <p:spPr/>
        <p:txBody>
          <a:bodyPr/>
          <a:lstStyle>
            <a:lvl1pPr>
              <a:defRPr/>
            </a:lvl1pPr>
          </a:lstStyle>
          <a:p>
            <a:pPr>
              <a:defRPr/>
            </a:pPr>
            <a:fld id="{59B6390C-57DC-654A-8C3D-343AB2FD6C4D}" type="slidenum">
              <a:rPr lang="en-AU" altLang="en-US"/>
              <a:pPr>
                <a:defRPr/>
              </a:pPr>
              <a:t>‹#›</a:t>
            </a:fld>
            <a:endParaRPr lang="en-AU" altLang="en-US"/>
          </a:p>
        </p:txBody>
      </p:sp>
      <p:sp>
        <p:nvSpPr>
          <p:cNvPr id="3" name="Date Placeholder 3">
            <a:extLst>
              <a:ext uri="{FF2B5EF4-FFF2-40B4-BE49-F238E27FC236}">
                <a16:creationId xmlns:a16="http://schemas.microsoft.com/office/drawing/2014/main" id="{1DC815F7-21C0-D74A-B0D7-DB6321B3CF27}"/>
              </a:ext>
            </a:extLst>
          </p:cNvPr>
          <p:cNvSpPr>
            <a:spLocks noGrp="1"/>
          </p:cNvSpPr>
          <p:nvPr>
            <p:ph type="dt" sz="half" idx="11"/>
          </p:nvPr>
        </p:nvSpPr>
        <p:spPr/>
        <p:txBody>
          <a:bodyPr/>
          <a:lstStyle>
            <a:lvl1pPr>
              <a:defRPr/>
            </a:lvl1pPr>
          </a:lstStyle>
          <a:p>
            <a:pPr>
              <a:defRPr/>
            </a:pPr>
            <a:endParaRPr lang="en-AU"/>
          </a:p>
        </p:txBody>
      </p:sp>
      <p:sp>
        <p:nvSpPr>
          <p:cNvPr id="4" name="Footer Placeholder 4">
            <a:extLst>
              <a:ext uri="{FF2B5EF4-FFF2-40B4-BE49-F238E27FC236}">
                <a16:creationId xmlns:a16="http://schemas.microsoft.com/office/drawing/2014/main" id="{888928DF-A824-3E44-8C16-7EA711C082DF}"/>
              </a:ext>
            </a:extLst>
          </p:cNvPr>
          <p:cNvSpPr>
            <a:spLocks noGrp="1"/>
          </p:cNvSpPr>
          <p:nvPr>
            <p:ph type="ftr" sz="quarter" idx="12"/>
          </p:nvPr>
        </p:nvSpPr>
        <p:spPr/>
        <p:txBody>
          <a:bodyPr/>
          <a:lstStyle>
            <a:lvl1pPr>
              <a:defRPr/>
            </a:lvl1pPr>
          </a:lstStyle>
          <a:p>
            <a:pPr>
              <a:defRPr/>
            </a:pPr>
            <a:endParaRPr lang="en-AU"/>
          </a:p>
        </p:txBody>
      </p:sp>
    </p:spTree>
    <p:extLst>
      <p:ext uri="{BB962C8B-B14F-4D97-AF65-F5344CB8AC3E}">
        <p14:creationId xmlns:p14="http://schemas.microsoft.com/office/powerpoint/2010/main" val="208681821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AU"/>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a:extLst>
              <a:ext uri="{FF2B5EF4-FFF2-40B4-BE49-F238E27FC236}">
                <a16:creationId xmlns:a16="http://schemas.microsoft.com/office/drawing/2014/main" id="{5A9EFF57-7A35-F24D-B7FF-6B1362FFB458}"/>
              </a:ext>
            </a:extLst>
          </p:cNvPr>
          <p:cNvSpPr>
            <a:spLocks noGrp="1"/>
          </p:cNvSpPr>
          <p:nvPr>
            <p:ph type="sldNum" sz="quarter" idx="10"/>
          </p:nvPr>
        </p:nvSpPr>
        <p:spPr/>
        <p:txBody>
          <a:bodyPr/>
          <a:lstStyle>
            <a:lvl1pPr>
              <a:defRPr/>
            </a:lvl1pPr>
          </a:lstStyle>
          <a:p>
            <a:pPr>
              <a:defRPr/>
            </a:pPr>
            <a:fld id="{39043F99-A23F-9841-BA14-DADCE8020236}" type="slidenum">
              <a:rPr lang="en-AU" altLang="en-US"/>
              <a:pPr>
                <a:defRPr/>
              </a:pPr>
              <a:t>‹#›</a:t>
            </a:fld>
            <a:endParaRPr lang="en-AU" altLang="en-US"/>
          </a:p>
        </p:txBody>
      </p:sp>
      <p:sp>
        <p:nvSpPr>
          <p:cNvPr id="6" name="Date Placeholder 3">
            <a:extLst>
              <a:ext uri="{FF2B5EF4-FFF2-40B4-BE49-F238E27FC236}">
                <a16:creationId xmlns:a16="http://schemas.microsoft.com/office/drawing/2014/main" id="{4D919CF4-2D3C-084A-B3D5-2A78A11BB695}"/>
              </a:ext>
            </a:extLst>
          </p:cNvPr>
          <p:cNvSpPr>
            <a:spLocks noGrp="1"/>
          </p:cNvSpPr>
          <p:nvPr>
            <p:ph type="dt" sz="half" idx="11"/>
          </p:nvPr>
        </p:nvSpPr>
        <p:spPr/>
        <p:txBody>
          <a:bodyPr/>
          <a:lstStyle>
            <a:lvl1pPr>
              <a:defRPr/>
            </a:lvl1pPr>
          </a:lstStyle>
          <a:p>
            <a:pPr>
              <a:defRPr/>
            </a:pPr>
            <a:endParaRPr lang="en-AU"/>
          </a:p>
        </p:txBody>
      </p:sp>
      <p:sp>
        <p:nvSpPr>
          <p:cNvPr id="7" name="Footer Placeholder 4">
            <a:extLst>
              <a:ext uri="{FF2B5EF4-FFF2-40B4-BE49-F238E27FC236}">
                <a16:creationId xmlns:a16="http://schemas.microsoft.com/office/drawing/2014/main" id="{2875E553-5752-D04B-A836-98F837529B68}"/>
              </a:ext>
            </a:extLst>
          </p:cNvPr>
          <p:cNvSpPr>
            <a:spLocks noGrp="1"/>
          </p:cNvSpPr>
          <p:nvPr>
            <p:ph type="ftr" sz="quarter" idx="12"/>
          </p:nvPr>
        </p:nvSpPr>
        <p:spPr/>
        <p:txBody>
          <a:bodyPr/>
          <a:lstStyle>
            <a:lvl1pPr>
              <a:defRPr/>
            </a:lvl1pPr>
          </a:lstStyle>
          <a:p>
            <a:pPr>
              <a:defRPr/>
            </a:pPr>
            <a:endParaRPr lang="en-AU"/>
          </a:p>
        </p:txBody>
      </p:sp>
    </p:spTree>
    <p:extLst>
      <p:ext uri="{BB962C8B-B14F-4D97-AF65-F5344CB8AC3E}">
        <p14:creationId xmlns:p14="http://schemas.microsoft.com/office/powerpoint/2010/main" val="208491283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AU"/>
          </a:p>
        </p:txBody>
      </p:sp>
      <p:sp>
        <p:nvSpPr>
          <p:cNvPr id="3" name="Picture Placeholder 2"/>
          <p:cNvSpPr>
            <a:spLocks noGrp="1"/>
          </p:cNvSpPr>
          <p:nvPr>
            <p:ph type="pic" idx="1"/>
          </p:nvPr>
        </p:nvSpPr>
        <p:spPr>
          <a:xfrm>
            <a:off x="5183188" y="987427"/>
            <a:ext cx="617220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AU"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a:extLst>
              <a:ext uri="{FF2B5EF4-FFF2-40B4-BE49-F238E27FC236}">
                <a16:creationId xmlns:a16="http://schemas.microsoft.com/office/drawing/2014/main" id="{E7D50D20-9F8A-9645-8F62-7DE213862FFB}"/>
              </a:ext>
            </a:extLst>
          </p:cNvPr>
          <p:cNvSpPr>
            <a:spLocks noGrp="1"/>
          </p:cNvSpPr>
          <p:nvPr>
            <p:ph type="sldNum" sz="quarter" idx="10"/>
          </p:nvPr>
        </p:nvSpPr>
        <p:spPr/>
        <p:txBody>
          <a:bodyPr/>
          <a:lstStyle>
            <a:lvl1pPr>
              <a:defRPr/>
            </a:lvl1pPr>
          </a:lstStyle>
          <a:p>
            <a:pPr>
              <a:defRPr/>
            </a:pPr>
            <a:fld id="{1B2AEE30-B7C7-CE4F-9731-D9AC25324D22}" type="slidenum">
              <a:rPr lang="en-AU" altLang="en-US"/>
              <a:pPr>
                <a:defRPr/>
              </a:pPr>
              <a:t>‹#›</a:t>
            </a:fld>
            <a:endParaRPr lang="en-AU" altLang="en-US"/>
          </a:p>
        </p:txBody>
      </p:sp>
      <p:sp>
        <p:nvSpPr>
          <p:cNvPr id="6" name="Date Placeholder 3">
            <a:extLst>
              <a:ext uri="{FF2B5EF4-FFF2-40B4-BE49-F238E27FC236}">
                <a16:creationId xmlns:a16="http://schemas.microsoft.com/office/drawing/2014/main" id="{12BD8127-063C-E348-A7E3-E693A2EADAE8}"/>
              </a:ext>
            </a:extLst>
          </p:cNvPr>
          <p:cNvSpPr>
            <a:spLocks noGrp="1"/>
          </p:cNvSpPr>
          <p:nvPr>
            <p:ph type="dt" sz="half" idx="11"/>
          </p:nvPr>
        </p:nvSpPr>
        <p:spPr/>
        <p:txBody>
          <a:bodyPr/>
          <a:lstStyle>
            <a:lvl1pPr>
              <a:defRPr/>
            </a:lvl1pPr>
          </a:lstStyle>
          <a:p>
            <a:pPr>
              <a:defRPr/>
            </a:pPr>
            <a:endParaRPr lang="en-AU"/>
          </a:p>
        </p:txBody>
      </p:sp>
      <p:sp>
        <p:nvSpPr>
          <p:cNvPr id="7" name="Footer Placeholder 4">
            <a:extLst>
              <a:ext uri="{FF2B5EF4-FFF2-40B4-BE49-F238E27FC236}">
                <a16:creationId xmlns:a16="http://schemas.microsoft.com/office/drawing/2014/main" id="{76CFEC55-50B4-2A4D-8A78-0E5EC8D7635E}"/>
              </a:ext>
            </a:extLst>
          </p:cNvPr>
          <p:cNvSpPr>
            <a:spLocks noGrp="1"/>
          </p:cNvSpPr>
          <p:nvPr>
            <p:ph type="ftr" sz="quarter" idx="12"/>
          </p:nvPr>
        </p:nvSpPr>
        <p:spPr/>
        <p:txBody>
          <a:bodyPr/>
          <a:lstStyle>
            <a:lvl1pPr>
              <a:defRPr/>
            </a:lvl1pPr>
          </a:lstStyle>
          <a:p>
            <a:pPr>
              <a:defRPr/>
            </a:pPr>
            <a:endParaRPr lang="en-AU"/>
          </a:p>
        </p:txBody>
      </p:sp>
    </p:spTree>
    <p:extLst>
      <p:ext uri="{BB962C8B-B14F-4D97-AF65-F5344CB8AC3E}">
        <p14:creationId xmlns:p14="http://schemas.microsoft.com/office/powerpoint/2010/main" val="226950753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Slide Number Placeholder 5">
            <a:extLst>
              <a:ext uri="{FF2B5EF4-FFF2-40B4-BE49-F238E27FC236}">
                <a16:creationId xmlns:a16="http://schemas.microsoft.com/office/drawing/2014/main" id="{1B352F3A-9494-7142-B37A-C1809C987F29}"/>
              </a:ext>
            </a:extLst>
          </p:cNvPr>
          <p:cNvSpPr>
            <a:spLocks noGrp="1"/>
          </p:cNvSpPr>
          <p:nvPr>
            <p:ph type="sldNum" sz="quarter" idx="10"/>
          </p:nvPr>
        </p:nvSpPr>
        <p:spPr/>
        <p:txBody>
          <a:bodyPr/>
          <a:lstStyle>
            <a:lvl1pPr>
              <a:defRPr/>
            </a:lvl1pPr>
          </a:lstStyle>
          <a:p>
            <a:pPr>
              <a:defRPr/>
            </a:pPr>
            <a:fld id="{AAD942CC-5992-694E-B56F-D692DD51A1B5}" type="slidenum">
              <a:rPr lang="en-AU" altLang="en-US"/>
              <a:pPr>
                <a:defRPr/>
              </a:pPr>
              <a:t>‹#›</a:t>
            </a:fld>
            <a:endParaRPr lang="en-AU" altLang="en-US"/>
          </a:p>
        </p:txBody>
      </p:sp>
      <p:sp>
        <p:nvSpPr>
          <p:cNvPr id="5" name="Date Placeholder 3">
            <a:extLst>
              <a:ext uri="{FF2B5EF4-FFF2-40B4-BE49-F238E27FC236}">
                <a16:creationId xmlns:a16="http://schemas.microsoft.com/office/drawing/2014/main" id="{65D8A3F4-8B55-CD4E-8A28-B78808AA29D0}"/>
              </a:ext>
            </a:extLst>
          </p:cNvPr>
          <p:cNvSpPr>
            <a:spLocks noGrp="1"/>
          </p:cNvSpPr>
          <p:nvPr>
            <p:ph type="dt" sz="half" idx="11"/>
          </p:nvPr>
        </p:nvSpPr>
        <p:spPr/>
        <p:txBody>
          <a:bodyPr/>
          <a:lstStyle>
            <a:lvl1pPr>
              <a:defRPr/>
            </a:lvl1pPr>
          </a:lstStyle>
          <a:p>
            <a:pPr>
              <a:defRPr/>
            </a:pPr>
            <a:endParaRPr lang="en-AU"/>
          </a:p>
        </p:txBody>
      </p:sp>
      <p:sp>
        <p:nvSpPr>
          <p:cNvPr id="6" name="Footer Placeholder 4">
            <a:extLst>
              <a:ext uri="{FF2B5EF4-FFF2-40B4-BE49-F238E27FC236}">
                <a16:creationId xmlns:a16="http://schemas.microsoft.com/office/drawing/2014/main" id="{1EA56762-A58B-2342-AC2A-066A38A31492}"/>
              </a:ext>
            </a:extLst>
          </p:cNvPr>
          <p:cNvSpPr>
            <a:spLocks noGrp="1"/>
          </p:cNvSpPr>
          <p:nvPr>
            <p:ph type="ftr" sz="quarter" idx="12"/>
          </p:nvPr>
        </p:nvSpPr>
        <p:spPr/>
        <p:txBody>
          <a:bodyPr/>
          <a:lstStyle>
            <a:lvl1pPr>
              <a:defRPr/>
            </a:lvl1pPr>
          </a:lstStyle>
          <a:p>
            <a:pPr>
              <a:defRPr/>
            </a:pPr>
            <a:endParaRPr lang="en-AU"/>
          </a:p>
        </p:txBody>
      </p:sp>
    </p:spTree>
    <p:extLst>
      <p:ext uri="{BB962C8B-B14F-4D97-AF65-F5344CB8AC3E}">
        <p14:creationId xmlns:p14="http://schemas.microsoft.com/office/powerpoint/2010/main" val="409886539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Slide Number Placeholder 5">
            <a:extLst>
              <a:ext uri="{FF2B5EF4-FFF2-40B4-BE49-F238E27FC236}">
                <a16:creationId xmlns:a16="http://schemas.microsoft.com/office/drawing/2014/main" id="{88B8A15E-5134-9D4B-9239-BC069CBE3F96}"/>
              </a:ext>
            </a:extLst>
          </p:cNvPr>
          <p:cNvSpPr>
            <a:spLocks noGrp="1"/>
          </p:cNvSpPr>
          <p:nvPr>
            <p:ph type="sldNum" sz="quarter" idx="10"/>
          </p:nvPr>
        </p:nvSpPr>
        <p:spPr/>
        <p:txBody>
          <a:bodyPr/>
          <a:lstStyle>
            <a:lvl1pPr>
              <a:defRPr/>
            </a:lvl1pPr>
          </a:lstStyle>
          <a:p>
            <a:pPr>
              <a:defRPr/>
            </a:pPr>
            <a:fld id="{06E0C4DB-E783-684D-92C6-596BCCE13141}" type="slidenum">
              <a:rPr lang="en-AU" altLang="en-US"/>
              <a:pPr>
                <a:defRPr/>
              </a:pPr>
              <a:t>‹#›</a:t>
            </a:fld>
            <a:endParaRPr lang="en-AU" altLang="en-US"/>
          </a:p>
        </p:txBody>
      </p:sp>
      <p:sp>
        <p:nvSpPr>
          <p:cNvPr id="5" name="Date Placeholder 3">
            <a:extLst>
              <a:ext uri="{FF2B5EF4-FFF2-40B4-BE49-F238E27FC236}">
                <a16:creationId xmlns:a16="http://schemas.microsoft.com/office/drawing/2014/main" id="{5AB5452F-D575-F644-9236-CF7BAB2817B8}"/>
              </a:ext>
            </a:extLst>
          </p:cNvPr>
          <p:cNvSpPr>
            <a:spLocks noGrp="1"/>
          </p:cNvSpPr>
          <p:nvPr>
            <p:ph type="dt" sz="half" idx="11"/>
          </p:nvPr>
        </p:nvSpPr>
        <p:spPr/>
        <p:txBody>
          <a:bodyPr/>
          <a:lstStyle>
            <a:lvl1pPr>
              <a:defRPr/>
            </a:lvl1pPr>
          </a:lstStyle>
          <a:p>
            <a:pPr>
              <a:defRPr/>
            </a:pPr>
            <a:endParaRPr lang="en-AU"/>
          </a:p>
        </p:txBody>
      </p:sp>
      <p:sp>
        <p:nvSpPr>
          <p:cNvPr id="6" name="Footer Placeholder 4">
            <a:extLst>
              <a:ext uri="{FF2B5EF4-FFF2-40B4-BE49-F238E27FC236}">
                <a16:creationId xmlns:a16="http://schemas.microsoft.com/office/drawing/2014/main" id="{139C739A-12D0-604A-931A-79F774898928}"/>
              </a:ext>
            </a:extLst>
          </p:cNvPr>
          <p:cNvSpPr>
            <a:spLocks noGrp="1"/>
          </p:cNvSpPr>
          <p:nvPr>
            <p:ph type="ftr" sz="quarter" idx="12"/>
          </p:nvPr>
        </p:nvSpPr>
        <p:spPr/>
        <p:txBody>
          <a:bodyPr/>
          <a:lstStyle>
            <a:lvl1pPr>
              <a:defRPr/>
            </a:lvl1pPr>
          </a:lstStyle>
          <a:p>
            <a:pPr>
              <a:defRPr/>
            </a:pPr>
            <a:endParaRPr lang="en-AU"/>
          </a:p>
        </p:txBody>
      </p:sp>
    </p:spTree>
    <p:extLst>
      <p:ext uri="{BB962C8B-B14F-4D97-AF65-F5344CB8AC3E}">
        <p14:creationId xmlns:p14="http://schemas.microsoft.com/office/powerpoint/2010/main" val="179153884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6">
            <a:extLst>
              <a:ext uri="{FF2B5EF4-FFF2-40B4-BE49-F238E27FC236}">
                <a16:creationId xmlns:a16="http://schemas.microsoft.com/office/drawing/2014/main" id="{FAFC1FA7-90D5-164D-BE5D-977EBC737FBB}"/>
              </a:ext>
            </a:extLst>
          </p:cNvPr>
          <p:cNvSpPr>
            <a:spLocks noGrp="1"/>
          </p:cNvSpPr>
          <p:nvPr>
            <p:ph type="dt" sz="half" idx="10"/>
          </p:nvPr>
        </p:nvSpPr>
        <p:spPr/>
        <p:txBody>
          <a:bodyPr/>
          <a:lstStyle>
            <a:lvl1pPr>
              <a:defRPr/>
            </a:lvl1pPr>
          </a:lstStyle>
          <a:p>
            <a:pPr>
              <a:defRPr/>
            </a:pPr>
            <a:fld id="{1C986732-8882-F64D-A98D-FD20610E48C1}" type="datetime1">
              <a:rPr lang="en-AU"/>
              <a:pPr>
                <a:defRPr/>
              </a:pPr>
              <a:t>24/5/2024</a:t>
            </a:fld>
            <a:endParaRPr lang="en-AU" dirty="0"/>
          </a:p>
        </p:txBody>
      </p:sp>
      <p:sp>
        <p:nvSpPr>
          <p:cNvPr id="5" name="Slide Number Placeholder 8">
            <a:extLst>
              <a:ext uri="{FF2B5EF4-FFF2-40B4-BE49-F238E27FC236}">
                <a16:creationId xmlns:a16="http://schemas.microsoft.com/office/drawing/2014/main" id="{51DC0773-8D51-6248-A79F-92F159D2BEDB}"/>
              </a:ext>
            </a:extLst>
          </p:cNvPr>
          <p:cNvSpPr>
            <a:spLocks noGrp="1"/>
          </p:cNvSpPr>
          <p:nvPr>
            <p:ph type="sldNum" sz="quarter" idx="11"/>
          </p:nvPr>
        </p:nvSpPr>
        <p:spPr/>
        <p:txBody>
          <a:bodyPr/>
          <a:lstStyle>
            <a:lvl1pPr>
              <a:defRPr/>
            </a:lvl1pPr>
          </a:lstStyle>
          <a:p>
            <a:pPr>
              <a:defRPr/>
            </a:pPr>
            <a:fld id="{76D80AB5-353F-6249-A813-E217B2C3E953}" type="slidenum">
              <a:rPr lang="en-AU"/>
              <a:pPr>
                <a:defRPr/>
              </a:pPr>
              <a:t>‹#›</a:t>
            </a:fld>
            <a:endParaRPr lang="en-AU" dirty="0"/>
          </a:p>
        </p:txBody>
      </p:sp>
    </p:spTree>
    <p:extLst>
      <p:ext uri="{BB962C8B-B14F-4D97-AF65-F5344CB8AC3E}">
        <p14:creationId xmlns:p14="http://schemas.microsoft.com/office/powerpoint/2010/main" val="415286865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Slide Number Placeholder 5">
            <a:extLst>
              <a:ext uri="{FF2B5EF4-FFF2-40B4-BE49-F238E27FC236}">
                <a16:creationId xmlns:a16="http://schemas.microsoft.com/office/drawing/2014/main" id="{94AC3B44-5E92-3744-BDF7-7536C5BA586C}"/>
              </a:ext>
            </a:extLst>
          </p:cNvPr>
          <p:cNvSpPr>
            <a:spLocks noGrp="1"/>
          </p:cNvSpPr>
          <p:nvPr>
            <p:ph type="sldNum" sz="quarter" idx="10"/>
          </p:nvPr>
        </p:nvSpPr>
        <p:spPr/>
        <p:txBody>
          <a:bodyPr/>
          <a:lstStyle>
            <a:lvl1pPr>
              <a:defRPr/>
            </a:lvl1pPr>
          </a:lstStyle>
          <a:p>
            <a:pPr>
              <a:defRPr/>
            </a:pPr>
            <a:fld id="{7C6A2A15-9AE8-1E4A-AEC0-86E789230AB9}" type="slidenum">
              <a:rPr lang="en-AU"/>
              <a:pPr>
                <a:defRPr/>
              </a:pPr>
              <a:t>‹#›</a:t>
            </a:fld>
            <a:endParaRPr lang="en-AU" dirty="0"/>
          </a:p>
        </p:txBody>
      </p:sp>
      <p:sp>
        <p:nvSpPr>
          <p:cNvPr id="5" name="Date Placeholder 3">
            <a:extLst>
              <a:ext uri="{FF2B5EF4-FFF2-40B4-BE49-F238E27FC236}">
                <a16:creationId xmlns:a16="http://schemas.microsoft.com/office/drawing/2014/main" id="{4DCA032D-1700-4141-91FA-44BDA9CBF43A}"/>
              </a:ext>
            </a:extLst>
          </p:cNvPr>
          <p:cNvSpPr>
            <a:spLocks noGrp="1"/>
          </p:cNvSpPr>
          <p:nvPr>
            <p:ph type="dt" sz="half" idx="11"/>
          </p:nvPr>
        </p:nvSpPr>
        <p:spPr/>
        <p:txBody>
          <a:bodyPr/>
          <a:lstStyle>
            <a:lvl1pPr>
              <a:defRPr/>
            </a:lvl1pPr>
          </a:lstStyle>
          <a:p>
            <a:pPr>
              <a:defRPr/>
            </a:pPr>
            <a:fld id="{22C6F0D7-6060-E747-9FFB-AC55A9499973}" type="datetime1">
              <a:rPr lang="en-AU"/>
              <a:pPr>
                <a:defRPr/>
              </a:pPr>
              <a:t>24/5/2024</a:t>
            </a:fld>
            <a:endParaRPr lang="en-AU" dirty="0"/>
          </a:p>
        </p:txBody>
      </p:sp>
      <p:sp>
        <p:nvSpPr>
          <p:cNvPr id="6" name="Footer Placeholder 4">
            <a:extLst>
              <a:ext uri="{FF2B5EF4-FFF2-40B4-BE49-F238E27FC236}">
                <a16:creationId xmlns:a16="http://schemas.microsoft.com/office/drawing/2014/main" id="{7780839A-C4FE-7E4E-B109-1E7612085279}"/>
              </a:ext>
            </a:extLst>
          </p:cNvPr>
          <p:cNvSpPr>
            <a:spLocks noGrp="1"/>
          </p:cNvSpPr>
          <p:nvPr>
            <p:ph type="ftr" sz="quarter" idx="12"/>
          </p:nvPr>
        </p:nvSpPr>
        <p:spPr/>
        <p:txBody>
          <a:bodyPr/>
          <a:lstStyle>
            <a:lvl1pPr>
              <a:defRPr/>
            </a:lvl1pPr>
          </a:lstStyle>
          <a:p>
            <a:pPr>
              <a:defRPr/>
            </a:pPr>
            <a:endParaRPr lang="en-AU"/>
          </a:p>
        </p:txBody>
      </p:sp>
    </p:spTree>
    <p:extLst>
      <p:ext uri="{BB962C8B-B14F-4D97-AF65-F5344CB8AC3E}">
        <p14:creationId xmlns:p14="http://schemas.microsoft.com/office/powerpoint/2010/main" val="68548993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Slide Number Placeholder 5">
            <a:extLst>
              <a:ext uri="{FF2B5EF4-FFF2-40B4-BE49-F238E27FC236}">
                <a16:creationId xmlns:a16="http://schemas.microsoft.com/office/drawing/2014/main" id="{F4A6F190-2151-6849-B6F5-610358463FF2}"/>
              </a:ext>
            </a:extLst>
          </p:cNvPr>
          <p:cNvSpPr>
            <a:spLocks noGrp="1"/>
          </p:cNvSpPr>
          <p:nvPr>
            <p:ph type="sldNum" sz="quarter" idx="10"/>
          </p:nvPr>
        </p:nvSpPr>
        <p:spPr/>
        <p:txBody>
          <a:bodyPr/>
          <a:lstStyle>
            <a:lvl1pPr>
              <a:defRPr/>
            </a:lvl1pPr>
          </a:lstStyle>
          <a:p>
            <a:pPr>
              <a:defRPr/>
            </a:pPr>
            <a:fld id="{E9D3D769-D964-C845-9618-AA3612C1AD76}" type="slidenum">
              <a:rPr lang="en-AU"/>
              <a:pPr>
                <a:defRPr/>
              </a:pPr>
              <a:t>‹#›</a:t>
            </a:fld>
            <a:endParaRPr lang="en-AU" dirty="0"/>
          </a:p>
        </p:txBody>
      </p:sp>
      <p:sp>
        <p:nvSpPr>
          <p:cNvPr id="5" name="Date Placeholder 3">
            <a:extLst>
              <a:ext uri="{FF2B5EF4-FFF2-40B4-BE49-F238E27FC236}">
                <a16:creationId xmlns:a16="http://schemas.microsoft.com/office/drawing/2014/main" id="{EB41D5EE-4246-D54D-B60D-7E36CBE14748}"/>
              </a:ext>
            </a:extLst>
          </p:cNvPr>
          <p:cNvSpPr>
            <a:spLocks noGrp="1"/>
          </p:cNvSpPr>
          <p:nvPr>
            <p:ph type="dt" sz="half" idx="11"/>
          </p:nvPr>
        </p:nvSpPr>
        <p:spPr/>
        <p:txBody>
          <a:bodyPr/>
          <a:lstStyle>
            <a:lvl1pPr>
              <a:defRPr/>
            </a:lvl1pPr>
          </a:lstStyle>
          <a:p>
            <a:pPr>
              <a:defRPr/>
            </a:pPr>
            <a:fld id="{578C93BF-4787-8948-B124-400788E9D26A}" type="datetime1">
              <a:rPr lang="en-AU"/>
              <a:pPr>
                <a:defRPr/>
              </a:pPr>
              <a:t>24/5/2024</a:t>
            </a:fld>
            <a:endParaRPr lang="en-AU" dirty="0"/>
          </a:p>
        </p:txBody>
      </p:sp>
      <p:sp>
        <p:nvSpPr>
          <p:cNvPr id="6" name="Footer Placeholder 4">
            <a:extLst>
              <a:ext uri="{FF2B5EF4-FFF2-40B4-BE49-F238E27FC236}">
                <a16:creationId xmlns:a16="http://schemas.microsoft.com/office/drawing/2014/main" id="{3D127020-CC4D-AF4F-AE62-C872B25176B2}"/>
              </a:ext>
            </a:extLst>
          </p:cNvPr>
          <p:cNvSpPr>
            <a:spLocks noGrp="1"/>
          </p:cNvSpPr>
          <p:nvPr>
            <p:ph type="ftr" sz="quarter" idx="12"/>
          </p:nvPr>
        </p:nvSpPr>
        <p:spPr/>
        <p:txBody>
          <a:bodyPr/>
          <a:lstStyle>
            <a:lvl1pPr>
              <a:defRPr/>
            </a:lvl1pPr>
          </a:lstStyle>
          <a:p>
            <a:pPr>
              <a:defRPr/>
            </a:pPr>
            <a:endParaRPr lang="en-AU"/>
          </a:p>
        </p:txBody>
      </p:sp>
    </p:spTree>
    <p:extLst>
      <p:ext uri="{BB962C8B-B14F-4D97-AF65-F5344CB8AC3E}">
        <p14:creationId xmlns:p14="http://schemas.microsoft.com/office/powerpoint/2010/main" val="119953873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Slide Number Placeholder 5">
            <a:extLst>
              <a:ext uri="{FF2B5EF4-FFF2-40B4-BE49-F238E27FC236}">
                <a16:creationId xmlns:a16="http://schemas.microsoft.com/office/drawing/2014/main" id="{C8F90727-DAC7-BD4A-A964-84F6F6042DF1}"/>
              </a:ext>
            </a:extLst>
          </p:cNvPr>
          <p:cNvSpPr>
            <a:spLocks noGrp="1"/>
          </p:cNvSpPr>
          <p:nvPr>
            <p:ph type="sldNum" sz="quarter" idx="10"/>
          </p:nvPr>
        </p:nvSpPr>
        <p:spPr/>
        <p:txBody>
          <a:bodyPr/>
          <a:lstStyle>
            <a:lvl1pPr>
              <a:defRPr/>
            </a:lvl1pPr>
          </a:lstStyle>
          <a:p>
            <a:pPr>
              <a:defRPr/>
            </a:pPr>
            <a:fld id="{FC8C56C1-51B0-534D-BCFA-050C6964D9C8}" type="slidenum">
              <a:rPr lang="en-AU"/>
              <a:pPr>
                <a:defRPr/>
              </a:pPr>
              <a:t>‹#›</a:t>
            </a:fld>
            <a:endParaRPr lang="en-AU" dirty="0"/>
          </a:p>
        </p:txBody>
      </p:sp>
      <p:sp>
        <p:nvSpPr>
          <p:cNvPr id="6" name="Date Placeholder 3">
            <a:extLst>
              <a:ext uri="{FF2B5EF4-FFF2-40B4-BE49-F238E27FC236}">
                <a16:creationId xmlns:a16="http://schemas.microsoft.com/office/drawing/2014/main" id="{00286594-91FB-B44C-AA80-763F03DD46B6}"/>
              </a:ext>
            </a:extLst>
          </p:cNvPr>
          <p:cNvSpPr>
            <a:spLocks noGrp="1"/>
          </p:cNvSpPr>
          <p:nvPr>
            <p:ph type="dt" sz="half" idx="11"/>
          </p:nvPr>
        </p:nvSpPr>
        <p:spPr/>
        <p:txBody>
          <a:bodyPr/>
          <a:lstStyle>
            <a:lvl1pPr>
              <a:defRPr/>
            </a:lvl1pPr>
          </a:lstStyle>
          <a:p>
            <a:pPr>
              <a:defRPr/>
            </a:pPr>
            <a:fld id="{8D60FFB9-08D1-DE49-82BB-86DB98366105}" type="datetime1">
              <a:rPr lang="en-AU"/>
              <a:pPr>
                <a:defRPr/>
              </a:pPr>
              <a:t>24/5/2024</a:t>
            </a:fld>
            <a:endParaRPr lang="en-AU" dirty="0"/>
          </a:p>
        </p:txBody>
      </p:sp>
      <p:sp>
        <p:nvSpPr>
          <p:cNvPr id="7" name="Footer Placeholder 4">
            <a:extLst>
              <a:ext uri="{FF2B5EF4-FFF2-40B4-BE49-F238E27FC236}">
                <a16:creationId xmlns:a16="http://schemas.microsoft.com/office/drawing/2014/main" id="{BD4B82CF-9C92-0A49-879C-F0244939064A}"/>
              </a:ext>
            </a:extLst>
          </p:cNvPr>
          <p:cNvSpPr>
            <a:spLocks noGrp="1"/>
          </p:cNvSpPr>
          <p:nvPr>
            <p:ph type="ftr" sz="quarter" idx="12"/>
          </p:nvPr>
        </p:nvSpPr>
        <p:spPr/>
        <p:txBody>
          <a:bodyPr/>
          <a:lstStyle>
            <a:lvl1pPr>
              <a:defRPr/>
            </a:lvl1pPr>
          </a:lstStyle>
          <a:p>
            <a:pPr>
              <a:defRPr/>
            </a:pPr>
            <a:endParaRPr lang="en-AU"/>
          </a:p>
        </p:txBody>
      </p:sp>
    </p:spTree>
    <p:extLst>
      <p:ext uri="{BB962C8B-B14F-4D97-AF65-F5344CB8AC3E}">
        <p14:creationId xmlns:p14="http://schemas.microsoft.com/office/powerpoint/2010/main" val="60426733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Slide Number Placeholder 5">
            <a:extLst>
              <a:ext uri="{FF2B5EF4-FFF2-40B4-BE49-F238E27FC236}">
                <a16:creationId xmlns:a16="http://schemas.microsoft.com/office/drawing/2014/main" id="{B8021427-7731-EF4C-9C17-E38DA83B7ABB}"/>
              </a:ext>
            </a:extLst>
          </p:cNvPr>
          <p:cNvSpPr>
            <a:spLocks noGrp="1"/>
          </p:cNvSpPr>
          <p:nvPr>
            <p:ph type="sldNum" sz="quarter" idx="10"/>
          </p:nvPr>
        </p:nvSpPr>
        <p:spPr/>
        <p:txBody>
          <a:bodyPr/>
          <a:lstStyle>
            <a:lvl1pPr>
              <a:defRPr/>
            </a:lvl1pPr>
          </a:lstStyle>
          <a:p>
            <a:pPr>
              <a:defRPr/>
            </a:pPr>
            <a:fld id="{BC727A59-FF15-134E-A857-01CD616E5CA6}" type="slidenum">
              <a:rPr lang="en-AU"/>
              <a:pPr>
                <a:defRPr/>
              </a:pPr>
              <a:t>‹#›</a:t>
            </a:fld>
            <a:endParaRPr lang="en-AU" dirty="0"/>
          </a:p>
        </p:txBody>
      </p:sp>
      <p:sp>
        <p:nvSpPr>
          <p:cNvPr id="8" name="Date Placeholder 3">
            <a:extLst>
              <a:ext uri="{FF2B5EF4-FFF2-40B4-BE49-F238E27FC236}">
                <a16:creationId xmlns:a16="http://schemas.microsoft.com/office/drawing/2014/main" id="{39BF4BC4-58D8-B14C-A3A4-F081CA758AA6}"/>
              </a:ext>
            </a:extLst>
          </p:cNvPr>
          <p:cNvSpPr>
            <a:spLocks noGrp="1"/>
          </p:cNvSpPr>
          <p:nvPr>
            <p:ph type="dt" sz="half" idx="11"/>
          </p:nvPr>
        </p:nvSpPr>
        <p:spPr/>
        <p:txBody>
          <a:bodyPr/>
          <a:lstStyle>
            <a:lvl1pPr>
              <a:defRPr/>
            </a:lvl1pPr>
          </a:lstStyle>
          <a:p>
            <a:pPr>
              <a:defRPr/>
            </a:pPr>
            <a:fld id="{7121F5E2-ADA6-A846-A62D-0600C3221AE2}" type="datetime1">
              <a:rPr lang="en-AU"/>
              <a:pPr>
                <a:defRPr/>
              </a:pPr>
              <a:t>24/5/2024</a:t>
            </a:fld>
            <a:endParaRPr lang="en-AU" dirty="0"/>
          </a:p>
        </p:txBody>
      </p:sp>
      <p:sp>
        <p:nvSpPr>
          <p:cNvPr id="9" name="Footer Placeholder 4">
            <a:extLst>
              <a:ext uri="{FF2B5EF4-FFF2-40B4-BE49-F238E27FC236}">
                <a16:creationId xmlns:a16="http://schemas.microsoft.com/office/drawing/2014/main" id="{CDE04A4E-6EB6-C04F-A0C5-8C575A85DE7F}"/>
              </a:ext>
            </a:extLst>
          </p:cNvPr>
          <p:cNvSpPr>
            <a:spLocks noGrp="1"/>
          </p:cNvSpPr>
          <p:nvPr>
            <p:ph type="ftr" sz="quarter" idx="12"/>
          </p:nvPr>
        </p:nvSpPr>
        <p:spPr/>
        <p:txBody>
          <a:bodyPr/>
          <a:lstStyle>
            <a:lvl1pPr>
              <a:defRPr/>
            </a:lvl1pPr>
          </a:lstStyle>
          <a:p>
            <a:pPr>
              <a:defRPr/>
            </a:pPr>
            <a:endParaRPr lang="en-AU"/>
          </a:p>
        </p:txBody>
      </p:sp>
    </p:spTree>
    <p:extLst>
      <p:ext uri="{BB962C8B-B14F-4D97-AF65-F5344CB8AC3E}">
        <p14:creationId xmlns:p14="http://schemas.microsoft.com/office/powerpoint/2010/main" val="3880619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3">
            <a:extLst>
              <a:ext uri="{FF2B5EF4-FFF2-40B4-BE49-F238E27FC236}">
                <a16:creationId xmlns:a16="http://schemas.microsoft.com/office/drawing/2014/main" id="{E59AF8F0-1FF6-DC4E-8AD8-77473AFBAB81}"/>
              </a:ext>
            </a:extLst>
          </p:cNvPr>
          <p:cNvSpPr>
            <a:spLocks noGrp="1"/>
          </p:cNvSpPr>
          <p:nvPr>
            <p:ph type="dt" sz="half" idx="10"/>
          </p:nvPr>
        </p:nvSpPr>
        <p:spPr/>
        <p:txBody>
          <a:bodyPr/>
          <a:lstStyle>
            <a:lvl1pPr>
              <a:defRPr/>
            </a:lvl1pPr>
          </a:lstStyle>
          <a:p>
            <a:pPr>
              <a:defRPr/>
            </a:pPr>
            <a:endParaRPr lang="en-AU"/>
          </a:p>
        </p:txBody>
      </p:sp>
      <p:sp>
        <p:nvSpPr>
          <p:cNvPr id="8" name="Footer Placeholder 4">
            <a:extLst>
              <a:ext uri="{FF2B5EF4-FFF2-40B4-BE49-F238E27FC236}">
                <a16:creationId xmlns:a16="http://schemas.microsoft.com/office/drawing/2014/main" id="{DFBBA9F0-DA41-2242-BE5C-257DE0858986}"/>
              </a:ext>
            </a:extLst>
          </p:cNvPr>
          <p:cNvSpPr>
            <a:spLocks noGrp="1"/>
          </p:cNvSpPr>
          <p:nvPr>
            <p:ph type="ftr" sz="quarter" idx="11"/>
          </p:nvPr>
        </p:nvSpPr>
        <p:spPr/>
        <p:txBody>
          <a:bodyPr/>
          <a:lstStyle>
            <a:lvl1pPr>
              <a:defRPr/>
            </a:lvl1pPr>
          </a:lstStyle>
          <a:p>
            <a:pPr>
              <a:defRPr/>
            </a:pPr>
            <a:endParaRPr lang="en-AU"/>
          </a:p>
        </p:txBody>
      </p:sp>
      <p:sp>
        <p:nvSpPr>
          <p:cNvPr id="9" name="Slide Number Placeholder 5">
            <a:extLst>
              <a:ext uri="{FF2B5EF4-FFF2-40B4-BE49-F238E27FC236}">
                <a16:creationId xmlns:a16="http://schemas.microsoft.com/office/drawing/2014/main" id="{7751CF34-E079-AE45-8BA5-909B8B604DFE}"/>
              </a:ext>
            </a:extLst>
          </p:cNvPr>
          <p:cNvSpPr>
            <a:spLocks noGrp="1"/>
          </p:cNvSpPr>
          <p:nvPr>
            <p:ph type="sldNum" sz="quarter" idx="12"/>
          </p:nvPr>
        </p:nvSpPr>
        <p:spPr/>
        <p:txBody>
          <a:bodyPr/>
          <a:lstStyle>
            <a:lvl1pPr>
              <a:defRPr/>
            </a:lvl1pPr>
          </a:lstStyle>
          <a:p>
            <a:pPr>
              <a:defRPr/>
            </a:pPr>
            <a:fld id="{3036DE48-5B36-EC4C-97BE-2BC29FE05077}" type="slidenum">
              <a:rPr lang="en-AU" altLang="en-US"/>
              <a:pPr>
                <a:defRPr/>
              </a:pPr>
              <a:t>‹#›</a:t>
            </a:fld>
            <a:endParaRPr lang="en-AU" altLang="en-US"/>
          </a:p>
        </p:txBody>
      </p:sp>
    </p:spTree>
    <p:extLst>
      <p:ext uri="{BB962C8B-B14F-4D97-AF65-F5344CB8AC3E}">
        <p14:creationId xmlns:p14="http://schemas.microsoft.com/office/powerpoint/2010/main" val="108922397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5">
            <a:extLst>
              <a:ext uri="{FF2B5EF4-FFF2-40B4-BE49-F238E27FC236}">
                <a16:creationId xmlns:a16="http://schemas.microsoft.com/office/drawing/2014/main" id="{920F3F74-D19A-5C43-A3B9-999345104C3F}"/>
              </a:ext>
            </a:extLst>
          </p:cNvPr>
          <p:cNvSpPr>
            <a:spLocks noGrp="1"/>
          </p:cNvSpPr>
          <p:nvPr>
            <p:ph type="sldNum" sz="quarter" idx="10"/>
          </p:nvPr>
        </p:nvSpPr>
        <p:spPr/>
        <p:txBody>
          <a:bodyPr/>
          <a:lstStyle>
            <a:lvl1pPr>
              <a:defRPr/>
            </a:lvl1pPr>
          </a:lstStyle>
          <a:p>
            <a:pPr>
              <a:defRPr/>
            </a:pPr>
            <a:fld id="{50940F1D-E08D-4349-BE76-139EFDAD2F29}" type="slidenum">
              <a:rPr lang="en-AU"/>
              <a:pPr>
                <a:defRPr/>
              </a:pPr>
              <a:t>‹#›</a:t>
            </a:fld>
            <a:endParaRPr lang="en-AU" dirty="0"/>
          </a:p>
        </p:txBody>
      </p:sp>
      <p:sp>
        <p:nvSpPr>
          <p:cNvPr id="4" name="Date Placeholder 3">
            <a:extLst>
              <a:ext uri="{FF2B5EF4-FFF2-40B4-BE49-F238E27FC236}">
                <a16:creationId xmlns:a16="http://schemas.microsoft.com/office/drawing/2014/main" id="{14A56F6A-4F26-5C46-8EA6-F795C7CACD5A}"/>
              </a:ext>
            </a:extLst>
          </p:cNvPr>
          <p:cNvSpPr>
            <a:spLocks noGrp="1"/>
          </p:cNvSpPr>
          <p:nvPr>
            <p:ph type="dt" sz="half" idx="11"/>
          </p:nvPr>
        </p:nvSpPr>
        <p:spPr/>
        <p:txBody>
          <a:bodyPr/>
          <a:lstStyle>
            <a:lvl1pPr>
              <a:defRPr/>
            </a:lvl1pPr>
          </a:lstStyle>
          <a:p>
            <a:pPr>
              <a:defRPr/>
            </a:pPr>
            <a:fld id="{F823E06A-D2EC-CA4F-93EC-92913E8B2504}" type="datetime1">
              <a:rPr lang="en-AU"/>
              <a:pPr>
                <a:defRPr/>
              </a:pPr>
              <a:t>24/5/2024</a:t>
            </a:fld>
            <a:endParaRPr lang="en-AU" dirty="0"/>
          </a:p>
        </p:txBody>
      </p:sp>
      <p:sp>
        <p:nvSpPr>
          <p:cNvPr id="5" name="Footer Placeholder 4">
            <a:extLst>
              <a:ext uri="{FF2B5EF4-FFF2-40B4-BE49-F238E27FC236}">
                <a16:creationId xmlns:a16="http://schemas.microsoft.com/office/drawing/2014/main" id="{8DCDC3DE-F867-1C40-8F0D-75537572051D}"/>
              </a:ext>
            </a:extLst>
          </p:cNvPr>
          <p:cNvSpPr>
            <a:spLocks noGrp="1"/>
          </p:cNvSpPr>
          <p:nvPr>
            <p:ph type="ftr" sz="quarter" idx="12"/>
          </p:nvPr>
        </p:nvSpPr>
        <p:spPr/>
        <p:txBody>
          <a:bodyPr/>
          <a:lstStyle>
            <a:lvl1pPr>
              <a:defRPr/>
            </a:lvl1pPr>
          </a:lstStyle>
          <a:p>
            <a:pPr>
              <a:defRPr/>
            </a:pPr>
            <a:endParaRPr lang="en-AU"/>
          </a:p>
        </p:txBody>
      </p:sp>
    </p:spTree>
    <p:extLst>
      <p:ext uri="{BB962C8B-B14F-4D97-AF65-F5344CB8AC3E}">
        <p14:creationId xmlns:p14="http://schemas.microsoft.com/office/powerpoint/2010/main" val="348604243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25CE2E34-04A6-1B43-BD97-9EE5BDBB1A6F}"/>
              </a:ext>
            </a:extLst>
          </p:cNvPr>
          <p:cNvSpPr>
            <a:spLocks noGrp="1"/>
          </p:cNvSpPr>
          <p:nvPr>
            <p:ph type="sldNum" sz="quarter" idx="10"/>
          </p:nvPr>
        </p:nvSpPr>
        <p:spPr/>
        <p:txBody>
          <a:bodyPr/>
          <a:lstStyle>
            <a:lvl1pPr>
              <a:defRPr/>
            </a:lvl1pPr>
          </a:lstStyle>
          <a:p>
            <a:pPr>
              <a:defRPr/>
            </a:pPr>
            <a:fld id="{302458EC-468E-BF42-AA9F-0E401D3FE416}" type="slidenum">
              <a:rPr lang="en-AU"/>
              <a:pPr>
                <a:defRPr/>
              </a:pPr>
              <a:t>‹#›</a:t>
            </a:fld>
            <a:endParaRPr lang="en-AU" dirty="0"/>
          </a:p>
        </p:txBody>
      </p:sp>
      <p:sp>
        <p:nvSpPr>
          <p:cNvPr id="3" name="Date Placeholder 3">
            <a:extLst>
              <a:ext uri="{FF2B5EF4-FFF2-40B4-BE49-F238E27FC236}">
                <a16:creationId xmlns:a16="http://schemas.microsoft.com/office/drawing/2014/main" id="{516F1C24-E626-F047-B95F-C6F43D642AD0}"/>
              </a:ext>
            </a:extLst>
          </p:cNvPr>
          <p:cNvSpPr>
            <a:spLocks noGrp="1"/>
          </p:cNvSpPr>
          <p:nvPr>
            <p:ph type="dt" sz="half" idx="11"/>
          </p:nvPr>
        </p:nvSpPr>
        <p:spPr/>
        <p:txBody>
          <a:bodyPr/>
          <a:lstStyle>
            <a:lvl1pPr>
              <a:defRPr/>
            </a:lvl1pPr>
          </a:lstStyle>
          <a:p>
            <a:pPr>
              <a:defRPr/>
            </a:pPr>
            <a:fld id="{01DB4D00-9414-5948-A453-ED7CB12F30CD}" type="datetime1">
              <a:rPr lang="en-AU"/>
              <a:pPr>
                <a:defRPr/>
              </a:pPr>
              <a:t>24/5/2024</a:t>
            </a:fld>
            <a:endParaRPr lang="en-AU" dirty="0"/>
          </a:p>
        </p:txBody>
      </p:sp>
      <p:sp>
        <p:nvSpPr>
          <p:cNvPr id="4" name="Footer Placeholder 4">
            <a:extLst>
              <a:ext uri="{FF2B5EF4-FFF2-40B4-BE49-F238E27FC236}">
                <a16:creationId xmlns:a16="http://schemas.microsoft.com/office/drawing/2014/main" id="{41F2ED7F-8EA5-2C4D-A6A8-3BA389585F5F}"/>
              </a:ext>
            </a:extLst>
          </p:cNvPr>
          <p:cNvSpPr>
            <a:spLocks noGrp="1"/>
          </p:cNvSpPr>
          <p:nvPr>
            <p:ph type="ftr" sz="quarter" idx="12"/>
          </p:nvPr>
        </p:nvSpPr>
        <p:spPr/>
        <p:txBody>
          <a:bodyPr/>
          <a:lstStyle>
            <a:lvl1pPr>
              <a:defRPr/>
            </a:lvl1pPr>
          </a:lstStyle>
          <a:p>
            <a:pPr>
              <a:defRPr/>
            </a:pPr>
            <a:endParaRPr lang="en-AU"/>
          </a:p>
        </p:txBody>
      </p:sp>
    </p:spTree>
    <p:extLst>
      <p:ext uri="{BB962C8B-B14F-4D97-AF65-F5344CB8AC3E}">
        <p14:creationId xmlns:p14="http://schemas.microsoft.com/office/powerpoint/2010/main" val="36989923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Slide Number Placeholder 5">
            <a:extLst>
              <a:ext uri="{FF2B5EF4-FFF2-40B4-BE49-F238E27FC236}">
                <a16:creationId xmlns:a16="http://schemas.microsoft.com/office/drawing/2014/main" id="{ADFE988C-690D-9845-B7FF-A92CDED45FD2}"/>
              </a:ext>
            </a:extLst>
          </p:cNvPr>
          <p:cNvSpPr>
            <a:spLocks noGrp="1"/>
          </p:cNvSpPr>
          <p:nvPr>
            <p:ph type="sldNum" sz="quarter" idx="10"/>
          </p:nvPr>
        </p:nvSpPr>
        <p:spPr/>
        <p:txBody>
          <a:bodyPr/>
          <a:lstStyle>
            <a:lvl1pPr>
              <a:defRPr/>
            </a:lvl1pPr>
          </a:lstStyle>
          <a:p>
            <a:pPr>
              <a:defRPr/>
            </a:pPr>
            <a:fld id="{31A89A2E-516D-EA42-91B3-AA3BEA505CFE}" type="slidenum">
              <a:rPr lang="en-AU"/>
              <a:pPr>
                <a:defRPr/>
              </a:pPr>
              <a:t>‹#›</a:t>
            </a:fld>
            <a:endParaRPr lang="en-AU" dirty="0"/>
          </a:p>
        </p:txBody>
      </p:sp>
      <p:sp>
        <p:nvSpPr>
          <p:cNvPr id="6" name="Date Placeholder 3">
            <a:extLst>
              <a:ext uri="{FF2B5EF4-FFF2-40B4-BE49-F238E27FC236}">
                <a16:creationId xmlns:a16="http://schemas.microsoft.com/office/drawing/2014/main" id="{57FF6F68-7A2D-284C-8E3D-B77E4E94A120}"/>
              </a:ext>
            </a:extLst>
          </p:cNvPr>
          <p:cNvSpPr>
            <a:spLocks noGrp="1"/>
          </p:cNvSpPr>
          <p:nvPr>
            <p:ph type="dt" sz="half" idx="11"/>
          </p:nvPr>
        </p:nvSpPr>
        <p:spPr/>
        <p:txBody>
          <a:bodyPr/>
          <a:lstStyle>
            <a:lvl1pPr>
              <a:defRPr/>
            </a:lvl1pPr>
          </a:lstStyle>
          <a:p>
            <a:pPr>
              <a:defRPr/>
            </a:pPr>
            <a:fld id="{176710A5-DFAE-CB42-B147-E567A3DE922A}" type="datetime1">
              <a:rPr lang="en-AU"/>
              <a:pPr>
                <a:defRPr/>
              </a:pPr>
              <a:t>24/5/2024</a:t>
            </a:fld>
            <a:endParaRPr lang="en-AU" dirty="0"/>
          </a:p>
        </p:txBody>
      </p:sp>
      <p:sp>
        <p:nvSpPr>
          <p:cNvPr id="7" name="Footer Placeholder 4">
            <a:extLst>
              <a:ext uri="{FF2B5EF4-FFF2-40B4-BE49-F238E27FC236}">
                <a16:creationId xmlns:a16="http://schemas.microsoft.com/office/drawing/2014/main" id="{D7821F24-E707-2344-9E5C-FEFB76C9020E}"/>
              </a:ext>
            </a:extLst>
          </p:cNvPr>
          <p:cNvSpPr>
            <a:spLocks noGrp="1"/>
          </p:cNvSpPr>
          <p:nvPr>
            <p:ph type="ftr" sz="quarter" idx="12"/>
          </p:nvPr>
        </p:nvSpPr>
        <p:spPr/>
        <p:txBody>
          <a:bodyPr/>
          <a:lstStyle>
            <a:lvl1pPr>
              <a:defRPr/>
            </a:lvl1pPr>
          </a:lstStyle>
          <a:p>
            <a:pPr>
              <a:defRPr/>
            </a:pPr>
            <a:endParaRPr lang="en-AU"/>
          </a:p>
        </p:txBody>
      </p:sp>
    </p:spTree>
    <p:extLst>
      <p:ext uri="{BB962C8B-B14F-4D97-AF65-F5344CB8AC3E}">
        <p14:creationId xmlns:p14="http://schemas.microsoft.com/office/powerpoint/2010/main" val="28461228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Slide Number Placeholder 5">
            <a:extLst>
              <a:ext uri="{FF2B5EF4-FFF2-40B4-BE49-F238E27FC236}">
                <a16:creationId xmlns:a16="http://schemas.microsoft.com/office/drawing/2014/main" id="{AB2D10F6-62AB-8F44-9144-967F0FC78B25}"/>
              </a:ext>
            </a:extLst>
          </p:cNvPr>
          <p:cNvSpPr>
            <a:spLocks noGrp="1"/>
          </p:cNvSpPr>
          <p:nvPr>
            <p:ph type="sldNum" sz="quarter" idx="10"/>
          </p:nvPr>
        </p:nvSpPr>
        <p:spPr/>
        <p:txBody>
          <a:bodyPr/>
          <a:lstStyle>
            <a:lvl1pPr>
              <a:defRPr/>
            </a:lvl1pPr>
          </a:lstStyle>
          <a:p>
            <a:pPr>
              <a:defRPr/>
            </a:pPr>
            <a:fld id="{7C82ADA1-121F-364C-9BC7-9E64F606FB47}" type="slidenum">
              <a:rPr lang="en-AU"/>
              <a:pPr>
                <a:defRPr/>
              </a:pPr>
              <a:t>‹#›</a:t>
            </a:fld>
            <a:endParaRPr lang="en-AU" dirty="0"/>
          </a:p>
        </p:txBody>
      </p:sp>
      <p:sp>
        <p:nvSpPr>
          <p:cNvPr id="6" name="Date Placeholder 3">
            <a:extLst>
              <a:ext uri="{FF2B5EF4-FFF2-40B4-BE49-F238E27FC236}">
                <a16:creationId xmlns:a16="http://schemas.microsoft.com/office/drawing/2014/main" id="{6A5449F8-3CB7-D144-BD95-4286612CBE65}"/>
              </a:ext>
            </a:extLst>
          </p:cNvPr>
          <p:cNvSpPr>
            <a:spLocks noGrp="1"/>
          </p:cNvSpPr>
          <p:nvPr>
            <p:ph type="dt" sz="half" idx="11"/>
          </p:nvPr>
        </p:nvSpPr>
        <p:spPr/>
        <p:txBody>
          <a:bodyPr/>
          <a:lstStyle>
            <a:lvl1pPr>
              <a:defRPr/>
            </a:lvl1pPr>
          </a:lstStyle>
          <a:p>
            <a:pPr>
              <a:defRPr/>
            </a:pPr>
            <a:fld id="{99A5C5A6-B670-A148-BCB2-7E78B07655F4}" type="datetime1">
              <a:rPr lang="en-AU"/>
              <a:pPr>
                <a:defRPr/>
              </a:pPr>
              <a:t>24/5/2024</a:t>
            </a:fld>
            <a:endParaRPr lang="en-AU" dirty="0"/>
          </a:p>
        </p:txBody>
      </p:sp>
      <p:sp>
        <p:nvSpPr>
          <p:cNvPr id="7" name="Footer Placeholder 4">
            <a:extLst>
              <a:ext uri="{FF2B5EF4-FFF2-40B4-BE49-F238E27FC236}">
                <a16:creationId xmlns:a16="http://schemas.microsoft.com/office/drawing/2014/main" id="{D1C6B073-F211-9841-B1BB-DB5309BA6DEF}"/>
              </a:ext>
            </a:extLst>
          </p:cNvPr>
          <p:cNvSpPr>
            <a:spLocks noGrp="1"/>
          </p:cNvSpPr>
          <p:nvPr>
            <p:ph type="ftr" sz="quarter" idx="12"/>
          </p:nvPr>
        </p:nvSpPr>
        <p:spPr/>
        <p:txBody>
          <a:bodyPr/>
          <a:lstStyle>
            <a:lvl1pPr>
              <a:defRPr/>
            </a:lvl1pPr>
          </a:lstStyle>
          <a:p>
            <a:pPr>
              <a:defRPr/>
            </a:pPr>
            <a:endParaRPr lang="en-AU"/>
          </a:p>
        </p:txBody>
      </p:sp>
    </p:spTree>
    <p:extLst>
      <p:ext uri="{BB962C8B-B14F-4D97-AF65-F5344CB8AC3E}">
        <p14:creationId xmlns:p14="http://schemas.microsoft.com/office/powerpoint/2010/main" val="57733183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Slide Number Placeholder 5">
            <a:extLst>
              <a:ext uri="{FF2B5EF4-FFF2-40B4-BE49-F238E27FC236}">
                <a16:creationId xmlns:a16="http://schemas.microsoft.com/office/drawing/2014/main" id="{BAD26AA0-15E5-634C-9E63-01D43AEC0B6D}"/>
              </a:ext>
            </a:extLst>
          </p:cNvPr>
          <p:cNvSpPr>
            <a:spLocks noGrp="1"/>
          </p:cNvSpPr>
          <p:nvPr>
            <p:ph type="sldNum" sz="quarter" idx="10"/>
          </p:nvPr>
        </p:nvSpPr>
        <p:spPr/>
        <p:txBody>
          <a:bodyPr/>
          <a:lstStyle>
            <a:lvl1pPr>
              <a:defRPr/>
            </a:lvl1pPr>
          </a:lstStyle>
          <a:p>
            <a:pPr>
              <a:defRPr/>
            </a:pPr>
            <a:fld id="{693AE2D6-7FB3-B342-BE72-6900F8B6F18C}" type="slidenum">
              <a:rPr lang="en-AU"/>
              <a:pPr>
                <a:defRPr/>
              </a:pPr>
              <a:t>‹#›</a:t>
            </a:fld>
            <a:endParaRPr lang="en-AU" dirty="0"/>
          </a:p>
        </p:txBody>
      </p:sp>
      <p:sp>
        <p:nvSpPr>
          <p:cNvPr id="5" name="Date Placeholder 3">
            <a:extLst>
              <a:ext uri="{FF2B5EF4-FFF2-40B4-BE49-F238E27FC236}">
                <a16:creationId xmlns:a16="http://schemas.microsoft.com/office/drawing/2014/main" id="{8FE136CA-84B2-2243-842E-FA871B31FAFC}"/>
              </a:ext>
            </a:extLst>
          </p:cNvPr>
          <p:cNvSpPr>
            <a:spLocks noGrp="1"/>
          </p:cNvSpPr>
          <p:nvPr>
            <p:ph type="dt" sz="half" idx="11"/>
          </p:nvPr>
        </p:nvSpPr>
        <p:spPr/>
        <p:txBody>
          <a:bodyPr/>
          <a:lstStyle>
            <a:lvl1pPr>
              <a:defRPr/>
            </a:lvl1pPr>
          </a:lstStyle>
          <a:p>
            <a:pPr>
              <a:defRPr/>
            </a:pPr>
            <a:fld id="{D2DEF62B-9F15-014C-B117-9AB6FC67AA52}" type="datetime1">
              <a:rPr lang="en-AU"/>
              <a:pPr>
                <a:defRPr/>
              </a:pPr>
              <a:t>24/5/2024</a:t>
            </a:fld>
            <a:endParaRPr lang="en-AU" dirty="0"/>
          </a:p>
        </p:txBody>
      </p:sp>
      <p:sp>
        <p:nvSpPr>
          <p:cNvPr id="6" name="Footer Placeholder 4">
            <a:extLst>
              <a:ext uri="{FF2B5EF4-FFF2-40B4-BE49-F238E27FC236}">
                <a16:creationId xmlns:a16="http://schemas.microsoft.com/office/drawing/2014/main" id="{962CBFD8-6B29-F448-B093-C280CDF5E16B}"/>
              </a:ext>
            </a:extLst>
          </p:cNvPr>
          <p:cNvSpPr>
            <a:spLocks noGrp="1"/>
          </p:cNvSpPr>
          <p:nvPr>
            <p:ph type="ftr" sz="quarter" idx="12"/>
          </p:nvPr>
        </p:nvSpPr>
        <p:spPr/>
        <p:txBody>
          <a:bodyPr/>
          <a:lstStyle>
            <a:lvl1pPr>
              <a:defRPr/>
            </a:lvl1pPr>
          </a:lstStyle>
          <a:p>
            <a:pPr>
              <a:defRPr/>
            </a:pPr>
            <a:endParaRPr lang="en-AU"/>
          </a:p>
        </p:txBody>
      </p:sp>
    </p:spTree>
    <p:extLst>
      <p:ext uri="{BB962C8B-B14F-4D97-AF65-F5344CB8AC3E}">
        <p14:creationId xmlns:p14="http://schemas.microsoft.com/office/powerpoint/2010/main" val="17526868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Slide Number Placeholder 5">
            <a:extLst>
              <a:ext uri="{FF2B5EF4-FFF2-40B4-BE49-F238E27FC236}">
                <a16:creationId xmlns:a16="http://schemas.microsoft.com/office/drawing/2014/main" id="{E1BD6D3F-15DE-BE4E-B606-9A8E03FF0436}"/>
              </a:ext>
            </a:extLst>
          </p:cNvPr>
          <p:cNvSpPr>
            <a:spLocks noGrp="1"/>
          </p:cNvSpPr>
          <p:nvPr>
            <p:ph type="sldNum" sz="quarter" idx="10"/>
          </p:nvPr>
        </p:nvSpPr>
        <p:spPr/>
        <p:txBody>
          <a:bodyPr/>
          <a:lstStyle>
            <a:lvl1pPr>
              <a:defRPr/>
            </a:lvl1pPr>
          </a:lstStyle>
          <a:p>
            <a:pPr>
              <a:defRPr/>
            </a:pPr>
            <a:fld id="{BA6A9CF3-34B9-9F42-9A70-A95861A90E39}" type="slidenum">
              <a:rPr lang="en-AU"/>
              <a:pPr>
                <a:defRPr/>
              </a:pPr>
              <a:t>‹#›</a:t>
            </a:fld>
            <a:endParaRPr lang="en-AU" dirty="0"/>
          </a:p>
        </p:txBody>
      </p:sp>
      <p:sp>
        <p:nvSpPr>
          <p:cNvPr id="5" name="Date Placeholder 3">
            <a:extLst>
              <a:ext uri="{FF2B5EF4-FFF2-40B4-BE49-F238E27FC236}">
                <a16:creationId xmlns:a16="http://schemas.microsoft.com/office/drawing/2014/main" id="{452F4184-939B-1F42-B32E-097313E623FD}"/>
              </a:ext>
            </a:extLst>
          </p:cNvPr>
          <p:cNvSpPr>
            <a:spLocks noGrp="1"/>
          </p:cNvSpPr>
          <p:nvPr>
            <p:ph type="dt" sz="half" idx="11"/>
          </p:nvPr>
        </p:nvSpPr>
        <p:spPr/>
        <p:txBody>
          <a:bodyPr/>
          <a:lstStyle>
            <a:lvl1pPr>
              <a:defRPr/>
            </a:lvl1pPr>
          </a:lstStyle>
          <a:p>
            <a:pPr>
              <a:defRPr/>
            </a:pPr>
            <a:fld id="{C75D434E-989A-634B-AE47-6C8FC8E6EEE7}" type="datetime1">
              <a:rPr lang="en-AU"/>
              <a:pPr>
                <a:defRPr/>
              </a:pPr>
              <a:t>24/5/2024</a:t>
            </a:fld>
            <a:endParaRPr lang="en-AU" dirty="0"/>
          </a:p>
        </p:txBody>
      </p:sp>
      <p:sp>
        <p:nvSpPr>
          <p:cNvPr id="6" name="Footer Placeholder 4">
            <a:extLst>
              <a:ext uri="{FF2B5EF4-FFF2-40B4-BE49-F238E27FC236}">
                <a16:creationId xmlns:a16="http://schemas.microsoft.com/office/drawing/2014/main" id="{830E314E-44F1-9F49-9F59-3B5A8F8E515A}"/>
              </a:ext>
            </a:extLst>
          </p:cNvPr>
          <p:cNvSpPr>
            <a:spLocks noGrp="1"/>
          </p:cNvSpPr>
          <p:nvPr>
            <p:ph type="ftr" sz="quarter" idx="12"/>
          </p:nvPr>
        </p:nvSpPr>
        <p:spPr/>
        <p:txBody>
          <a:bodyPr/>
          <a:lstStyle>
            <a:lvl1pPr>
              <a:defRPr/>
            </a:lvl1pPr>
          </a:lstStyle>
          <a:p>
            <a:pPr>
              <a:defRPr/>
            </a:pPr>
            <a:endParaRPr lang="en-AU"/>
          </a:p>
        </p:txBody>
      </p:sp>
    </p:spTree>
    <p:extLst>
      <p:ext uri="{BB962C8B-B14F-4D97-AF65-F5344CB8AC3E}">
        <p14:creationId xmlns:p14="http://schemas.microsoft.com/office/powerpoint/2010/main" val="1056848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3">
            <a:extLst>
              <a:ext uri="{FF2B5EF4-FFF2-40B4-BE49-F238E27FC236}">
                <a16:creationId xmlns:a16="http://schemas.microsoft.com/office/drawing/2014/main" id="{DB9B3FEE-407F-7C4B-8B64-A8D65413B949}"/>
              </a:ext>
            </a:extLst>
          </p:cNvPr>
          <p:cNvSpPr>
            <a:spLocks noGrp="1"/>
          </p:cNvSpPr>
          <p:nvPr>
            <p:ph type="dt" sz="half" idx="10"/>
          </p:nvPr>
        </p:nvSpPr>
        <p:spPr/>
        <p:txBody>
          <a:bodyPr/>
          <a:lstStyle>
            <a:lvl1pPr>
              <a:defRPr/>
            </a:lvl1pPr>
          </a:lstStyle>
          <a:p>
            <a:pPr>
              <a:defRPr/>
            </a:pPr>
            <a:endParaRPr lang="en-AU"/>
          </a:p>
        </p:txBody>
      </p:sp>
      <p:sp>
        <p:nvSpPr>
          <p:cNvPr id="4" name="Footer Placeholder 4">
            <a:extLst>
              <a:ext uri="{FF2B5EF4-FFF2-40B4-BE49-F238E27FC236}">
                <a16:creationId xmlns:a16="http://schemas.microsoft.com/office/drawing/2014/main" id="{2E6CCE0E-FC4F-6F49-AC86-4B4E28FE7056}"/>
              </a:ext>
            </a:extLst>
          </p:cNvPr>
          <p:cNvSpPr>
            <a:spLocks noGrp="1"/>
          </p:cNvSpPr>
          <p:nvPr>
            <p:ph type="ftr" sz="quarter" idx="11"/>
          </p:nvPr>
        </p:nvSpPr>
        <p:spPr/>
        <p:txBody>
          <a:bodyPr/>
          <a:lstStyle>
            <a:lvl1pPr>
              <a:defRPr/>
            </a:lvl1pPr>
          </a:lstStyle>
          <a:p>
            <a:pPr>
              <a:defRPr/>
            </a:pPr>
            <a:endParaRPr lang="en-AU"/>
          </a:p>
        </p:txBody>
      </p:sp>
      <p:sp>
        <p:nvSpPr>
          <p:cNvPr id="5" name="Slide Number Placeholder 5">
            <a:extLst>
              <a:ext uri="{FF2B5EF4-FFF2-40B4-BE49-F238E27FC236}">
                <a16:creationId xmlns:a16="http://schemas.microsoft.com/office/drawing/2014/main" id="{204CA790-0BA7-8D44-9839-DD118EA7F9CD}"/>
              </a:ext>
            </a:extLst>
          </p:cNvPr>
          <p:cNvSpPr>
            <a:spLocks noGrp="1"/>
          </p:cNvSpPr>
          <p:nvPr>
            <p:ph type="sldNum" sz="quarter" idx="12"/>
          </p:nvPr>
        </p:nvSpPr>
        <p:spPr/>
        <p:txBody>
          <a:bodyPr/>
          <a:lstStyle>
            <a:lvl1pPr>
              <a:defRPr/>
            </a:lvl1pPr>
          </a:lstStyle>
          <a:p>
            <a:pPr>
              <a:defRPr/>
            </a:pPr>
            <a:fld id="{9ACCEAB9-5341-A644-A929-0BF09545189C}" type="slidenum">
              <a:rPr lang="en-AU" altLang="en-US"/>
              <a:pPr>
                <a:defRPr/>
              </a:pPr>
              <a:t>‹#›</a:t>
            </a:fld>
            <a:endParaRPr lang="en-AU" altLang="en-US"/>
          </a:p>
        </p:txBody>
      </p:sp>
    </p:spTree>
    <p:extLst>
      <p:ext uri="{BB962C8B-B14F-4D97-AF65-F5344CB8AC3E}">
        <p14:creationId xmlns:p14="http://schemas.microsoft.com/office/powerpoint/2010/main" val="3811485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287C0E8-ADB5-AD48-BAC0-5FE337440EFA}"/>
              </a:ext>
            </a:extLst>
          </p:cNvPr>
          <p:cNvSpPr>
            <a:spLocks noGrp="1"/>
          </p:cNvSpPr>
          <p:nvPr>
            <p:ph type="dt" sz="half" idx="10"/>
          </p:nvPr>
        </p:nvSpPr>
        <p:spPr/>
        <p:txBody>
          <a:bodyPr/>
          <a:lstStyle>
            <a:lvl1pPr>
              <a:defRPr/>
            </a:lvl1pPr>
          </a:lstStyle>
          <a:p>
            <a:pPr>
              <a:defRPr/>
            </a:pPr>
            <a:endParaRPr lang="en-AU"/>
          </a:p>
        </p:txBody>
      </p:sp>
      <p:sp>
        <p:nvSpPr>
          <p:cNvPr id="3" name="Footer Placeholder 4">
            <a:extLst>
              <a:ext uri="{FF2B5EF4-FFF2-40B4-BE49-F238E27FC236}">
                <a16:creationId xmlns:a16="http://schemas.microsoft.com/office/drawing/2014/main" id="{C83C126F-6D8A-6B43-9128-3CBACDF475E0}"/>
              </a:ext>
            </a:extLst>
          </p:cNvPr>
          <p:cNvSpPr>
            <a:spLocks noGrp="1"/>
          </p:cNvSpPr>
          <p:nvPr>
            <p:ph type="ftr" sz="quarter" idx="11"/>
          </p:nvPr>
        </p:nvSpPr>
        <p:spPr/>
        <p:txBody>
          <a:bodyPr/>
          <a:lstStyle>
            <a:lvl1pPr>
              <a:defRPr/>
            </a:lvl1pPr>
          </a:lstStyle>
          <a:p>
            <a:pPr>
              <a:defRPr/>
            </a:pPr>
            <a:endParaRPr lang="en-AU"/>
          </a:p>
        </p:txBody>
      </p:sp>
      <p:sp>
        <p:nvSpPr>
          <p:cNvPr id="4" name="Slide Number Placeholder 5">
            <a:extLst>
              <a:ext uri="{FF2B5EF4-FFF2-40B4-BE49-F238E27FC236}">
                <a16:creationId xmlns:a16="http://schemas.microsoft.com/office/drawing/2014/main" id="{A7519BCB-688B-AB41-9795-E4E975613D32}"/>
              </a:ext>
            </a:extLst>
          </p:cNvPr>
          <p:cNvSpPr>
            <a:spLocks noGrp="1"/>
          </p:cNvSpPr>
          <p:nvPr>
            <p:ph type="sldNum" sz="quarter" idx="12"/>
          </p:nvPr>
        </p:nvSpPr>
        <p:spPr/>
        <p:txBody>
          <a:bodyPr/>
          <a:lstStyle>
            <a:lvl1pPr>
              <a:defRPr/>
            </a:lvl1pPr>
          </a:lstStyle>
          <a:p>
            <a:pPr>
              <a:defRPr/>
            </a:pPr>
            <a:fld id="{D34DA537-DE80-6C4C-878D-87D9858EB417}" type="slidenum">
              <a:rPr lang="en-AU" altLang="en-US"/>
              <a:pPr>
                <a:defRPr/>
              </a:pPr>
              <a:t>‹#›</a:t>
            </a:fld>
            <a:endParaRPr lang="en-AU" altLang="en-US"/>
          </a:p>
        </p:txBody>
      </p:sp>
    </p:spTree>
    <p:extLst>
      <p:ext uri="{BB962C8B-B14F-4D97-AF65-F5344CB8AC3E}">
        <p14:creationId xmlns:p14="http://schemas.microsoft.com/office/powerpoint/2010/main" val="900878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94044302-DF9A-4B4B-B306-FED3DADC6B74}"/>
              </a:ext>
            </a:extLst>
          </p:cNvPr>
          <p:cNvSpPr>
            <a:spLocks noGrp="1"/>
          </p:cNvSpPr>
          <p:nvPr>
            <p:ph type="dt" sz="half" idx="10"/>
          </p:nvPr>
        </p:nvSpPr>
        <p:spPr/>
        <p:txBody>
          <a:bodyPr/>
          <a:lstStyle>
            <a:lvl1pPr>
              <a:defRPr/>
            </a:lvl1pPr>
          </a:lstStyle>
          <a:p>
            <a:pPr>
              <a:defRPr/>
            </a:pPr>
            <a:endParaRPr lang="en-AU"/>
          </a:p>
        </p:txBody>
      </p:sp>
      <p:sp>
        <p:nvSpPr>
          <p:cNvPr id="6" name="Footer Placeholder 4">
            <a:extLst>
              <a:ext uri="{FF2B5EF4-FFF2-40B4-BE49-F238E27FC236}">
                <a16:creationId xmlns:a16="http://schemas.microsoft.com/office/drawing/2014/main" id="{E627BBE7-F5DE-7B4D-A999-83F46987A397}"/>
              </a:ext>
            </a:extLst>
          </p:cNvPr>
          <p:cNvSpPr>
            <a:spLocks noGrp="1"/>
          </p:cNvSpPr>
          <p:nvPr>
            <p:ph type="ftr" sz="quarter" idx="11"/>
          </p:nvPr>
        </p:nvSpPr>
        <p:spPr/>
        <p:txBody>
          <a:bodyPr/>
          <a:lstStyle>
            <a:lvl1pPr>
              <a:defRPr/>
            </a:lvl1pPr>
          </a:lstStyle>
          <a:p>
            <a:pPr>
              <a:defRPr/>
            </a:pPr>
            <a:endParaRPr lang="en-AU"/>
          </a:p>
        </p:txBody>
      </p:sp>
      <p:sp>
        <p:nvSpPr>
          <p:cNvPr id="7" name="Slide Number Placeholder 5">
            <a:extLst>
              <a:ext uri="{FF2B5EF4-FFF2-40B4-BE49-F238E27FC236}">
                <a16:creationId xmlns:a16="http://schemas.microsoft.com/office/drawing/2014/main" id="{0A11AA07-CE87-2E47-9453-7FE20D4D6AAD}"/>
              </a:ext>
            </a:extLst>
          </p:cNvPr>
          <p:cNvSpPr>
            <a:spLocks noGrp="1"/>
          </p:cNvSpPr>
          <p:nvPr>
            <p:ph type="sldNum" sz="quarter" idx="12"/>
          </p:nvPr>
        </p:nvSpPr>
        <p:spPr/>
        <p:txBody>
          <a:bodyPr/>
          <a:lstStyle>
            <a:lvl1pPr>
              <a:defRPr/>
            </a:lvl1pPr>
          </a:lstStyle>
          <a:p>
            <a:pPr>
              <a:defRPr/>
            </a:pPr>
            <a:fld id="{BC1005D3-2A59-3445-8D5D-67C5045644EC}" type="slidenum">
              <a:rPr lang="en-AU" altLang="en-US"/>
              <a:pPr>
                <a:defRPr/>
              </a:pPr>
              <a:t>‹#›</a:t>
            </a:fld>
            <a:endParaRPr lang="en-AU" altLang="en-US"/>
          </a:p>
        </p:txBody>
      </p:sp>
    </p:spTree>
    <p:extLst>
      <p:ext uri="{BB962C8B-B14F-4D97-AF65-F5344CB8AC3E}">
        <p14:creationId xmlns:p14="http://schemas.microsoft.com/office/powerpoint/2010/main" val="1989742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B7DC5F01-88CA-AE48-9147-BA5A37AF0E9D}"/>
              </a:ext>
            </a:extLst>
          </p:cNvPr>
          <p:cNvSpPr>
            <a:spLocks noGrp="1"/>
          </p:cNvSpPr>
          <p:nvPr>
            <p:ph type="dt" sz="half" idx="10"/>
          </p:nvPr>
        </p:nvSpPr>
        <p:spPr/>
        <p:txBody>
          <a:bodyPr/>
          <a:lstStyle>
            <a:lvl1pPr>
              <a:defRPr/>
            </a:lvl1pPr>
          </a:lstStyle>
          <a:p>
            <a:pPr>
              <a:defRPr/>
            </a:pPr>
            <a:endParaRPr lang="en-AU"/>
          </a:p>
        </p:txBody>
      </p:sp>
      <p:sp>
        <p:nvSpPr>
          <p:cNvPr id="6" name="Footer Placeholder 4">
            <a:extLst>
              <a:ext uri="{FF2B5EF4-FFF2-40B4-BE49-F238E27FC236}">
                <a16:creationId xmlns:a16="http://schemas.microsoft.com/office/drawing/2014/main" id="{38A22D25-EE14-BD48-BC58-2026D77FCDB3}"/>
              </a:ext>
            </a:extLst>
          </p:cNvPr>
          <p:cNvSpPr>
            <a:spLocks noGrp="1"/>
          </p:cNvSpPr>
          <p:nvPr>
            <p:ph type="ftr" sz="quarter" idx="11"/>
          </p:nvPr>
        </p:nvSpPr>
        <p:spPr/>
        <p:txBody>
          <a:bodyPr/>
          <a:lstStyle>
            <a:lvl1pPr>
              <a:defRPr/>
            </a:lvl1pPr>
          </a:lstStyle>
          <a:p>
            <a:pPr>
              <a:defRPr/>
            </a:pPr>
            <a:endParaRPr lang="en-AU"/>
          </a:p>
        </p:txBody>
      </p:sp>
      <p:sp>
        <p:nvSpPr>
          <p:cNvPr id="7" name="Slide Number Placeholder 5">
            <a:extLst>
              <a:ext uri="{FF2B5EF4-FFF2-40B4-BE49-F238E27FC236}">
                <a16:creationId xmlns:a16="http://schemas.microsoft.com/office/drawing/2014/main" id="{2286D5FC-48C3-984F-B38F-C6CFE8793C13}"/>
              </a:ext>
            </a:extLst>
          </p:cNvPr>
          <p:cNvSpPr>
            <a:spLocks noGrp="1"/>
          </p:cNvSpPr>
          <p:nvPr>
            <p:ph type="sldNum" sz="quarter" idx="12"/>
          </p:nvPr>
        </p:nvSpPr>
        <p:spPr/>
        <p:txBody>
          <a:bodyPr/>
          <a:lstStyle>
            <a:lvl1pPr>
              <a:defRPr/>
            </a:lvl1pPr>
          </a:lstStyle>
          <a:p>
            <a:pPr>
              <a:defRPr/>
            </a:pPr>
            <a:fld id="{413405E3-DA9E-564F-94A2-5C14D0FEF8BC}" type="slidenum">
              <a:rPr lang="en-AU" altLang="en-US"/>
              <a:pPr>
                <a:defRPr/>
              </a:pPr>
              <a:t>‹#›</a:t>
            </a:fld>
            <a:endParaRPr lang="en-AU" altLang="en-US"/>
          </a:p>
        </p:txBody>
      </p:sp>
    </p:spTree>
    <p:extLst>
      <p:ext uri="{BB962C8B-B14F-4D97-AF65-F5344CB8AC3E}">
        <p14:creationId xmlns:p14="http://schemas.microsoft.com/office/powerpoint/2010/main" val="243453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AA3889D-AF55-AE4B-8C49-B898E9A4C5A3}"/>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AU" altLang="en-US"/>
          </a:p>
        </p:txBody>
      </p:sp>
      <p:sp>
        <p:nvSpPr>
          <p:cNvPr id="1027" name="Text Placeholder 2">
            <a:extLst>
              <a:ext uri="{FF2B5EF4-FFF2-40B4-BE49-F238E27FC236}">
                <a16:creationId xmlns:a16="http://schemas.microsoft.com/office/drawing/2014/main" id="{7471DDD2-09B4-384E-8ADE-E003D0959988}"/>
              </a:ext>
            </a:extLst>
          </p:cNvPr>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4" name="Date Placeholder 3">
            <a:extLst>
              <a:ext uri="{FF2B5EF4-FFF2-40B4-BE49-F238E27FC236}">
                <a16:creationId xmlns:a16="http://schemas.microsoft.com/office/drawing/2014/main" id="{BFD8CF98-7318-2E4E-B9A9-D7D0E746D501}"/>
              </a:ext>
            </a:extLst>
          </p:cNvPr>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pitchFamily="34" charset="0"/>
              </a:defRPr>
            </a:lvl1pPr>
          </a:lstStyle>
          <a:p>
            <a:pPr>
              <a:defRPr/>
            </a:pPr>
            <a:endParaRPr lang="en-AU"/>
          </a:p>
        </p:txBody>
      </p:sp>
      <p:sp>
        <p:nvSpPr>
          <p:cNvPr id="5" name="Footer Placeholder 4">
            <a:extLst>
              <a:ext uri="{FF2B5EF4-FFF2-40B4-BE49-F238E27FC236}">
                <a16:creationId xmlns:a16="http://schemas.microsoft.com/office/drawing/2014/main" id="{A9126ADD-7F02-B344-B3BF-E4E746B931AE}"/>
              </a:ext>
            </a:extLst>
          </p:cNvPr>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pitchFamily="34" charset="0"/>
              </a:defRPr>
            </a:lvl1pPr>
          </a:lstStyle>
          <a:p>
            <a:pPr>
              <a:defRPr/>
            </a:pPr>
            <a:endParaRPr lang="en-AU"/>
          </a:p>
        </p:txBody>
      </p:sp>
      <p:sp>
        <p:nvSpPr>
          <p:cNvPr id="6" name="Slide Number Placeholder 5">
            <a:extLst>
              <a:ext uri="{FF2B5EF4-FFF2-40B4-BE49-F238E27FC236}">
                <a16:creationId xmlns:a16="http://schemas.microsoft.com/office/drawing/2014/main" id="{FB79F9A6-48BE-994F-8C67-0C4CD830FDAB}"/>
              </a:ext>
            </a:extLst>
          </p:cNvPr>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B745614F-58B8-684D-964E-45FD7D603D0E}" type="slidenum">
              <a:rPr lang="en-AU" altLang="en-US"/>
              <a:pPr>
                <a:defRPr/>
              </a:pPr>
              <a:t>‹#›</a:t>
            </a:fld>
            <a:endParaRPr lang="en-AU" altLang="en-US"/>
          </a:p>
        </p:txBody>
      </p:sp>
    </p:spTree>
  </p:cSld>
  <p:clrMap bg1="lt1" tx1="dk1" bg2="lt2" tx2="dk2" accent1="accent1" accent2="accent2" accent3="accent3" accent4="accent4" accent5="accent5" accent6="accent6" hlink="hlink" folHlink="folHlink"/>
  <p:sldLayoutIdLst>
    <p:sldLayoutId id="2147484521" r:id="rId1"/>
    <p:sldLayoutId id="2147484522" r:id="rId2"/>
    <p:sldLayoutId id="2147484523" r:id="rId3"/>
    <p:sldLayoutId id="2147484524" r:id="rId4"/>
    <p:sldLayoutId id="2147484525" r:id="rId5"/>
    <p:sldLayoutId id="2147484526" r:id="rId6"/>
    <p:sldLayoutId id="2147484527" r:id="rId7"/>
    <p:sldLayoutId id="2147484528" r:id="rId8"/>
    <p:sldLayoutId id="2147484529" r:id="rId9"/>
    <p:sldLayoutId id="2147484530" r:id="rId10"/>
    <p:sldLayoutId id="2147484531"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314" name="Title Placeholder 1">
            <a:extLst>
              <a:ext uri="{FF2B5EF4-FFF2-40B4-BE49-F238E27FC236}">
                <a16:creationId xmlns:a16="http://schemas.microsoft.com/office/drawing/2014/main" id="{AED82ED7-D098-4748-B31F-7EFDCB5E2D75}"/>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AU" altLang="en-US"/>
          </a:p>
        </p:txBody>
      </p:sp>
      <p:sp>
        <p:nvSpPr>
          <p:cNvPr id="13315" name="Text Placeholder 2">
            <a:extLst>
              <a:ext uri="{FF2B5EF4-FFF2-40B4-BE49-F238E27FC236}">
                <a16:creationId xmlns:a16="http://schemas.microsoft.com/office/drawing/2014/main" id="{5E7B6544-F54F-964A-9086-55036D5C6DFB}"/>
              </a:ext>
            </a:extLst>
          </p:cNvPr>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4" name="Date Placeholder 3">
            <a:extLst>
              <a:ext uri="{FF2B5EF4-FFF2-40B4-BE49-F238E27FC236}">
                <a16:creationId xmlns:a16="http://schemas.microsoft.com/office/drawing/2014/main" id="{DAEC39D2-565A-3F4F-8108-59F507375658}"/>
              </a:ext>
            </a:extLst>
          </p:cNvPr>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pitchFamily="34" charset="0"/>
              </a:defRPr>
            </a:lvl1pPr>
          </a:lstStyle>
          <a:p>
            <a:pPr>
              <a:defRPr/>
            </a:pPr>
            <a:endParaRPr lang="en-AU"/>
          </a:p>
        </p:txBody>
      </p:sp>
      <p:sp>
        <p:nvSpPr>
          <p:cNvPr id="5" name="Footer Placeholder 4">
            <a:extLst>
              <a:ext uri="{FF2B5EF4-FFF2-40B4-BE49-F238E27FC236}">
                <a16:creationId xmlns:a16="http://schemas.microsoft.com/office/drawing/2014/main" id="{DADE9B8D-CF49-B14B-AABD-67FB6C2B3D64}"/>
              </a:ext>
            </a:extLst>
          </p:cNvPr>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pitchFamily="34" charset="0"/>
              </a:defRPr>
            </a:lvl1pPr>
          </a:lstStyle>
          <a:p>
            <a:pPr>
              <a:defRPr/>
            </a:pPr>
            <a:endParaRPr lang="en-AU"/>
          </a:p>
        </p:txBody>
      </p:sp>
      <p:sp>
        <p:nvSpPr>
          <p:cNvPr id="6" name="Slide Number Placeholder 5">
            <a:extLst>
              <a:ext uri="{FF2B5EF4-FFF2-40B4-BE49-F238E27FC236}">
                <a16:creationId xmlns:a16="http://schemas.microsoft.com/office/drawing/2014/main" id="{C5BE12A8-F09D-1D46-827A-28B40593B622}"/>
              </a:ext>
            </a:extLst>
          </p:cNvPr>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2B43C13D-629A-9246-A9CD-A0148F8B2880}" type="slidenum">
              <a:rPr lang="en-AU" altLang="en-US"/>
              <a:pPr>
                <a:defRPr/>
              </a:pPr>
              <a:t>‹#›</a:t>
            </a:fld>
            <a:endParaRPr lang="en-AU" altLang="en-US"/>
          </a:p>
        </p:txBody>
      </p:sp>
    </p:spTree>
  </p:cSld>
  <p:clrMap bg1="lt1" tx1="dk1" bg2="lt2" tx2="dk2" accent1="accent1" accent2="accent2" accent3="accent3" accent4="accent4" accent5="accent5" accent6="accent6" hlink="hlink" folHlink="folHlink"/>
  <p:sldLayoutIdLst>
    <p:sldLayoutId id="2147484532" r:id="rId1"/>
    <p:sldLayoutId id="2147484533" r:id="rId2"/>
    <p:sldLayoutId id="2147484534" r:id="rId3"/>
    <p:sldLayoutId id="2147484535" r:id="rId4"/>
    <p:sldLayoutId id="2147484536" r:id="rId5"/>
    <p:sldLayoutId id="2147484537" r:id="rId6"/>
    <p:sldLayoutId id="2147484538" r:id="rId7"/>
    <p:sldLayoutId id="2147484539" r:id="rId8"/>
    <p:sldLayoutId id="2147484540" r:id="rId9"/>
    <p:sldLayoutId id="2147484541" r:id="rId10"/>
    <p:sldLayoutId id="2147484542"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5602" name="Title Placeholder 1">
            <a:extLst>
              <a:ext uri="{FF2B5EF4-FFF2-40B4-BE49-F238E27FC236}">
                <a16:creationId xmlns:a16="http://schemas.microsoft.com/office/drawing/2014/main" id="{CAEF1BC6-3339-0D40-A3C1-78B2DE5DF289}"/>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AU" altLang="en-US"/>
          </a:p>
        </p:txBody>
      </p:sp>
      <p:sp>
        <p:nvSpPr>
          <p:cNvPr id="25603" name="Text Placeholder 2">
            <a:extLst>
              <a:ext uri="{FF2B5EF4-FFF2-40B4-BE49-F238E27FC236}">
                <a16:creationId xmlns:a16="http://schemas.microsoft.com/office/drawing/2014/main" id="{0A6476D3-A353-814B-9582-9238B75080F4}"/>
              </a:ext>
            </a:extLst>
          </p:cNvPr>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4" name="Date Placeholder 3">
            <a:extLst>
              <a:ext uri="{FF2B5EF4-FFF2-40B4-BE49-F238E27FC236}">
                <a16:creationId xmlns:a16="http://schemas.microsoft.com/office/drawing/2014/main" id="{D4E2E273-3A75-F84E-9AA3-181FAEC407C5}"/>
              </a:ext>
            </a:extLst>
          </p:cNvPr>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pitchFamily="34" charset="0"/>
              </a:defRPr>
            </a:lvl1pPr>
          </a:lstStyle>
          <a:p>
            <a:pPr>
              <a:defRPr/>
            </a:pPr>
            <a:endParaRPr lang="en-AU"/>
          </a:p>
        </p:txBody>
      </p:sp>
      <p:sp>
        <p:nvSpPr>
          <p:cNvPr id="5" name="Footer Placeholder 4">
            <a:extLst>
              <a:ext uri="{FF2B5EF4-FFF2-40B4-BE49-F238E27FC236}">
                <a16:creationId xmlns:a16="http://schemas.microsoft.com/office/drawing/2014/main" id="{74D7EB90-B73E-564C-B8EE-7DA013D3C669}"/>
              </a:ext>
            </a:extLst>
          </p:cNvPr>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pitchFamily="34" charset="0"/>
              </a:defRPr>
            </a:lvl1pPr>
          </a:lstStyle>
          <a:p>
            <a:pPr>
              <a:defRPr/>
            </a:pPr>
            <a:endParaRPr lang="en-AU"/>
          </a:p>
        </p:txBody>
      </p:sp>
      <p:sp>
        <p:nvSpPr>
          <p:cNvPr id="6" name="Slide Number Placeholder 5">
            <a:extLst>
              <a:ext uri="{FF2B5EF4-FFF2-40B4-BE49-F238E27FC236}">
                <a16:creationId xmlns:a16="http://schemas.microsoft.com/office/drawing/2014/main" id="{0343219D-BCA5-AA4E-AEC3-60B5E13A0E4C}"/>
              </a:ext>
            </a:extLst>
          </p:cNvPr>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00701E6B-1D3D-B747-A8BB-653520A0C72C}" type="slidenum">
              <a:rPr lang="en-AU" altLang="en-US"/>
              <a:pPr>
                <a:defRPr/>
              </a:pPr>
              <a:t>‹#›</a:t>
            </a:fld>
            <a:endParaRPr lang="en-AU" altLang="en-US"/>
          </a:p>
        </p:txBody>
      </p:sp>
    </p:spTree>
  </p:cSld>
  <p:clrMap bg1="lt1" tx1="dk1" bg2="lt2" tx2="dk2" accent1="accent1" accent2="accent2" accent3="accent3" accent4="accent4" accent5="accent5" accent6="accent6" hlink="hlink" folHlink="folHlink"/>
  <p:sldLayoutIdLst>
    <p:sldLayoutId id="2147484543" r:id="rId1"/>
    <p:sldLayoutId id="2147484544" r:id="rId2"/>
    <p:sldLayoutId id="2147484545" r:id="rId3"/>
    <p:sldLayoutId id="2147484546" r:id="rId4"/>
    <p:sldLayoutId id="2147484547" r:id="rId5"/>
    <p:sldLayoutId id="2147484548" r:id="rId6"/>
    <p:sldLayoutId id="2147484549" r:id="rId7"/>
    <p:sldLayoutId id="2147484550" r:id="rId8"/>
    <p:sldLayoutId id="2147484551" r:id="rId9"/>
    <p:sldLayoutId id="2147484552" r:id="rId10"/>
    <p:sldLayoutId id="2147484553"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7890" name="Picture 6">
            <a:extLst>
              <a:ext uri="{FF2B5EF4-FFF2-40B4-BE49-F238E27FC236}">
                <a16:creationId xmlns:a16="http://schemas.microsoft.com/office/drawing/2014/main" id="{2499AFEE-7BC1-2542-AA71-A3F7ED996790}"/>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38200" y="6019800"/>
            <a:ext cx="25019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a:extLst>
              <a:ext uri="{FF2B5EF4-FFF2-40B4-BE49-F238E27FC236}">
                <a16:creationId xmlns:a16="http://schemas.microsoft.com/office/drawing/2014/main" id="{554E66C9-E123-8C48-B083-FC9F308F87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43AFA43F-3E3F-464D-9BEC-C0874C1B4E01}" type="slidenum">
              <a:rPr lang="en-AU" altLang="en-US"/>
              <a:pPr>
                <a:defRPr/>
              </a:pPr>
              <a:t>‹#›</a:t>
            </a:fld>
            <a:endParaRPr lang="en-AU" altLang="en-US"/>
          </a:p>
        </p:txBody>
      </p:sp>
      <p:sp>
        <p:nvSpPr>
          <p:cNvPr id="37892" name="Title Placeholder 1">
            <a:extLst>
              <a:ext uri="{FF2B5EF4-FFF2-40B4-BE49-F238E27FC236}">
                <a16:creationId xmlns:a16="http://schemas.microsoft.com/office/drawing/2014/main" id="{73CD3A12-C1B2-0548-99D1-6972836CCC0D}"/>
              </a:ext>
            </a:extLst>
          </p:cNvPr>
          <p:cNvSpPr>
            <a:spLocks noGrp="1" noChangeArrowheads="1"/>
          </p:cNvSpPr>
          <p:nvPr>
            <p:ph type="title"/>
          </p:nvPr>
        </p:nvSpPr>
        <p:spPr bwMode="auto">
          <a:xfrm>
            <a:off x="838200" y="365125"/>
            <a:ext cx="10515600" cy="132556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AU" altLang="en-US"/>
          </a:p>
        </p:txBody>
      </p:sp>
      <p:sp>
        <p:nvSpPr>
          <p:cNvPr id="37893" name="Text Placeholder 2">
            <a:extLst>
              <a:ext uri="{FF2B5EF4-FFF2-40B4-BE49-F238E27FC236}">
                <a16:creationId xmlns:a16="http://schemas.microsoft.com/office/drawing/2014/main" id="{33960402-EB7C-9F4A-A220-95BC7574C3BD}"/>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4" name="Date Placeholder 3">
            <a:extLst>
              <a:ext uri="{FF2B5EF4-FFF2-40B4-BE49-F238E27FC236}">
                <a16:creationId xmlns:a16="http://schemas.microsoft.com/office/drawing/2014/main" id="{7993363C-8DAE-AA40-B010-A28357B3A0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AU"/>
          </a:p>
        </p:txBody>
      </p:sp>
      <p:sp>
        <p:nvSpPr>
          <p:cNvPr id="5" name="Footer Placeholder 4">
            <a:extLst>
              <a:ext uri="{FF2B5EF4-FFF2-40B4-BE49-F238E27FC236}">
                <a16:creationId xmlns:a16="http://schemas.microsoft.com/office/drawing/2014/main" id="{1AC55FEB-088E-5C40-869C-78AAC88ED217}"/>
              </a:ext>
            </a:extLst>
          </p:cNvPr>
          <p:cNvSpPr>
            <a:spLocks noGrp="1"/>
          </p:cNvSpPr>
          <p:nvPr>
            <p:ph type="ftr" sz="quarter" idx="3"/>
          </p:nvPr>
        </p:nvSpPr>
        <p:spPr>
          <a:xfrm>
            <a:off x="401955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AU"/>
          </a:p>
        </p:txBody>
      </p:sp>
    </p:spTree>
  </p:cSld>
  <p:clrMap bg1="lt1" tx1="dk1" bg2="lt2" tx2="dk2" accent1="accent1" accent2="accent2" accent3="accent3" accent4="accent4" accent5="accent5" accent6="accent6" hlink="hlink" folHlink="folHlink"/>
  <p:sldLayoutIdLst>
    <p:sldLayoutId id="2147484574" r:id="rId1"/>
    <p:sldLayoutId id="2147484554" r:id="rId2"/>
    <p:sldLayoutId id="2147484555" r:id="rId3"/>
    <p:sldLayoutId id="2147484556" r:id="rId4"/>
    <p:sldLayoutId id="2147484557" r:id="rId5"/>
    <p:sldLayoutId id="2147484558" r:id="rId6"/>
    <p:sldLayoutId id="2147484559" r:id="rId7"/>
    <p:sldLayoutId id="2147484560" r:id="rId8"/>
    <p:sldLayoutId id="2147484561" r:id="rId9"/>
    <p:sldLayoutId id="2147484562" r:id="rId10"/>
    <p:sldLayoutId id="2147484563" r:id="rId11"/>
  </p:sldLayoutIdLst>
  <p:hf hdr="0" ftr="0" dt="0"/>
  <p:txStyles>
    <p:titleStyle>
      <a:lvl1pPr algn="l" defTabSz="685800" rtl="0" eaLnBrk="0" fontAlgn="base" hangingPunct="0">
        <a:lnSpc>
          <a:spcPct val="90000"/>
        </a:lnSpc>
        <a:spcBef>
          <a:spcPct val="0"/>
        </a:spcBef>
        <a:spcAft>
          <a:spcPct val="0"/>
        </a:spcAft>
        <a:defRPr sz="3300" kern="1200">
          <a:solidFill>
            <a:schemeClr val="bg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bg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bg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bg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bg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bg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bg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bg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bg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Wingdings" pitchFamily="2" charset="2"/>
        <a:buChar char="Ø"/>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Wingdings" pitchFamily="2" charset="2"/>
        <a:buChar char="ü"/>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Wingdings" pitchFamily="2" charset="2"/>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Courier New" panose="02070309020205020404" pitchFamily="49" charset="0"/>
        <a:buChar char="o"/>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8178" name="Picture 6">
            <a:extLst>
              <a:ext uri="{FF2B5EF4-FFF2-40B4-BE49-F238E27FC236}">
                <a16:creationId xmlns:a16="http://schemas.microsoft.com/office/drawing/2014/main" id="{09B20CEA-4F53-8345-A9E7-6849344A23F7}"/>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38200" y="6019800"/>
            <a:ext cx="25019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a:extLst>
              <a:ext uri="{FF2B5EF4-FFF2-40B4-BE49-F238E27FC236}">
                <a16:creationId xmlns:a16="http://schemas.microsoft.com/office/drawing/2014/main" id="{9EB5326A-C2AE-A34B-87D6-5291D04204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1443EE58-E1B0-8340-AA72-50C947EE4808}" type="slidenum">
              <a:rPr lang="en-AU"/>
              <a:pPr>
                <a:defRPr/>
              </a:pPr>
              <a:t>‹#›</a:t>
            </a:fld>
            <a:endParaRPr lang="en-AU" dirty="0"/>
          </a:p>
        </p:txBody>
      </p:sp>
      <p:sp>
        <p:nvSpPr>
          <p:cNvPr id="178180" name="Title Placeholder 1">
            <a:extLst>
              <a:ext uri="{FF2B5EF4-FFF2-40B4-BE49-F238E27FC236}">
                <a16:creationId xmlns:a16="http://schemas.microsoft.com/office/drawing/2014/main" id="{2903DEFA-20A4-BA41-AABE-5C8EACCBB3F0}"/>
              </a:ext>
            </a:extLst>
          </p:cNvPr>
          <p:cNvSpPr>
            <a:spLocks noGrp="1" noChangeArrowheads="1"/>
          </p:cNvSpPr>
          <p:nvPr>
            <p:ph type="title"/>
          </p:nvPr>
        </p:nvSpPr>
        <p:spPr bwMode="auto">
          <a:xfrm>
            <a:off x="838200" y="365125"/>
            <a:ext cx="10515600" cy="132556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AU" altLang="en-US"/>
          </a:p>
        </p:txBody>
      </p:sp>
      <p:sp>
        <p:nvSpPr>
          <p:cNvPr id="178181" name="Text Placeholder 2">
            <a:extLst>
              <a:ext uri="{FF2B5EF4-FFF2-40B4-BE49-F238E27FC236}">
                <a16:creationId xmlns:a16="http://schemas.microsoft.com/office/drawing/2014/main" id="{21A5ECCD-B458-5543-AE7D-589CCEDF700A}"/>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4" name="Date Placeholder 3">
            <a:extLst>
              <a:ext uri="{FF2B5EF4-FFF2-40B4-BE49-F238E27FC236}">
                <a16:creationId xmlns:a16="http://schemas.microsoft.com/office/drawing/2014/main" id="{58D77176-7A1B-4A45-BF7E-5FC47BB76D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425258A8-0723-7D4F-89FC-66FFC56E0B4E}" type="datetime1">
              <a:rPr lang="en-AU"/>
              <a:pPr>
                <a:defRPr/>
              </a:pPr>
              <a:t>24/5/2024</a:t>
            </a:fld>
            <a:endParaRPr lang="en-AU" dirty="0"/>
          </a:p>
        </p:txBody>
      </p:sp>
      <p:sp>
        <p:nvSpPr>
          <p:cNvPr id="5" name="Footer Placeholder 4">
            <a:extLst>
              <a:ext uri="{FF2B5EF4-FFF2-40B4-BE49-F238E27FC236}">
                <a16:creationId xmlns:a16="http://schemas.microsoft.com/office/drawing/2014/main" id="{5ACD2CD3-825B-1A44-B105-90837D8C8478}"/>
              </a:ext>
            </a:extLst>
          </p:cNvPr>
          <p:cNvSpPr>
            <a:spLocks noGrp="1"/>
          </p:cNvSpPr>
          <p:nvPr>
            <p:ph type="ftr" sz="quarter" idx="3"/>
          </p:nvPr>
        </p:nvSpPr>
        <p:spPr>
          <a:xfrm>
            <a:off x="4019550" y="6356350"/>
            <a:ext cx="4114800" cy="365125"/>
          </a:xfrm>
          <a:prstGeom prst="rect">
            <a:avLst/>
          </a:prstGeom>
        </p:spPr>
        <p:txBody>
          <a:bodyPr vert="horz" lIns="91440" tIns="45720" rIns="91440" bIns="45720" rtlCol="0" anchor="ctr"/>
          <a:lstStyle>
            <a:lvl1pPr algn="ctr">
              <a:defRPr sz="1200" dirty="0">
                <a:solidFill>
                  <a:schemeClr val="tx1">
                    <a:tint val="75000"/>
                  </a:schemeClr>
                </a:solidFill>
              </a:defRPr>
            </a:lvl1pPr>
          </a:lstStyle>
          <a:p>
            <a:pPr>
              <a:defRPr/>
            </a:pPr>
            <a:endParaRPr lang="en-AU"/>
          </a:p>
        </p:txBody>
      </p:sp>
    </p:spTree>
  </p:cSld>
  <p:clrMap bg1="lt1" tx1="dk1" bg2="lt2" tx2="dk2" accent1="accent1" accent2="accent2" accent3="accent3" accent4="accent4" accent5="accent5" accent6="accent6" hlink="hlink" folHlink="folHlink"/>
  <p:sldLayoutIdLst>
    <p:sldLayoutId id="2147484575" r:id="rId1"/>
    <p:sldLayoutId id="2147484564" r:id="rId2"/>
    <p:sldLayoutId id="2147484565" r:id="rId3"/>
    <p:sldLayoutId id="2147484566" r:id="rId4"/>
    <p:sldLayoutId id="2147484567" r:id="rId5"/>
    <p:sldLayoutId id="2147484568" r:id="rId6"/>
    <p:sldLayoutId id="2147484569" r:id="rId7"/>
    <p:sldLayoutId id="2147484570" r:id="rId8"/>
    <p:sldLayoutId id="2147484571" r:id="rId9"/>
    <p:sldLayoutId id="2147484572" r:id="rId10"/>
    <p:sldLayoutId id="2147484573" r:id="rId11"/>
  </p:sldLayoutIdLst>
  <p:hf hdr="0" ftr="0" dt="0"/>
  <p:txStyles>
    <p:titleStyle>
      <a:lvl1pPr algn="l" rtl="0" fontAlgn="base">
        <a:lnSpc>
          <a:spcPct val="90000"/>
        </a:lnSpc>
        <a:spcBef>
          <a:spcPct val="0"/>
        </a:spcBef>
        <a:spcAft>
          <a:spcPct val="0"/>
        </a:spcAft>
        <a:defRPr sz="4400" kern="1200">
          <a:solidFill>
            <a:schemeClr val="bg1"/>
          </a:solidFill>
          <a:latin typeface="+mj-lt"/>
          <a:ea typeface="+mj-ea"/>
          <a:cs typeface="+mj-cs"/>
        </a:defRPr>
      </a:lvl1pPr>
      <a:lvl2pPr algn="l" rtl="0" fontAlgn="base">
        <a:lnSpc>
          <a:spcPct val="90000"/>
        </a:lnSpc>
        <a:spcBef>
          <a:spcPct val="0"/>
        </a:spcBef>
        <a:spcAft>
          <a:spcPct val="0"/>
        </a:spcAft>
        <a:defRPr sz="4400">
          <a:solidFill>
            <a:schemeClr val="bg1"/>
          </a:solidFill>
          <a:latin typeface="Calibri Light" panose="020F0302020204030204" pitchFamily="34" charset="0"/>
        </a:defRPr>
      </a:lvl2pPr>
      <a:lvl3pPr algn="l" rtl="0" fontAlgn="base">
        <a:lnSpc>
          <a:spcPct val="90000"/>
        </a:lnSpc>
        <a:spcBef>
          <a:spcPct val="0"/>
        </a:spcBef>
        <a:spcAft>
          <a:spcPct val="0"/>
        </a:spcAft>
        <a:defRPr sz="4400">
          <a:solidFill>
            <a:schemeClr val="bg1"/>
          </a:solidFill>
          <a:latin typeface="Calibri Light" panose="020F0302020204030204" pitchFamily="34" charset="0"/>
        </a:defRPr>
      </a:lvl3pPr>
      <a:lvl4pPr algn="l" rtl="0" fontAlgn="base">
        <a:lnSpc>
          <a:spcPct val="90000"/>
        </a:lnSpc>
        <a:spcBef>
          <a:spcPct val="0"/>
        </a:spcBef>
        <a:spcAft>
          <a:spcPct val="0"/>
        </a:spcAft>
        <a:defRPr sz="4400">
          <a:solidFill>
            <a:schemeClr val="bg1"/>
          </a:solidFill>
          <a:latin typeface="Calibri Light" panose="020F0302020204030204" pitchFamily="34" charset="0"/>
        </a:defRPr>
      </a:lvl4pPr>
      <a:lvl5pPr algn="l" rtl="0" fontAlgn="base">
        <a:lnSpc>
          <a:spcPct val="90000"/>
        </a:lnSpc>
        <a:spcBef>
          <a:spcPct val="0"/>
        </a:spcBef>
        <a:spcAft>
          <a:spcPct val="0"/>
        </a:spcAft>
        <a:defRPr sz="4400">
          <a:solidFill>
            <a:schemeClr val="bg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bg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bg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bg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bg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Wingdings" pitchFamily="2" charset="2"/>
        <a:buChar char="Ø"/>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Wingdings" pitchFamily="2" charset="2"/>
        <a:buChar char="ü"/>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Wingdings" pitchFamily="2" charset="2"/>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Courier New" panose="02070309020205020404" pitchFamily="49" charset="0"/>
        <a:buChar char="o"/>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0.xml"/><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5.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5.xml"/><Relationship Id="rId1" Type="http://schemas.openxmlformats.org/officeDocument/2006/relationships/slideLayout" Target="../slideLayouts/slideLayout35.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6.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7.xml"/><Relationship Id="rId1" Type="http://schemas.openxmlformats.org/officeDocument/2006/relationships/slideLayout" Target="../slideLayouts/slideLayout3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5.xml"/></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0.xml"/><Relationship Id="rId1" Type="http://schemas.openxmlformats.org/officeDocument/2006/relationships/slideLayout" Target="../slideLayouts/slideLayout35.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0603" y="1599744"/>
            <a:ext cx="9144000" cy="1453019"/>
          </a:xfrm>
        </p:spPr>
        <p:txBody>
          <a:bodyPr>
            <a:normAutofit/>
          </a:bodyPr>
          <a:lstStyle/>
          <a:p>
            <a:r>
              <a:rPr lang="en-US" altLang="en-US" sz="4800" b="1" dirty="0"/>
              <a:t>Week 4: </a:t>
            </a:r>
            <a:r>
              <a:rPr lang="en-AU" altLang="en-US" sz="4800" b="1" dirty="0"/>
              <a:t>Planning for Contingencies</a:t>
            </a:r>
            <a:endParaRPr lang="en-AU" sz="4800" b="1" dirty="0">
              <a:latin typeface="Comic Sans MS" panose="030F0702030302020204" pitchFamily="66" charset="0"/>
            </a:endParaRPr>
          </a:p>
        </p:txBody>
      </p:sp>
      <p:sp>
        <p:nvSpPr>
          <p:cNvPr id="4" name="Slide Number Placeholder 3"/>
          <p:cNvSpPr>
            <a:spLocks noGrp="1"/>
          </p:cNvSpPr>
          <p:nvPr>
            <p:ph type="sldNum" sz="quarter" idx="12"/>
          </p:nvPr>
        </p:nvSpPr>
        <p:spPr>
          <a:xfrm>
            <a:off x="8610600" y="6356350"/>
            <a:ext cx="2743200" cy="365125"/>
          </a:xfrm>
        </p:spPr>
        <p:txBody>
          <a:bodyPr/>
          <a:lstStyle/>
          <a:p>
            <a:fld id="{DB6D9678-24BC-4ECC-ABC4-FE5E3F280C23}" type="slidenum">
              <a:rPr lang="en-AU" smtClean="0"/>
              <a:pPr/>
              <a:t>1</a:t>
            </a:fld>
            <a:endParaRPr lang="en-AU" dirty="0"/>
          </a:p>
        </p:txBody>
      </p:sp>
    </p:spTree>
    <p:extLst>
      <p:ext uri="{BB962C8B-B14F-4D97-AF65-F5344CB8AC3E}">
        <p14:creationId xmlns:p14="http://schemas.microsoft.com/office/powerpoint/2010/main" val="158346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5">
            <a:extLst>
              <a:ext uri="{FF2B5EF4-FFF2-40B4-BE49-F238E27FC236}">
                <a16:creationId xmlns:a16="http://schemas.microsoft.com/office/drawing/2014/main" id="{5D0ECD1A-A92F-784C-B1D4-12771FB8523C}"/>
              </a:ext>
            </a:extLst>
          </p:cNvPr>
          <p:cNvSpPr>
            <a:spLocks noGrp="1" noChangeArrowheads="1"/>
          </p:cNvSpPr>
          <p:nvPr>
            <p:ph type="title"/>
          </p:nvPr>
        </p:nvSpPr>
        <p:spPr/>
        <p:txBody>
          <a:bodyPr/>
          <a:lstStyle/>
          <a:p>
            <a:pPr eaLnBrk="1" hangingPunct="1"/>
            <a:r>
              <a:rPr lang="en-US" altLang="en-US"/>
              <a:t>Components of Contingency Planning</a:t>
            </a:r>
          </a:p>
        </p:txBody>
      </p:sp>
      <p:pic>
        <p:nvPicPr>
          <p:cNvPr id="72706" name="Picture 4" descr="88849_03_F01.jpg">
            <a:extLst>
              <a:ext uri="{FF2B5EF4-FFF2-40B4-BE49-F238E27FC236}">
                <a16:creationId xmlns:a16="http://schemas.microsoft.com/office/drawing/2014/main" id="{F5543E91-45CD-264E-954E-726A61ED67B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5913" y="1916113"/>
            <a:ext cx="7620000"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a:extLst>
              <a:ext uri="{FF2B5EF4-FFF2-40B4-BE49-F238E27FC236}">
                <a16:creationId xmlns:a16="http://schemas.microsoft.com/office/drawing/2014/main" id="{E28DE4F5-98F3-144A-A6B1-7B9BFF2E08A0}"/>
              </a:ext>
            </a:extLst>
          </p:cNvPr>
          <p:cNvSpPr>
            <a:spLocks noGrp="1" noChangeArrowheads="1"/>
          </p:cNvSpPr>
          <p:nvPr>
            <p:ph type="title"/>
          </p:nvPr>
        </p:nvSpPr>
        <p:spPr/>
        <p:txBody>
          <a:bodyPr/>
          <a:lstStyle/>
          <a:p>
            <a:pPr eaLnBrk="1" hangingPunct="1"/>
            <a:r>
              <a:rPr lang="en-US" altLang="en-US" dirty="0"/>
              <a:t>Major Task in CP</a:t>
            </a:r>
          </a:p>
        </p:txBody>
      </p:sp>
      <p:pic>
        <p:nvPicPr>
          <p:cNvPr id="74754" name="Content Placeholder 4" descr="88849_03_F02.jpg">
            <a:extLst>
              <a:ext uri="{FF2B5EF4-FFF2-40B4-BE49-F238E27FC236}">
                <a16:creationId xmlns:a16="http://schemas.microsoft.com/office/drawing/2014/main" id="{4C7BD2C8-5E05-5340-8552-35F4D7ACDB1B}"/>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2405063" y="1844675"/>
            <a:ext cx="8012112" cy="4105275"/>
          </a:xfrm>
          <a:noFill/>
        </p:spPr>
      </p:pic>
      <p:sp>
        <p:nvSpPr>
          <p:cNvPr id="74755" name="Slide Number Placeholder 3">
            <a:extLst>
              <a:ext uri="{FF2B5EF4-FFF2-40B4-BE49-F238E27FC236}">
                <a16:creationId xmlns:a16="http://schemas.microsoft.com/office/drawing/2014/main" id="{D5FCED53-970B-DA40-BDAA-666BB840662D}"/>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8C2A3A8-6449-664D-BBDD-050B8317A9B4}" type="slidenum">
              <a:rPr lang="en-US" altLang="en-US" sz="1400" smtClean="0">
                <a:solidFill>
                  <a:srgbClr val="000000"/>
                </a:solidFill>
                <a:cs typeface="Arial" panose="020B0604020202020204" pitchFamily="34" charset="0"/>
              </a:rPr>
              <a:pPr/>
              <a:t>11</a:t>
            </a:fld>
            <a:endParaRPr lang="en-US" altLang="en-US" sz="1400">
              <a:solidFill>
                <a:srgbClr val="000000"/>
              </a:solidFill>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a:extLst>
              <a:ext uri="{FF2B5EF4-FFF2-40B4-BE49-F238E27FC236}">
                <a16:creationId xmlns:a16="http://schemas.microsoft.com/office/drawing/2014/main" id="{DA362DD4-5501-7C43-BA96-A1A086AAC9BB}"/>
              </a:ext>
            </a:extLst>
          </p:cNvPr>
          <p:cNvSpPr>
            <a:spLocks noGrp="1" noChangeArrowheads="1"/>
          </p:cNvSpPr>
          <p:nvPr>
            <p:ph type="title"/>
          </p:nvPr>
        </p:nvSpPr>
        <p:spPr/>
        <p:txBody>
          <a:bodyPr/>
          <a:lstStyle/>
          <a:p>
            <a:pPr eaLnBrk="1" hangingPunct="1"/>
            <a:r>
              <a:rPr lang="en-AU" altLang="en-US" dirty="0">
                <a:cs typeface="Arial" panose="020B0604020202020204" pitchFamily="34" charset="0"/>
              </a:rPr>
              <a:t>Contingency Planning Life Cycle</a:t>
            </a:r>
            <a:endParaRPr lang="en-US" altLang="en-US" dirty="0"/>
          </a:p>
        </p:txBody>
      </p:sp>
      <p:pic>
        <p:nvPicPr>
          <p:cNvPr id="75778" name="Picture 2">
            <a:extLst>
              <a:ext uri="{FF2B5EF4-FFF2-40B4-BE49-F238E27FC236}">
                <a16:creationId xmlns:a16="http://schemas.microsoft.com/office/drawing/2014/main" id="{7F385D52-6356-EC4E-A42F-154092EF124A}"/>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2295525" y="2036763"/>
            <a:ext cx="7832725" cy="37687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779" name="Slide Number Placeholder 3">
            <a:extLst>
              <a:ext uri="{FF2B5EF4-FFF2-40B4-BE49-F238E27FC236}">
                <a16:creationId xmlns:a16="http://schemas.microsoft.com/office/drawing/2014/main" id="{B6B157E1-0BAA-F64A-A549-81A3863C1559}"/>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6303880-787D-C147-AA88-0A7D64E96EAB}" type="slidenum">
              <a:rPr lang="en-US" altLang="en-US" sz="1400" smtClean="0">
                <a:solidFill>
                  <a:srgbClr val="000000"/>
                </a:solidFill>
                <a:cs typeface="Arial" panose="020B0604020202020204" pitchFamily="34" charset="0"/>
              </a:rPr>
              <a:pPr/>
              <a:t>12</a:t>
            </a:fld>
            <a:endParaRPr lang="en-US" altLang="en-US" sz="1400">
              <a:solidFill>
                <a:srgbClr val="000000"/>
              </a:solidFill>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a:extLst>
              <a:ext uri="{FF2B5EF4-FFF2-40B4-BE49-F238E27FC236}">
                <a16:creationId xmlns:a16="http://schemas.microsoft.com/office/drawing/2014/main" id="{DCDC431C-735F-F647-80AB-2F886A4D31AD}"/>
              </a:ext>
            </a:extLst>
          </p:cNvPr>
          <p:cNvSpPr>
            <a:spLocks noGrp="1" noChangeArrowheads="1"/>
          </p:cNvSpPr>
          <p:nvPr>
            <p:ph type="title"/>
          </p:nvPr>
        </p:nvSpPr>
        <p:spPr/>
        <p:txBody>
          <a:bodyPr/>
          <a:lstStyle/>
          <a:p>
            <a:pPr eaLnBrk="1" hangingPunct="1"/>
            <a:r>
              <a:rPr lang="en-US" altLang="en-US"/>
              <a:t>Business Impact Analysis (BIA)</a:t>
            </a:r>
          </a:p>
        </p:txBody>
      </p:sp>
      <p:sp>
        <p:nvSpPr>
          <p:cNvPr id="76802" name="Rectangle 3">
            <a:extLst>
              <a:ext uri="{FF2B5EF4-FFF2-40B4-BE49-F238E27FC236}">
                <a16:creationId xmlns:a16="http://schemas.microsoft.com/office/drawing/2014/main" id="{FA6E2777-007E-1047-87E4-6E073AFE0151}"/>
              </a:ext>
            </a:extLst>
          </p:cNvPr>
          <p:cNvSpPr>
            <a:spLocks noGrp="1" noChangeArrowheads="1"/>
          </p:cNvSpPr>
          <p:nvPr>
            <p:ph idx="1"/>
          </p:nvPr>
        </p:nvSpPr>
        <p:spPr>
          <a:xfrm>
            <a:off x="838200" y="2257673"/>
            <a:ext cx="10515600" cy="2611487"/>
          </a:xfrm>
        </p:spPr>
        <p:txBody>
          <a:bodyPr/>
          <a:lstStyle/>
          <a:p>
            <a:pPr eaLnBrk="1" hangingPunct="1"/>
            <a:r>
              <a:rPr lang="en-US" altLang="en-US" sz="2800" dirty="0"/>
              <a:t>Provides the CP team with information about systems and the threats they face</a:t>
            </a:r>
          </a:p>
          <a:p>
            <a:pPr lvl="1" eaLnBrk="1" hangingPunct="1"/>
            <a:r>
              <a:rPr lang="en-US" altLang="en-US" sz="2400" dirty="0"/>
              <a:t>First phase in the CP process</a:t>
            </a:r>
          </a:p>
          <a:p>
            <a:pPr lvl="1" eaLnBrk="1" hangingPunct="1"/>
            <a:r>
              <a:rPr lang="en-US" altLang="en-US" sz="2400" dirty="0"/>
              <a:t>A crucial component of the initial planning stages</a:t>
            </a:r>
          </a:p>
          <a:p>
            <a:pPr lvl="1" eaLnBrk="1" hangingPunct="1"/>
            <a:r>
              <a:rPr lang="en-US" altLang="en-US" sz="2400" dirty="0"/>
              <a:t>Provides detailed scenarios of each potential attack’s impact</a:t>
            </a:r>
          </a:p>
          <a:p>
            <a:pPr lvl="1" eaLnBrk="1" hangingPunct="1">
              <a:buFont typeface="Arial" panose="020B0604020202020204" pitchFamily="34" charset="0"/>
              <a:buNone/>
            </a:pP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80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80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680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id="{C5901399-47D1-D044-B017-8F961A6F8513}"/>
              </a:ext>
            </a:extLst>
          </p:cNvPr>
          <p:cNvSpPr>
            <a:spLocks noGrp="1" noChangeArrowheads="1"/>
          </p:cNvSpPr>
          <p:nvPr>
            <p:ph type="title"/>
          </p:nvPr>
        </p:nvSpPr>
        <p:spPr/>
        <p:txBody>
          <a:bodyPr/>
          <a:lstStyle/>
          <a:p>
            <a:pPr eaLnBrk="1" hangingPunct="1"/>
            <a:r>
              <a:rPr lang="en-US" altLang="en-US"/>
              <a:t>Business Impact Analysis (BIA)</a:t>
            </a:r>
          </a:p>
        </p:txBody>
      </p:sp>
      <p:sp>
        <p:nvSpPr>
          <p:cNvPr id="78850" name="Rectangle 3">
            <a:extLst>
              <a:ext uri="{FF2B5EF4-FFF2-40B4-BE49-F238E27FC236}">
                <a16:creationId xmlns:a16="http://schemas.microsoft.com/office/drawing/2014/main" id="{E8852A8A-A173-104F-BE76-F4A41774A665}"/>
              </a:ext>
            </a:extLst>
          </p:cNvPr>
          <p:cNvSpPr>
            <a:spLocks noGrp="1" noChangeArrowheads="1"/>
          </p:cNvSpPr>
          <p:nvPr>
            <p:ph idx="1"/>
          </p:nvPr>
        </p:nvSpPr>
        <p:spPr>
          <a:xfrm>
            <a:off x="838200" y="2041649"/>
            <a:ext cx="10515600" cy="1963415"/>
          </a:xfrm>
        </p:spPr>
        <p:txBody>
          <a:bodyPr/>
          <a:lstStyle/>
          <a:p>
            <a:pPr eaLnBrk="1" hangingPunct="1"/>
            <a:r>
              <a:rPr lang="en-US" altLang="en-US" sz="2400" dirty="0"/>
              <a:t>BIA is not risk management (which focuses on identifying  threats, vulnerabilities, and attacks to determine controls)</a:t>
            </a:r>
          </a:p>
          <a:p>
            <a:pPr eaLnBrk="1" hangingPunct="1"/>
            <a:r>
              <a:rPr lang="en-US" altLang="en-US" sz="2400" dirty="0"/>
              <a:t>BIA assumes controls have been bypassed or are ineffective, and attack was successful</a:t>
            </a:r>
          </a:p>
          <a:p>
            <a:pPr lvl="1" eaLnBrk="1" hangingPunct="1"/>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8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85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a:extLst>
              <a:ext uri="{FF2B5EF4-FFF2-40B4-BE49-F238E27FC236}">
                <a16:creationId xmlns:a16="http://schemas.microsoft.com/office/drawing/2014/main" id="{AC2B71CC-32C7-A346-B486-F3BA607272D2}"/>
              </a:ext>
            </a:extLst>
          </p:cNvPr>
          <p:cNvSpPr>
            <a:spLocks noGrp="1" noChangeArrowheads="1"/>
          </p:cNvSpPr>
          <p:nvPr>
            <p:ph type="title"/>
          </p:nvPr>
        </p:nvSpPr>
        <p:spPr/>
        <p:txBody>
          <a:bodyPr/>
          <a:lstStyle/>
          <a:p>
            <a:pPr eaLnBrk="1" hangingPunct="1"/>
            <a:r>
              <a:rPr lang="en-US" altLang="en-US"/>
              <a:t>Business Impact Analysis (cont’d.)</a:t>
            </a:r>
          </a:p>
        </p:txBody>
      </p:sp>
      <p:sp>
        <p:nvSpPr>
          <p:cNvPr id="80898" name="Rectangle 3">
            <a:extLst>
              <a:ext uri="{FF2B5EF4-FFF2-40B4-BE49-F238E27FC236}">
                <a16:creationId xmlns:a16="http://schemas.microsoft.com/office/drawing/2014/main" id="{44A4BE87-97B2-1D43-8E4B-169D62A43AF7}"/>
              </a:ext>
            </a:extLst>
          </p:cNvPr>
          <p:cNvSpPr>
            <a:spLocks noGrp="1" noChangeArrowheads="1"/>
          </p:cNvSpPr>
          <p:nvPr>
            <p:ph idx="1"/>
          </p:nvPr>
        </p:nvSpPr>
        <p:spPr>
          <a:xfrm>
            <a:off x="838200" y="2113657"/>
            <a:ext cx="10515600" cy="2899519"/>
          </a:xfrm>
        </p:spPr>
        <p:txBody>
          <a:bodyPr/>
          <a:lstStyle/>
          <a:p>
            <a:pPr marL="533400" indent="-533400" eaLnBrk="1" hangingPunct="1"/>
            <a:r>
              <a:rPr lang="en-US" altLang="en-US" sz="2800" dirty="0"/>
              <a:t>The CP team conducts the BIA in the following stages:</a:t>
            </a:r>
          </a:p>
          <a:p>
            <a:pPr marL="952500" lvl="1" indent="-495300" eaLnBrk="1" hangingPunct="1"/>
            <a:r>
              <a:rPr lang="en-US" altLang="en-US" sz="2400" dirty="0"/>
              <a:t>Threat attack identification</a:t>
            </a:r>
          </a:p>
          <a:p>
            <a:pPr marL="952500" lvl="1" indent="-495300" eaLnBrk="1" hangingPunct="1"/>
            <a:r>
              <a:rPr lang="en-US" altLang="en-US" sz="2400" dirty="0"/>
              <a:t>Business unit analysis</a:t>
            </a:r>
          </a:p>
          <a:p>
            <a:pPr marL="952500" lvl="1" indent="-495300" eaLnBrk="1" hangingPunct="1"/>
            <a:r>
              <a:rPr lang="en-US" altLang="en-US" sz="2400" dirty="0"/>
              <a:t>Attack success scenarios</a:t>
            </a:r>
          </a:p>
          <a:p>
            <a:pPr marL="952500" lvl="1" indent="-495300" eaLnBrk="1" hangingPunct="1"/>
            <a:r>
              <a:rPr lang="en-US" altLang="en-US" sz="2400" dirty="0"/>
              <a:t>Potential damage assessment</a:t>
            </a:r>
          </a:p>
          <a:p>
            <a:pPr marL="952500" lvl="1" indent="-495300" eaLnBrk="1" hangingPunct="1"/>
            <a:r>
              <a:rPr lang="en-US" altLang="en-US" sz="2400" dirty="0"/>
              <a:t>Subordinate plan classification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a:extLst>
              <a:ext uri="{FF2B5EF4-FFF2-40B4-BE49-F238E27FC236}">
                <a16:creationId xmlns:a16="http://schemas.microsoft.com/office/drawing/2014/main" id="{0331C8F6-386A-4F41-89C0-81B62B6FE51F}"/>
              </a:ext>
            </a:extLst>
          </p:cNvPr>
          <p:cNvSpPr>
            <a:spLocks noGrp="1" noChangeArrowheads="1"/>
          </p:cNvSpPr>
          <p:nvPr>
            <p:ph type="title"/>
          </p:nvPr>
        </p:nvSpPr>
        <p:spPr/>
        <p:txBody>
          <a:bodyPr/>
          <a:lstStyle/>
          <a:p>
            <a:pPr eaLnBrk="1" hangingPunct="1"/>
            <a:r>
              <a:rPr lang="en-US" altLang="en-US"/>
              <a:t>Business Impact Analysis (cont’d.)</a:t>
            </a:r>
          </a:p>
        </p:txBody>
      </p:sp>
      <p:sp>
        <p:nvSpPr>
          <p:cNvPr id="82946" name="Rectangle 3">
            <a:extLst>
              <a:ext uri="{FF2B5EF4-FFF2-40B4-BE49-F238E27FC236}">
                <a16:creationId xmlns:a16="http://schemas.microsoft.com/office/drawing/2014/main" id="{EE0180C7-824F-D24F-BA3A-2868A15F304B}"/>
              </a:ext>
            </a:extLst>
          </p:cNvPr>
          <p:cNvSpPr>
            <a:spLocks noGrp="1" noChangeArrowheads="1"/>
          </p:cNvSpPr>
          <p:nvPr>
            <p:ph idx="1"/>
          </p:nvPr>
        </p:nvSpPr>
        <p:spPr>
          <a:xfrm>
            <a:off x="983432" y="2276872"/>
            <a:ext cx="10370368" cy="3259559"/>
          </a:xfrm>
        </p:spPr>
        <p:txBody>
          <a:bodyPr/>
          <a:lstStyle/>
          <a:p>
            <a:pPr eaLnBrk="1" hangingPunct="1"/>
            <a:r>
              <a:rPr lang="en-US" altLang="en-US" sz="2800" dirty="0"/>
              <a:t>An organization that uses a risk management process will have identified and prioritized threats </a:t>
            </a:r>
          </a:p>
          <a:p>
            <a:pPr lvl="1" eaLnBrk="1" hangingPunct="1"/>
            <a:r>
              <a:rPr lang="en-US" altLang="en-US" sz="2400" dirty="0"/>
              <a:t>Update threat list and add one additional piece of information - the attack profile</a:t>
            </a:r>
          </a:p>
          <a:p>
            <a:pPr lvl="1" eaLnBrk="1" hangingPunct="1"/>
            <a:r>
              <a:rPr lang="en-US" altLang="en-US" sz="2400" dirty="0"/>
              <a:t>An attack profile is a detailed description of activities that occur during an attack</a:t>
            </a:r>
          </a:p>
          <a:p>
            <a:pPr eaLnBrk="1" hangingPunct="1"/>
            <a:r>
              <a:rPr lang="en-US" altLang="en-US" sz="2400" dirty="0"/>
              <a:t>The second major BIA task is the analysis and prioritization of business functions within the organization</a:t>
            </a:r>
          </a:p>
          <a:p>
            <a:pPr lvl="1" eaLnBrk="1" hangingPunct="1"/>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94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94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29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294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a:extLst>
              <a:ext uri="{FF2B5EF4-FFF2-40B4-BE49-F238E27FC236}">
                <a16:creationId xmlns:a16="http://schemas.microsoft.com/office/drawing/2014/main" id="{446C2527-69F1-DE48-80EE-1F716AC660AC}"/>
              </a:ext>
            </a:extLst>
          </p:cNvPr>
          <p:cNvSpPr>
            <a:spLocks noGrp="1" noChangeArrowheads="1"/>
          </p:cNvSpPr>
          <p:nvPr>
            <p:ph type="title"/>
          </p:nvPr>
        </p:nvSpPr>
        <p:spPr/>
        <p:txBody>
          <a:bodyPr/>
          <a:lstStyle/>
          <a:p>
            <a:pPr eaLnBrk="1" hangingPunct="1"/>
            <a:r>
              <a:rPr lang="en-US" altLang="en-US"/>
              <a:t>Business Impact Analysis (cont’d.)</a:t>
            </a:r>
          </a:p>
        </p:txBody>
      </p:sp>
      <p:sp>
        <p:nvSpPr>
          <p:cNvPr id="84994" name="Rectangle 3">
            <a:extLst>
              <a:ext uri="{FF2B5EF4-FFF2-40B4-BE49-F238E27FC236}">
                <a16:creationId xmlns:a16="http://schemas.microsoft.com/office/drawing/2014/main" id="{8D9C6A4F-3BFD-1944-ACFC-7F717DF17828}"/>
              </a:ext>
            </a:extLst>
          </p:cNvPr>
          <p:cNvSpPr>
            <a:spLocks noGrp="1" noChangeArrowheads="1"/>
          </p:cNvSpPr>
          <p:nvPr>
            <p:ph idx="1"/>
          </p:nvPr>
        </p:nvSpPr>
        <p:spPr>
          <a:xfrm>
            <a:off x="838200" y="1844824"/>
            <a:ext cx="10515600" cy="4176464"/>
          </a:xfrm>
        </p:spPr>
        <p:txBody>
          <a:bodyPr/>
          <a:lstStyle/>
          <a:p>
            <a:pPr eaLnBrk="1" hangingPunct="1"/>
            <a:r>
              <a:rPr lang="en-US" altLang="en-US" sz="2800" dirty="0"/>
              <a:t>Create a series of scenarios depicting impact of successful attack on each functional area</a:t>
            </a:r>
          </a:p>
          <a:p>
            <a:pPr eaLnBrk="1" hangingPunct="1"/>
            <a:r>
              <a:rPr lang="en-US" altLang="en-US" sz="2800" dirty="0"/>
              <a:t>Attack profiles should include scenarios depicting typical attack including:</a:t>
            </a:r>
          </a:p>
          <a:p>
            <a:pPr lvl="1" eaLnBrk="1" hangingPunct="1"/>
            <a:r>
              <a:rPr lang="en-US" altLang="en-US" sz="2400" dirty="0"/>
              <a:t>Methodology</a:t>
            </a:r>
          </a:p>
          <a:p>
            <a:pPr lvl="1" eaLnBrk="1" hangingPunct="1"/>
            <a:r>
              <a:rPr lang="en-US" altLang="en-US" sz="2400" dirty="0"/>
              <a:t>Indicators</a:t>
            </a:r>
          </a:p>
          <a:p>
            <a:pPr lvl="1" eaLnBrk="1" hangingPunct="1"/>
            <a:r>
              <a:rPr lang="en-US" altLang="en-US" sz="2400" dirty="0"/>
              <a:t>Broad consequences</a:t>
            </a:r>
          </a:p>
          <a:p>
            <a:pPr eaLnBrk="1" hangingPunct="1"/>
            <a:r>
              <a:rPr lang="en-US" altLang="en-US" sz="2800" dirty="0"/>
              <a:t>Add alternate outcomes</a:t>
            </a:r>
          </a:p>
          <a:p>
            <a:pPr lvl="1" eaLnBrk="1" hangingPunct="1"/>
            <a:r>
              <a:rPr lang="en-US" altLang="en-US" sz="2400" dirty="0"/>
              <a:t>Best case, worst case, and most likely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99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499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499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99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499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9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3B413DA6-84A5-5441-8026-654E8665EF73}"/>
              </a:ext>
            </a:extLst>
          </p:cNvPr>
          <p:cNvSpPr>
            <a:spLocks noGrp="1" noChangeArrowheads="1"/>
          </p:cNvSpPr>
          <p:nvPr>
            <p:ph type="title"/>
          </p:nvPr>
        </p:nvSpPr>
        <p:spPr/>
        <p:txBody>
          <a:bodyPr/>
          <a:lstStyle/>
          <a:p>
            <a:pPr eaLnBrk="1" hangingPunct="1"/>
            <a:r>
              <a:rPr lang="en-US" altLang="en-US"/>
              <a:t>Business Impact Analysis (cont’d.)</a:t>
            </a:r>
          </a:p>
        </p:txBody>
      </p:sp>
      <p:sp>
        <p:nvSpPr>
          <p:cNvPr id="87042" name="Rectangle 3">
            <a:extLst>
              <a:ext uri="{FF2B5EF4-FFF2-40B4-BE49-F238E27FC236}">
                <a16:creationId xmlns:a16="http://schemas.microsoft.com/office/drawing/2014/main" id="{8E66D7DB-5035-7046-9E1F-23C9E61A5CA0}"/>
              </a:ext>
            </a:extLst>
          </p:cNvPr>
          <p:cNvSpPr>
            <a:spLocks noGrp="1" noChangeArrowheads="1"/>
          </p:cNvSpPr>
          <p:nvPr>
            <p:ph idx="1"/>
          </p:nvPr>
        </p:nvSpPr>
        <p:spPr>
          <a:xfrm>
            <a:off x="1055440" y="1988840"/>
            <a:ext cx="10082336" cy="3888431"/>
          </a:xfrm>
        </p:spPr>
        <p:txBody>
          <a:bodyPr/>
          <a:lstStyle/>
          <a:p>
            <a:pPr eaLnBrk="1" hangingPunct="1"/>
            <a:r>
              <a:rPr lang="en-US" altLang="en-US" sz="2800" dirty="0"/>
              <a:t>Estimate the cost of the best, worst, and most likely outcomes </a:t>
            </a:r>
          </a:p>
          <a:p>
            <a:pPr lvl="1" eaLnBrk="1" hangingPunct="1"/>
            <a:r>
              <a:rPr lang="en-US" altLang="en-US" sz="2400" dirty="0"/>
              <a:t>By preparing an attack scenario end case</a:t>
            </a:r>
          </a:p>
          <a:p>
            <a:pPr lvl="1" eaLnBrk="1" hangingPunct="1"/>
            <a:r>
              <a:rPr lang="en-US" altLang="en-US" sz="2400" dirty="0"/>
              <a:t>Allows identification of what must be done to recover from each possible case</a:t>
            </a:r>
          </a:p>
          <a:p>
            <a:pPr eaLnBrk="1" hangingPunct="1"/>
            <a:r>
              <a:rPr lang="en-US" altLang="en-US" sz="2800" dirty="0"/>
              <a:t>A related plan must be developed or identified from among existing plans already in place</a:t>
            </a:r>
          </a:p>
          <a:p>
            <a:pPr eaLnBrk="1" hangingPunct="1"/>
            <a:r>
              <a:rPr lang="en-US" altLang="en-US" sz="2800" dirty="0"/>
              <a:t>Each attack scenario end case is categorized as disastrous or not</a:t>
            </a:r>
          </a:p>
          <a:p>
            <a:pPr lvl="1" eaLnBrk="1" hangingPunct="1"/>
            <a:r>
              <a:rPr lang="en-US" altLang="en-US" sz="2400" dirty="0"/>
              <a:t>Attack end cases that are disastrous find members of the organization waiting out the attack, and planning to recover after it is over</a:t>
            </a:r>
          </a:p>
          <a:p>
            <a:pPr marL="342900" lvl="1" indent="0" eaLnBrk="1" hangingPunct="1">
              <a:buNone/>
            </a:pP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04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704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704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704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704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704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4">
            <a:extLst>
              <a:ext uri="{FF2B5EF4-FFF2-40B4-BE49-F238E27FC236}">
                <a16:creationId xmlns:a16="http://schemas.microsoft.com/office/drawing/2014/main" id="{E7ECAB1A-BEB1-0D43-B281-94321DA83969}"/>
              </a:ext>
            </a:extLst>
          </p:cNvPr>
          <p:cNvSpPr>
            <a:spLocks noGrp="1" noChangeArrowheads="1"/>
          </p:cNvSpPr>
          <p:nvPr>
            <p:ph type="title"/>
          </p:nvPr>
        </p:nvSpPr>
        <p:spPr/>
        <p:txBody>
          <a:bodyPr/>
          <a:lstStyle/>
          <a:p>
            <a:pPr eaLnBrk="1" hangingPunct="1"/>
            <a:r>
              <a:rPr lang="en-US" altLang="en-US"/>
              <a:t>Incident Response Plan</a:t>
            </a:r>
          </a:p>
        </p:txBody>
      </p:sp>
      <p:sp>
        <p:nvSpPr>
          <p:cNvPr id="91138" name="Rectangle 5">
            <a:extLst>
              <a:ext uri="{FF2B5EF4-FFF2-40B4-BE49-F238E27FC236}">
                <a16:creationId xmlns:a16="http://schemas.microsoft.com/office/drawing/2014/main" id="{9AA91C5B-05EB-0949-A288-0B5C43018FAD}"/>
              </a:ext>
            </a:extLst>
          </p:cNvPr>
          <p:cNvSpPr>
            <a:spLocks noGrp="1" noChangeArrowheads="1"/>
          </p:cNvSpPr>
          <p:nvPr>
            <p:ph idx="1"/>
          </p:nvPr>
        </p:nvSpPr>
        <p:spPr>
          <a:xfrm>
            <a:off x="838200" y="1825625"/>
            <a:ext cx="10515600" cy="4123655"/>
          </a:xfrm>
        </p:spPr>
        <p:txBody>
          <a:bodyPr/>
          <a:lstStyle/>
          <a:p>
            <a:pPr eaLnBrk="1" hangingPunct="1"/>
            <a:r>
              <a:rPr lang="en-US" altLang="en-US" sz="2800" dirty="0"/>
              <a:t>A detailed set of processes and procedures that anticipate, detect, and mitigate the impact of an unexpected event that might compromise information resources and assets</a:t>
            </a:r>
          </a:p>
          <a:p>
            <a:pPr lvl="1" eaLnBrk="1" hangingPunct="1"/>
            <a:r>
              <a:rPr lang="en-US" altLang="en-US" sz="2400" dirty="0"/>
              <a:t>Procedures commence when an incident is detected</a:t>
            </a:r>
          </a:p>
          <a:p>
            <a:pPr eaLnBrk="1" hangingPunct="1"/>
            <a:r>
              <a:rPr lang="en-US" altLang="en-US" sz="2800" dirty="0"/>
              <a:t>When a threat becomes a valid attack, it is classified as an information security incident if: </a:t>
            </a:r>
          </a:p>
          <a:p>
            <a:pPr lvl="1" eaLnBrk="1" hangingPunct="1"/>
            <a:r>
              <a:rPr lang="en-US" altLang="en-US" sz="2400" dirty="0"/>
              <a:t>It is directed against information assets</a:t>
            </a:r>
          </a:p>
          <a:p>
            <a:pPr lvl="1" eaLnBrk="1" hangingPunct="1"/>
            <a:r>
              <a:rPr lang="en-US" altLang="en-US" sz="2400" dirty="0"/>
              <a:t>It has a realistic chance of success</a:t>
            </a:r>
          </a:p>
          <a:p>
            <a:pPr lvl="1" eaLnBrk="1" hangingPunct="1"/>
            <a:r>
              <a:rPr lang="en-US" altLang="en-US" sz="2400" dirty="0"/>
              <a:t>It threatens the confidentiality, integrity, or availability of information assets</a:t>
            </a:r>
          </a:p>
          <a:p>
            <a:pPr eaLnBrk="1" hangingPunct="1"/>
            <a:r>
              <a:rPr lang="en-US" altLang="en-US" sz="2800" dirty="0"/>
              <a:t>Incident response is a reactive measure, not a preventative one</a:t>
            </a:r>
          </a:p>
          <a:p>
            <a:pPr marL="342900" lvl="1" indent="0" eaLnBrk="1" hangingPunct="1">
              <a:buNone/>
            </a:pP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13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113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113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113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113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113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113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4">
            <a:extLst>
              <a:ext uri="{FF2B5EF4-FFF2-40B4-BE49-F238E27FC236}">
                <a16:creationId xmlns:a16="http://schemas.microsoft.com/office/drawing/2014/main" id="{4D730C9C-4DD3-8349-AE34-2C8966915F83}"/>
              </a:ext>
            </a:extLst>
          </p:cNvPr>
          <p:cNvSpPr>
            <a:spLocks noGrp="1" noChangeArrowheads="1"/>
          </p:cNvSpPr>
          <p:nvPr>
            <p:ph type="title"/>
          </p:nvPr>
        </p:nvSpPr>
        <p:spPr/>
        <p:txBody>
          <a:bodyPr/>
          <a:lstStyle/>
          <a:p>
            <a:pPr eaLnBrk="1" hangingPunct="1"/>
            <a:r>
              <a:rPr lang="en-US" altLang="en-US" dirty="0"/>
              <a:t>Fundamentals of Contingency Planning</a:t>
            </a:r>
          </a:p>
        </p:txBody>
      </p:sp>
      <p:sp>
        <p:nvSpPr>
          <p:cNvPr id="55298" name="Rectangle 5">
            <a:extLst>
              <a:ext uri="{FF2B5EF4-FFF2-40B4-BE49-F238E27FC236}">
                <a16:creationId xmlns:a16="http://schemas.microsoft.com/office/drawing/2014/main" id="{FDB39FC9-D72A-E84B-A5DA-3905E3A578D2}"/>
              </a:ext>
            </a:extLst>
          </p:cNvPr>
          <p:cNvSpPr>
            <a:spLocks noGrp="1" noChangeArrowheads="1"/>
          </p:cNvSpPr>
          <p:nvPr>
            <p:ph idx="1"/>
          </p:nvPr>
        </p:nvSpPr>
        <p:spPr>
          <a:xfrm>
            <a:off x="838200" y="2113657"/>
            <a:ext cx="10515600" cy="3331567"/>
          </a:xfrm>
        </p:spPr>
        <p:txBody>
          <a:bodyPr/>
          <a:lstStyle/>
          <a:p>
            <a:pPr eaLnBrk="1" hangingPunct="1"/>
            <a:r>
              <a:rPr lang="en-US" altLang="en-US" sz="2800" b="1" dirty="0"/>
              <a:t>Contingency planning (CP)</a:t>
            </a:r>
          </a:p>
          <a:p>
            <a:pPr lvl="1" eaLnBrk="1" hangingPunct="1"/>
            <a:r>
              <a:rPr lang="en-US" altLang="en-US" sz="2400" dirty="0"/>
              <a:t>The overall planning for unexpected events</a:t>
            </a:r>
          </a:p>
          <a:p>
            <a:pPr lvl="1" eaLnBrk="1" hangingPunct="1"/>
            <a:r>
              <a:rPr lang="en-US" altLang="en-US" sz="2400" dirty="0"/>
              <a:t>Involves preparing for, detecting, reacting to, and recovering from events that threaten the security of information resources and assets</a:t>
            </a:r>
          </a:p>
          <a:p>
            <a:pPr eaLnBrk="1" hangingPunct="1"/>
            <a:r>
              <a:rPr lang="en-US" altLang="en-US" sz="2800" b="1" dirty="0"/>
              <a:t>Main goal </a:t>
            </a:r>
          </a:p>
          <a:p>
            <a:pPr lvl="1" eaLnBrk="1" hangingPunct="1"/>
            <a:r>
              <a:rPr lang="en-US" altLang="en-US" sz="2400" dirty="0"/>
              <a:t>The restoration to normal modes of operation with minimum cost and disruption to normal business activities after an unexpected event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29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29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29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29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529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a:extLst>
              <a:ext uri="{FF2B5EF4-FFF2-40B4-BE49-F238E27FC236}">
                <a16:creationId xmlns:a16="http://schemas.microsoft.com/office/drawing/2014/main" id="{5C515B94-BDA6-CC47-A559-E0F6B6ED9CD7}"/>
              </a:ext>
            </a:extLst>
          </p:cNvPr>
          <p:cNvSpPr>
            <a:spLocks noGrp="1" noChangeArrowheads="1"/>
          </p:cNvSpPr>
          <p:nvPr>
            <p:ph type="title"/>
          </p:nvPr>
        </p:nvSpPr>
        <p:spPr/>
        <p:txBody>
          <a:bodyPr/>
          <a:lstStyle/>
          <a:p>
            <a:pPr eaLnBrk="1" hangingPunct="1"/>
            <a:r>
              <a:rPr lang="en-US" altLang="en-US"/>
              <a:t>Incident Response Plan (cont’d.)</a:t>
            </a:r>
          </a:p>
        </p:txBody>
      </p:sp>
      <p:sp>
        <p:nvSpPr>
          <p:cNvPr id="95234" name="Rectangle 5">
            <a:extLst>
              <a:ext uri="{FF2B5EF4-FFF2-40B4-BE49-F238E27FC236}">
                <a16:creationId xmlns:a16="http://schemas.microsoft.com/office/drawing/2014/main" id="{D717F2C2-A204-9341-9408-F117B9446E34}"/>
              </a:ext>
            </a:extLst>
          </p:cNvPr>
          <p:cNvSpPr>
            <a:spLocks noGrp="1" noChangeArrowheads="1"/>
          </p:cNvSpPr>
          <p:nvPr>
            <p:ph idx="1"/>
          </p:nvPr>
        </p:nvSpPr>
        <p:spPr>
          <a:xfrm>
            <a:off x="838200" y="2257673"/>
            <a:ext cx="10515600" cy="2755503"/>
          </a:xfrm>
        </p:spPr>
        <p:txBody>
          <a:bodyPr/>
          <a:lstStyle/>
          <a:p>
            <a:pPr eaLnBrk="1" hangingPunct="1"/>
            <a:r>
              <a:rPr lang="en-US" altLang="en-US" sz="2800" dirty="0"/>
              <a:t>Planners develop and document the procedures that must be performed during the incident</a:t>
            </a:r>
          </a:p>
          <a:p>
            <a:pPr lvl="1" eaLnBrk="1" hangingPunct="1"/>
            <a:r>
              <a:rPr lang="en-US" altLang="en-US" sz="2400" dirty="0"/>
              <a:t>These procedures are grouped and assigned to various roles</a:t>
            </a:r>
          </a:p>
          <a:p>
            <a:pPr eaLnBrk="1" hangingPunct="1"/>
            <a:r>
              <a:rPr lang="en-US" altLang="en-US" sz="2800" dirty="0"/>
              <a:t>The planning committee drafts a set of function-specific procedures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a:extLst>
              <a:ext uri="{FF2B5EF4-FFF2-40B4-BE49-F238E27FC236}">
                <a16:creationId xmlns:a16="http://schemas.microsoft.com/office/drawing/2014/main" id="{AD7840F3-EFCF-4549-9B1F-4F6D95DE25EE}"/>
              </a:ext>
            </a:extLst>
          </p:cNvPr>
          <p:cNvSpPr>
            <a:spLocks noGrp="1" noChangeArrowheads="1"/>
          </p:cNvSpPr>
          <p:nvPr>
            <p:ph type="title"/>
          </p:nvPr>
        </p:nvSpPr>
        <p:spPr/>
        <p:txBody>
          <a:bodyPr/>
          <a:lstStyle/>
          <a:p>
            <a:pPr eaLnBrk="1" hangingPunct="1"/>
            <a:r>
              <a:rPr lang="en-US" altLang="en-US"/>
              <a:t>Incident Response Plan (cont’d.)</a:t>
            </a:r>
          </a:p>
        </p:txBody>
      </p:sp>
      <p:sp>
        <p:nvSpPr>
          <p:cNvPr id="97282" name="Rectangle 5">
            <a:extLst>
              <a:ext uri="{FF2B5EF4-FFF2-40B4-BE49-F238E27FC236}">
                <a16:creationId xmlns:a16="http://schemas.microsoft.com/office/drawing/2014/main" id="{CEA9AF19-0602-FB43-8474-8B91484FCA75}"/>
              </a:ext>
            </a:extLst>
          </p:cNvPr>
          <p:cNvSpPr>
            <a:spLocks noGrp="1" noChangeArrowheads="1"/>
          </p:cNvSpPr>
          <p:nvPr>
            <p:ph idx="1"/>
          </p:nvPr>
        </p:nvSpPr>
        <p:spPr>
          <a:xfrm>
            <a:off x="838200" y="2401689"/>
            <a:ext cx="10515600" cy="1891407"/>
          </a:xfrm>
        </p:spPr>
        <p:txBody>
          <a:bodyPr/>
          <a:lstStyle/>
          <a:p>
            <a:pPr eaLnBrk="1" hangingPunct="1"/>
            <a:r>
              <a:rPr lang="en-US" altLang="en-US" sz="2800" dirty="0"/>
              <a:t>Planners develop and document the procedures that must be performed immediately after the incident has ceased</a:t>
            </a:r>
          </a:p>
          <a:p>
            <a:pPr eaLnBrk="1" hangingPunct="1"/>
            <a:r>
              <a:rPr lang="en-US" altLang="en-US" sz="2800" dirty="0"/>
              <a:t>Separate functional areas may develop different procedures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a:extLst>
              <a:ext uri="{FF2B5EF4-FFF2-40B4-BE49-F238E27FC236}">
                <a16:creationId xmlns:a16="http://schemas.microsoft.com/office/drawing/2014/main" id="{735C60CE-A860-BF4A-991D-52E4E6E52B97}"/>
              </a:ext>
            </a:extLst>
          </p:cNvPr>
          <p:cNvSpPr>
            <a:spLocks noGrp="1" noChangeArrowheads="1"/>
          </p:cNvSpPr>
          <p:nvPr>
            <p:ph type="title"/>
          </p:nvPr>
        </p:nvSpPr>
        <p:spPr/>
        <p:txBody>
          <a:bodyPr/>
          <a:lstStyle/>
          <a:p>
            <a:pPr eaLnBrk="1" hangingPunct="1"/>
            <a:r>
              <a:rPr lang="en-US" altLang="en-US"/>
              <a:t>Incident Response Plan (cont’d.)</a:t>
            </a:r>
          </a:p>
        </p:txBody>
      </p:sp>
      <p:sp>
        <p:nvSpPr>
          <p:cNvPr id="99330" name="Rectangle 5">
            <a:extLst>
              <a:ext uri="{FF2B5EF4-FFF2-40B4-BE49-F238E27FC236}">
                <a16:creationId xmlns:a16="http://schemas.microsoft.com/office/drawing/2014/main" id="{5A8A7A88-B92F-CC42-BE9B-A0DF9DAE49DD}"/>
              </a:ext>
            </a:extLst>
          </p:cNvPr>
          <p:cNvSpPr>
            <a:spLocks noGrp="1" noChangeArrowheads="1"/>
          </p:cNvSpPr>
          <p:nvPr>
            <p:ph idx="1"/>
          </p:nvPr>
        </p:nvSpPr>
        <p:spPr/>
        <p:txBody>
          <a:bodyPr/>
          <a:lstStyle/>
          <a:p>
            <a:pPr eaLnBrk="1" hangingPunct="1"/>
            <a:r>
              <a:rPr lang="en-US" altLang="en-US" sz="2800" dirty="0"/>
              <a:t>Develop procedures for tasks that must be performed in advance of the incident</a:t>
            </a:r>
          </a:p>
          <a:p>
            <a:pPr lvl="1" eaLnBrk="1" hangingPunct="1"/>
            <a:r>
              <a:rPr lang="en-US" altLang="en-US" sz="2400" dirty="0"/>
              <a:t>Details of data backup schedules</a:t>
            </a:r>
          </a:p>
          <a:p>
            <a:pPr lvl="1" eaLnBrk="1" hangingPunct="1"/>
            <a:r>
              <a:rPr lang="en-US" altLang="en-US" sz="2400" dirty="0"/>
              <a:t>Disaster recovery preparation</a:t>
            </a:r>
          </a:p>
          <a:p>
            <a:pPr lvl="1" eaLnBrk="1" hangingPunct="1"/>
            <a:r>
              <a:rPr lang="en-US" altLang="en-US" sz="2400" dirty="0"/>
              <a:t>Training schedules</a:t>
            </a:r>
          </a:p>
          <a:p>
            <a:pPr lvl="1" eaLnBrk="1" hangingPunct="1"/>
            <a:r>
              <a:rPr lang="en-US" altLang="en-US" sz="2400" dirty="0"/>
              <a:t>Testing plans</a:t>
            </a:r>
          </a:p>
          <a:p>
            <a:pPr lvl="1" eaLnBrk="1" hangingPunct="1"/>
            <a:r>
              <a:rPr lang="en-US" altLang="en-US" sz="2400" dirty="0"/>
              <a:t>Copies of service agreements</a:t>
            </a:r>
          </a:p>
          <a:p>
            <a:pPr lvl="1" eaLnBrk="1" hangingPunct="1"/>
            <a:r>
              <a:rPr lang="en-US" altLang="en-US" sz="2400" dirty="0"/>
              <a:t>Business continuity plans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33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33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933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933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933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933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77" name="Picture 6" descr="88849_03_F03.jpg">
            <a:extLst>
              <a:ext uri="{FF2B5EF4-FFF2-40B4-BE49-F238E27FC236}">
                <a16:creationId xmlns:a16="http://schemas.microsoft.com/office/drawing/2014/main" id="{AD3C3B11-94DB-2D4A-863F-0B093583611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43200" y="1066800"/>
            <a:ext cx="6629400" cy="5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78" name="TextBox 7">
            <a:extLst>
              <a:ext uri="{FF2B5EF4-FFF2-40B4-BE49-F238E27FC236}">
                <a16:creationId xmlns:a16="http://schemas.microsoft.com/office/drawing/2014/main" id="{E10C2E2E-159D-D542-B7B0-D686C83CCFB9}"/>
              </a:ext>
            </a:extLst>
          </p:cNvPr>
          <p:cNvSpPr txBox="1">
            <a:spLocks noChangeArrowheads="1"/>
          </p:cNvSpPr>
          <p:nvPr/>
        </p:nvSpPr>
        <p:spPr bwMode="auto">
          <a:xfrm>
            <a:off x="2590800" y="6096000"/>
            <a:ext cx="4648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solidFill>
                  <a:schemeClr val="bg1"/>
                </a:solidFill>
                <a:cs typeface="Arial" panose="020B0604020202020204" pitchFamily="34" charset="0"/>
              </a:rPr>
              <a:t>Figure 3-3 Incident response planning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a:extLst>
              <a:ext uri="{FF2B5EF4-FFF2-40B4-BE49-F238E27FC236}">
                <a16:creationId xmlns:a16="http://schemas.microsoft.com/office/drawing/2014/main" id="{8BE8445C-F6BA-B148-8CB0-5137CE094F61}"/>
              </a:ext>
            </a:extLst>
          </p:cNvPr>
          <p:cNvSpPr>
            <a:spLocks noGrp="1" noChangeArrowheads="1"/>
          </p:cNvSpPr>
          <p:nvPr>
            <p:ph type="title"/>
          </p:nvPr>
        </p:nvSpPr>
        <p:spPr/>
        <p:txBody>
          <a:bodyPr/>
          <a:lstStyle/>
          <a:p>
            <a:pPr eaLnBrk="1" hangingPunct="1"/>
            <a:r>
              <a:rPr lang="en-US" altLang="en-US"/>
              <a:t>Incident Response Plan (cont’d.)</a:t>
            </a:r>
          </a:p>
        </p:txBody>
      </p:sp>
      <p:sp>
        <p:nvSpPr>
          <p:cNvPr id="103426" name="Rectangle 5">
            <a:extLst>
              <a:ext uri="{FF2B5EF4-FFF2-40B4-BE49-F238E27FC236}">
                <a16:creationId xmlns:a16="http://schemas.microsoft.com/office/drawing/2014/main" id="{48EFAA1E-C2C8-CD49-A16B-95AED87C6DCD}"/>
              </a:ext>
            </a:extLst>
          </p:cNvPr>
          <p:cNvSpPr>
            <a:spLocks noGrp="1" noChangeArrowheads="1"/>
          </p:cNvSpPr>
          <p:nvPr>
            <p:ph idx="1"/>
          </p:nvPr>
        </p:nvSpPr>
        <p:spPr>
          <a:xfrm>
            <a:off x="838200" y="2185665"/>
            <a:ext cx="10515600" cy="3043535"/>
          </a:xfrm>
        </p:spPr>
        <p:txBody>
          <a:bodyPr/>
          <a:lstStyle/>
          <a:p>
            <a:pPr eaLnBrk="1" hangingPunct="1"/>
            <a:r>
              <a:rPr lang="en-US" altLang="en-US" sz="2800" dirty="0"/>
              <a:t>Planning requires a detailed understanding of the information systems and the threats they face</a:t>
            </a:r>
          </a:p>
          <a:p>
            <a:pPr eaLnBrk="1" hangingPunct="1"/>
            <a:r>
              <a:rPr lang="en-US" altLang="en-US" sz="2800" dirty="0"/>
              <a:t>The IR planning team seeks to develop pre-defined responses that guide users through the steps needed to respond to an incident</a:t>
            </a:r>
          </a:p>
          <a:p>
            <a:pPr lvl="1" eaLnBrk="1" hangingPunct="1"/>
            <a:r>
              <a:rPr lang="en-US" altLang="en-US" sz="2400" dirty="0"/>
              <a:t>Enables rapid reaction without confusion or wasted time and effort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4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42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34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a:extLst>
              <a:ext uri="{FF2B5EF4-FFF2-40B4-BE49-F238E27FC236}">
                <a16:creationId xmlns:a16="http://schemas.microsoft.com/office/drawing/2014/main" id="{182A6B65-A49B-0B44-AF1A-FE4A35B4FDA6}"/>
              </a:ext>
            </a:extLst>
          </p:cNvPr>
          <p:cNvSpPr>
            <a:spLocks noGrp="1" noChangeArrowheads="1"/>
          </p:cNvSpPr>
          <p:nvPr>
            <p:ph type="title"/>
          </p:nvPr>
        </p:nvSpPr>
        <p:spPr/>
        <p:txBody>
          <a:bodyPr/>
          <a:lstStyle/>
          <a:p>
            <a:pPr eaLnBrk="1" hangingPunct="1"/>
            <a:r>
              <a:rPr lang="en-US" altLang="en-US"/>
              <a:t>Incident Response Plan (cont’d.)</a:t>
            </a:r>
          </a:p>
        </p:txBody>
      </p:sp>
      <p:sp>
        <p:nvSpPr>
          <p:cNvPr id="105474" name="Rectangle 3">
            <a:extLst>
              <a:ext uri="{FF2B5EF4-FFF2-40B4-BE49-F238E27FC236}">
                <a16:creationId xmlns:a16="http://schemas.microsoft.com/office/drawing/2014/main" id="{C3CDEECD-32D4-174E-A528-1FDE333CFE6C}"/>
              </a:ext>
            </a:extLst>
          </p:cNvPr>
          <p:cNvSpPr>
            <a:spLocks noGrp="1" noChangeArrowheads="1"/>
          </p:cNvSpPr>
          <p:nvPr>
            <p:ph idx="1"/>
          </p:nvPr>
        </p:nvSpPr>
        <p:spPr>
          <a:xfrm>
            <a:off x="838200" y="2257673"/>
            <a:ext cx="10515600" cy="2179439"/>
          </a:xfrm>
        </p:spPr>
        <p:txBody>
          <a:bodyPr/>
          <a:lstStyle/>
          <a:p>
            <a:pPr eaLnBrk="1" hangingPunct="1"/>
            <a:r>
              <a:rPr lang="en-US" altLang="en-US" sz="2800" dirty="0"/>
              <a:t>The IR team consists of professionals capable of handling the information systems and functional areas affected by an incident</a:t>
            </a:r>
          </a:p>
          <a:p>
            <a:pPr lvl="1" eaLnBrk="1" hangingPunct="1"/>
            <a:r>
              <a:rPr lang="en-US" altLang="en-US" sz="2400" dirty="0"/>
              <a:t>Each member of the IR team must know his or her specific role, work in concert with each other, and execute the objectives of the IRP</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a:extLst>
              <a:ext uri="{FF2B5EF4-FFF2-40B4-BE49-F238E27FC236}">
                <a16:creationId xmlns:a16="http://schemas.microsoft.com/office/drawing/2014/main" id="{45326EB4-A91F-F64E-95B1-5879A1404507}"/>
              </a:ext>
            </a:extLst>
          </p:cNvPr>
          <p:cNvSpPr>
            <a:spLocks noGrp="1" noChangeArrowheads="1"/>
          </p:cNvSpPr>
          <p:nvPr>
            <p:ph type="title"/>
          </p:nvPr>
        </p:nvSpPr>
        <p:spPr/>
        <p:txBody>
          <a:bodyPr/>
          <a:lstStyle/>
          <a:p>
            <a:pPr eaLnBrk="1" hangingPunct="1"/>
            <a:r>
              <a:rPr lang="en-US" altLang="en-US"/>
              <a:t>Incident Response Plan (cont’d.)</a:t>
            </a:r>
          </a:p>
        </p:txBody>
      </p:sp>
      <p:sp>
        <p:nvSpPr>
          <p:cNvPr id="107522" name="Rectangle 5">
            <a:extLst>
              <a:ext uri="{FF2B5EF4-FFF2-40B4-BE49-F238E27FC236}">
                <a16:creationId xmlns:a16="http://schemas.microsoft.com/office/drawing/2014/main" id="{08E87F98-2761-A944-86A3-8BCFF647B675}"/>
              </a:ext>
            </a:extLst>
          </p:cNvPr>
          <p:cNvSpPr>
            <a:spLocks noGrp="1" noChangeArrowheads="1"/>
          </p:cNvSpPr>
          <p:nvPr>
            <p:ph idx="1"/>
          </p:nvPr>
        </p:nvSpPr>
        <p:spPr>
          <a:xfrm>
            <a:off x="838200" y="2041649"/>
            <a:ext cx="10515600" cy="2971527"/>
          </a:xfrm>
        </p:spPr>
        <p:txBody>
          <a:bodyPr/>
          <a:lstStyle/>
          <a:p>
            <a:pPr eaLnBrk="1" hangingPunct="1"/>
            <a:r>
              <a:rPr lang="en-US" altLang="en-US" sz="2800" dirty="0"/>
              <a:t>Incident classification </a:t>
            </a:r>
          </a:p>
          <a:p>
            <a:pPr lvl="1" eaLnBrk="1" hangingPunct="1"/>
            <a:r>
              <a:rPr lang="en-US" altLang="en-US" sz="2400" dirty="0"/>
              <a:t>Determine whether an event is an actual incident</a:t>
            </a:r>
          </a:p>
          <a:p>
            <a:pPr lvl="1" eaLnBrk="1" hangingPunct="1"/>
            <a:r>
              <a:rPr lang="en-US" altLang="en-US" sz="2400" dirty="0"/>
              <a:t>May be challenging</a:t>
            </a:r>
          </a:p>
          <a:p>
            <a:pPr lvl="1" eaLnBrk="1" hangingPunct="1"/>
            <a:r>
              <a:rPr lang="en-US" altLang="en-US" sz="2400" dirty="0"/>
              <a:t>Uses initial reports from end users, intrusion detection systems, host- and network-based virus detection software, and systems administrators</a:t>
            </a:r>
          </a:p>
          <a:p>
            <a:pPr lvl="1" eaLnBrk="1" hangingPunct="1"/>
            <a:r>
              <a:rPr lang="en-US" altLang="en-US" sz="2400" dirty="0"/>
              <a:t>Careful training allows everyone to relay vital information to the IR team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52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52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752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752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a:extLst>
              <a:ext uri="{FF2B5EF4-FFF2-40B4-BE49-F238E27FC236}">
                <a16:creationId xmlns:a16="http://schemas.microsoft.com/office/drawing/2014/main" id="{E7C2D7AD-990B-5C4D-9450-7E4CCAD63B2D}"/>
              </a:ext>
            </a:extLst>
          </p:cNvPr>
          <p:cNvSpPr>
            <a:spLocks noGrp="1" noChangeArrowheads="1"/>
          </p:cNvSpPr>
          <p:nvPr>
            <p:ph type="title"/>
          </p:nvPr>
        </p:nvSpPr>
        <p:spPr/>
        <p:txBody>
          <a:bodyPr/>
          <a:lstStyle/>
          <a:p>
            <a:pPr eaLnBrk="1" hangingPunct="1"/>
            <a:r>
              <a:rPr lang="en-US" altLang="en-US"/>
              <a:t>Incident Response Plan (cont’d.)</a:t>
            </a:r>
          </a:p>
        </p:txBody>
      </p:sp>
      <p:sp>
        <p:nvSpPr>
          <p:cNvPr id="109570" name="Rectangle 5">
            <a:extLst>
              <a:ext uri="{FF2B5EF4-FFF2-40B4-BE49-F238E27FC236}">
                <a16:creationId xmlns:a16="http://schemas.microsoft.com/office/drawing/2014/main" id="{BA2531D0-E28A-6340-96B7-175CC6260958}"/>
              </a:ext>
            </a:extLst>
          </p:cNvPr>
          <p:cNvSpPr>
            <a:spLocks noGrp="1" noChangeArrowheads="1"/>
          </p:cNvSpPr>
          <p:nvPr>
            <p:ph idx="1"/>
          </p:nvPr>
        </p:nvSpPr>
        <p:spPr>
          <a:xfrm>
            <a:off x="838200" y="2113657"/>
            <a:ext cx="10515600" cy="2467471"/>
          </a:xfrm>
        </p:spPr>
        <p:txBody>
          <a:bodyPr/>
          <a:lstStyle/>
          <a:p>
            <a:pPr eaLnBrk="1" hangingPunct="1"/>
            <a:r>
              <a:rPr lang="en-US" altLang="en-US" sz="2800" dirty="0"/>
              <a:t>Possible indicators</a:t>
            </a:r>
          </a:p>
          <a:p>
            <a:pPr lvl="1" eaLnBrk="1" hangingPunct="1"/>
            <a:r>
              <a:rPr lang="en-US" altLang="en-US" sz="2400" dirty="0"/>
              <a:t>Presence of unfamiliar files</a:t>
            </a:r>
          </a:p>
          <a:p>
            <a:pPr lvl="1" eaLnBrk="1" hangingPunct="1"/>
            <a:r>
              <a:rPr lang="en-US" altLang="en-US" sz="2400" dirty="0"/>
              <a:t>Presence or execution of unknown programs or processes</a:t>
            </a:r>
          </a:p>
          <a:p>
            <a:pPr lvl="1" eaLnBrk="1" hangingPunct="1"/>
            <a:r>
              <a:rPr lang="en-US" altLang="en-US" sz="2400" dirty="0"/>
              <a:t>Unusual consumption of computing resources</a:t>
            </a:r>
          </a:p>
          <a:p>
            <a:pPr lvl="1" eaLnBrk="1" hangingPunct="1"/>
            <a:r>
              <a:rPr lang="en-US" altLang="en-US" sz="2400" dirty="0"/>
              <a:t>Unusual system crashes</a:t>
            </a:r>
          </a:p>
          <a:p>
            <a:pPr lvl="1" eaLnBrk="1" hangingPunct="1">
              <a:buFont typeface="Arial" panose="020B0604020202020204" pitchFamily="34" charset="0"/>
              <a:buNone/>
            </a:pP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57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57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57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957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a:extLst>
              <a:ext uri="{FF2B5EF4-FFF2-40B4-BE49-F238E27FC236}">
                <a16:creationId xmlns:a16="http://schemas.microsoft.com/office/drawing/2014/main" id="{5CCA626C-E48F-3E46-AE8C-3258DCE8B92F}"/>
              </a:ext>
            </a:extLst>
          </p:cNvPr>
          <p:cNvSpPr>
            <a:spLocks noGrp="1" noChangeArrowheads="1"/>
          </p:cNvSpPr>
          <p:nvPr>
            <p:ph type="title"/>
          </p:nvPr>
        </p:nvSpPr>
        <p:spPr/>
        <p:txBody>
          <a:bodyPr/>
          <a:lstStyle/>
          <a:p>
            <a:pPr eaLnBrk="1" hangingPunct="1"/>
            <a:r>
              <a:rPr lang="en-US" altLang="en-US"/>
              <a:t>Incident Response Plan (cont’d.)</a:t>
            </a:r>
          </a:p>
        </p:txBody>
      </p:sp>
      <p:sp>
        <p:nvSpPr>
          <p:cNvPr id="111618" name="Rectangle 6">
            <a:extLst>
              <a:ext uri="{FF2B5EF4-FFF2-40B4-BE49-F238E27FC236}">
                <a16:creationId xmlns:a16="http://schemas.microsoft.com/office/drawing/2014/main" id="{17DFF252-4CA7-8440-8AFD-42FDFABEDE04}"/>
              </a:ext>
            </a:extLst>
          </p:cNvPr>
          <p:cNvSpPr>
            <a:spLocks noGrp="1" noChangeArrowheads="1"/>
          </p:cNvSpPr>
          <p:nvPr>
            <p:ph idx="1"/>
          </p:nvPr>
        </p:nvSpPr>
        <p:spPr>
          <a:xfrm>
            <a:off x="838200" y="2329681"/>
            <a:ext cx="10515600" cy="2395463"/>
          </a:xfrm>
        </p:spPr>
        <p:txBody>
          <a:bodyPr/>
          <a:lstStyle/>
          <a:p>
            <a:pPr eaLnBrk="1" hangingPunct="1"/>
            <a:r>
              <a:rPr lang="en-US" altLang="en-US" sz="2800" dirty="0"/>
              <a:t>Probable indicators</a:t>
            </a:r>
          </a:p>
          <a:p>
            <a:pPr lvl="1" eaLnBrk="1" hangingPunct="1"/>
            <a:r>
              <a:rPr lang="en-US" altLang="en-US" sz="2400" dirty="0"/>
              <a:t>Activities at unexpected times</a:t>
            </a:r>
          </a:p>
          <a:p>
            <a:pPr lvl="1" eaLnBrk="1" hangingPunct="1"/>
            <a:r>
              <a:rPr lang="en-US" altLang="en-US" sz="2400" dirty="0"/>
              <a:t>Presence of new accounts</a:t>
            </a:r>
          </a:p>
          <a:p>
            <a:pPr lvl="1" eaLnBrk="1" hangingPunct="1"/>
            <a:r>
              <a:rPr lang="en-US" altLang="en-US" sz="2400" dirty="0"/>
              <a:t>Reported attacks</a:t>
            </a:r>
          </a:p>
          <a:p>
            <a:pPr lvl="1" eaLnBrk="1" hangingPunct="1"/>
            <a:r>
              <a:rPr lang="en-US" altLang="en-US" sz="2400" dirty="0"/>
              <a:t>Notification from IDS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61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61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161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161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a:extLst>
              <a:ext uri="{FF2B5EF4-FFF2-40B4-BE49-F238E27FC236}">
                <a16:creationId xmlns:a16="http://schemas.microsoft.com/office/drawing/2014/main" id="{5CCA626C-E48F-3E46-AE8C-3258DCE8B92F}"/>
              </a:ext>
            </a:extLst>
          </p:cNvPr>
          <p:cNvSpPr>
            <a:spLocks noGrp="1" noChangeArrowheads="1"/>
          </p:cNvSpPr>
          <p:nvPr>
            <p:ph type="title"/>
          </p:nvPr>
        </p:nvSpPr>
        <p:spPr/>
        <p:txBody>
          <a:bodyPr/>
          <a:lstStyle/>
          <a:p>
            <a:pPr eaLnBrk="1" hangingPunct="1"/>
            <a:r>
              <a:rPr lang="en-US" altLang="en-US"/>
              <a:t>Incident Response Plan (cont’d.)</a:t>
            </a:r>
          </a:p>
        </p:txBody>
      </p:sp>
      <p:sp>
        <p:nvSpPr>
          <p:cNvPr id="111618" name="Rectangle 6">
            <a:extLst>
              <a:ext uri="{FF2B5EF4-FFF2-40B4-BE49-F238E27FC236}">
                <a16:creationId xmlns:a16="http://schemas.microsoft.com/office/drawing/2014/main" id="{17DFF252-4CA7-8440-8AFD-42FDFABEDE04}"/>
              </a:ext>
            </a:extLst>
          </p:cNvPr>
          <p:cNvSpPr>
            <a:spLocks noGrp="1" noChangeArrowheads="1"/>
          </p:cNvSpPr>
          <p:nvPr>
            <p:ph idx="1"/>
          </p:nvPr>
        </p:nvSpPr>
        <p:spPr>
          <a:xfrm>
            <a:off x="838200" y="2329681"/>
            <a:ext cx="10515600" cy="2395463"/>
          </a:xfrm>
        </p:spPr>
        <p:txBody>
          <a:bodyPr/>
          <a:lstStyle/>
          <a:p>
            <a:pPr eaLnBrk="1" hangingPunct="1"/>
            <a:r>
              <a:rPr lang="en-US" altLang="en-US" sz="2800" dirty="0"/>
              <a:t>Definite indicators</a:t>
            </a:r>
          </a:p>
          <a:p>
            <a:pPr lvl="1" eaLnBrk="1" hangingPunct="1"/>
            <a:r>
              <a:rPr lang="en-US" altLang="en-US" sz="2400" dirty="0"/>
              <a:t>Use of dormant accounts</a:t>
            </a:r>
          </a:p>
          <a:p>
            <a:pPr lvl="1" eaLnBrk="1" hangingPunct="1"/>
            <a:r>
              <a:rPr lang="en-US" altLang="en-US" sz="2400" dirty="0"/>
              <a:t>Changes to logs</a:t>
            </a:r>
          </a:p>
          <a:p>
            <a:pPr lvl="1" eaLnBrk="1" hangingPunct="1"/>
            <a:r>
              <a:rPr lang="en-US" altLang="en-US" sz="2400" dirty="0"/>
              <a:t>Presence of hacker tools</a:t>
            </a:r>
          </a:p>
          <a:p>
            <a:pPr lvl="1" eaLnBrk="1" hangingPunct="1"/>
            <a:r>
              <a:rPr lang="en-US" altLang="en-US" sz="2400" dirty="0"/>
              <a:t>Notifications by partner or peer</a:t>
            </a:r>
          </a:p>
          <a:p>
            <a:pPr lvl="1" eaLnBrk="1" hangingPunct="1"/>
            <a:r>
              <a:rPr lang="en-US" altLang="en-US" sz="2400" dirty="0"/>
              <a:t>Notification by hacker</a:t>
            </a:r>
          </a:p>
          <a:p>
            <a:pPr eaLnBrk="1" hangingPunct="1"/>
            <a:endParaRPr lang="en-US" altLang="en-US" dirty="0"/>
          </a:p>
        </p:txBody>
      </p:sp>
    </p:spTree>
    <p:extLst>
      <p:ext uri="{BB962C8B-B14F-4D97-AF65-F5344CB8AC3E}">
        <p14:creationId xmlns:p14="http://schemas.microsoft.com/office/powerpoint/2010/main" val="390291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61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61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161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161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161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4">
            <a:extLst>
              <a:ext uri="{FF2B5EF4-FFF2-40B4-BE49-F238E27FC236}">
                <a16:creationId xmlns:a16="http://schemas.microsoft.com/office/drawing/2014/main" id="{ED39FA9E-EE3F-A64F-9049-C069868C1EAE}"/>
              </a:ext>
            </a:extLst>
          </p:cNvPr>
          <p:cNvSpPr>
            <a:spLocks noGrp="1" noChangeArrowheads="1"/>
          </p:cNvSpPr>
          <p:nvPr>
            <p:ph type="title"/>
          </p:nvPr>
        </p:nvSpPr>
        <p:spPr/>
        <p:txBody>
          <a:bodyPr/>
          <a:lstStyle/>
          <a:p>
            <a:pPr eaLnBrk="1" hangingPunct="1"/>
            <a:r>
              <a:rPr lang="en-US" altLang="en-US"/>
              <a:t>Fundamentals of Contingency Planning (cont’d.)</a:t>
            </a:r>
          </a:p>
        </p:txBody>
      </p:sp>
      <p:sp>
        <p:nvSpPr>
          <p:cNvPr id="21506" name="Rectangle 5">
            <a:extLst>
              <a:ext uri="{FF2B5EF4-FFF2-40B4-BE49-F238E27FC236}">
                <a16:creationId xmlns:a16="http://schemas.microsoft.com/office/drawing/2014/main" id="{5201A223-15D2-2E40-930F-79410F1C51BB}"/>
              </a:ext>
            </a:extLst>
          </p:cNvPr>
          <p:cNvSpPr>
            <a:spLocks noGrp="1" noChangeArrowheads="1"/>
          </p:cNvSpPr>
          <p:nvPr>
            <p:ph idx="1"/>
          </p:nvPr>
        </p:nvSpPr>
        <p:spPr>
          <a:xfrm>
            <a:off x="1343472" y="1767805"/>
            <a:ext cx="9721079" cy="4325491"/>
          </a:xfrm>
        </p:spPr>
        <p:txBody>
          <a:bodyPr rtlCol="0">
            <a:normAutofit/>
          </a:bodyPr>
          <a:lstStyle/>
          <a:p>
            <a:pPr eaLnBrk="1" fontAlgn="auto" hangingPunct="1">
              <a:spcAft>
                <a:spcPts val="0"/>
              </a:spcAft>
              <a:defRPr/>
            </a:pPr>
            <a:r>
              <a:rPr lang="en-US" altLang="en-US" sz="2000" dirty="0"/>
              <a:t>Business impact analysis (BIA)</a:t>
            </a:r>
          </a:p>
          <a:p>
            <a:pPr marL="0" indent="0" eaLnBrk="1" fontAlgn="auto" hangingPunct="1">
              <a:spcAft>
                <a:spcPts val="0"/>
              </a:spcAft>
              <a:buFont typeface="Arial" panose="020B0604020202020204" pitchFamily="34" charset="0"/>
              <a:buNone/>
              <a:defRPr/>
            </a:pPr>
            <a:r>
              <a:rPr lang="en-US" altLang="en-US" sz="2000" dirty="0"/>
              <a:t>	-  	A preparatory activity common to both CP and Risk Management</a:t>
            </a:r>
          </a:p>
          <a:p>
            <a:pPr marL="0" indent="0" eaLnBrk="1" fontAlgn="auto" hangingPunct="1">
              <a:spcAft>
                <a:spcPts val="0"/>
              </a:spcAft>
              <a:buFont typeface="Arial" panose="020B0604020202020204" pitchFamily="34" charset="0"/>
              <a:buNone/>
              <a:defRPr/>
            </a:pPr>
            <a:r>
              <a:rPr lang="en-US" altLang="en-US" sz="2000" dirty="0"/>
              <a:t>	-	Determines which functions and information systems are the most critical to       the success of the organization</a:t>
            </a:r>
          </a:p>
          <a:p>
            <a:pPr eaLnBrk="1" fontAlgn="auto" hangingPunct="1">
              <a:spcAft>
                <a:spcPts val="0"/>
              </a:spcAft>
              <a:defRPr/>
            </a:pPr>
            <a:r>
              <a:rPr lang="en-US" altLang="en-US" sz="2000" dirty="0"/>
              <a:t>Incident response planning (IRP)</a:t>
            </a:r>
          </a:p>
          <a:p>
            <a:pPr lvl="1" eaLnBrk="1" fontAlgn="auto" hangingPunct="1">
              <a:spcAft>
                <a:spcPts val="0"/>
              </a:spcAft>
              <a:defRPr/>
            </a:pPr>
            <a:r>
              <a:rPr lang="en-US" altLang="en-US" sz="2000" dirty="0"/>
              <a:t> Focuses on immediate response  </a:t>
            </a:r>
          </a:p>
          <a:p>
            <a:pPr eaLnBrk="1" fontAlgn="auto" hangingPunct="1">
              <a:spcAft>
                <a:spcPts val="0"/>
              </a:spcAft>
              <a:defRPr/>
            </a:pPr>
            <a:r>
              <a:rPr lang="en-US" altLang="en-US" sz="2000" dirty="0"/>
              <a:t>Disaster recovery planning (DRP) </a:t>
            </a:r>
          </a:p>
          <a:p>
            <a:pPr lvl="1" eaLnBrk="1" fontAlgn="auto" hangingPunct="1">
              <a:spcAft>
                <a:spcPts val="0"/>
              </a:spcAft>
              <a:defRPr/>
            </a:pPr>
            <a:r>
              <a:rPr lang="en-US" altLang="en-US" sz="2000" dirty="0"/>
              <a:t>Focuses on restoring operations at the primary site after disasters occur</a:t>
            </a:r>
          </a:p>
          <a:p>
            <a:pPr eaLnBrk="1" fontAlgn="auto" hangingPunct="1">
              <a:spcAft>
                <a:spcPts val="0"/>
              </a:spcAft>
              <a:defRPr/>
            </a:pPr>
            <a:r>
              <a:rPr lang="en-US" altLang="en-US" sz="2000" dirty="0"/>
              <a:t>Business continuity planning (BCP) </a:t>
            </a:r>
          </a:p>
          <a:p>
            <a:pPr lvl="1" eaLnBrk="1" fontAlgn="auto" hangingPunct="1">
              <a:spcAft>
                <a:spcPts val="0"/>
              </a:spcAft>
              <a:defRPr/>
            </a:pPr>
            <a:r>
              <a:rPr lang="en-US" altLang="en-US" sz="2000" dirty="0"/>
              <a:t>Facilitates establishment of operations at an alternate site, until the organization is able to resume operations at its primary site or select a new primary location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0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50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50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50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506">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50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a:extLst>
              <a:ext uri="{FF2B5EF4-FFF2-40B4-BE49-F238E27FC236}">
                <a16:creationId xmlns:a16="http://schemas.microsoft.com/office/drawing/2014/main" id="{AA33EB7D-01C6-8C44-A762-2DE586009327}"/>
              </a:ext>
            </a:extLst>
          </p:cNvPr>
          <p:cNvSpPr>
            <a:spLocks noGrp="1" noChangeArrowheads="1"/>
          </p:cNvSpPr>
          <p:nvPr>
            <p:ph type="title"/>
          </p:nvPr>
        </p:nvSpPr>
        <p:spPr/>
        <p:txBody>
          <a:bodyPr/>
          <a:lstStyle/>
          <a:p>
            <a:pPr eaLnBrk="1" hangingPunct="1"/>
            <a:r>
              <a:rPr lang="en-US" altLang="en-US"/>
              <a:t>Incident Response Plan (cont’d.)</a:t>
            </a:r>
          </a:p>
        </p:txBody>
      </p:sp>
      <p:sp>
        <p:nvSpPr>
          <p:cNvPr id="115714" name="Rectangle 5">
            <a:extLst>
              <a:ext uri="{FF2B5EF4-FFF2-40B4-BE49-F238E27FC236}">
                <a16:creationId xmlns:a16="http://schemas.microsoft.com/office/drawing/2014/main" id="{BE35625A-A5AA-8C44-8155-13572BE9BE37}"/>
              </a:ext>
            </a:extLst>
          </p:cNvPr>
          <p:cNvSpPr>
            <a:spLocks noGrp="1" noChangeArrowheads="1"/>
          </p:cNvSpPr>
          <p:nvPr>
            <p:ph idx="1"/>
          </p:nvPr>
        </p:nvSpPr>
        <p:spPr>
          <a:xfrm>
            <a:off x="838200" y="1772816"/>
            <a:ext cx="10515600" cy="4267671"/>
          </a:xfrm>
        </p:spPr>
        <p:txBody>
          <a:bodyPr/>
          <a:lstStyle/>
          <a:p>
            <a:pPr eaLnBrk="1" hangingPunct="1"/>
            <a:r>
              <a:rPr lang="en-US" altLang="en-US" sz="2800" dirty="0"/>
              <a:t>Occurrences of actual incidents</a:t>
            </a:r>
          </a:p>
          <a:p>
            <a:pPr lvl="1" eaLnBrk="1" hangingPunct="1"/>
            <a:r>
              <a:rPr lang="en-US" altLang="en-US" sz="2400" dirty="0"/>
              <a:t>When these occur, the corresponding IR must be immediately activated</a:t>
            </a:r>
          </a:p>
          <a:p>
            <a:pPr lvl="2" eaLnBrk="1" hangingPunct="1"/>
            <a:r>
              <a:rPr lang="en-US" altLang="en-US" sz="2000" dirty="0"/>
              <a:t>Loss of availability</a:t>
            </a:r>
          </a:p>
          <a:p>
            <a:pPr lvl="2" eaLnBrk="1" hangingPunct="1"/>
            <a:r>
              <a:rPr lang="en-US" altLang="en-US" sz="2000" dirty="0"/>
              <a:t>Loss of integrity</a:t>
            </a:r>
          </a:p>
          <a:p>
            <a:pPr lvl="2" eaLnBrk="1" hangingPunct="1"/>
            <a:r>
              <a:rPr lang="en-US" altLang="en-US" sz="2000" dirty="0"/>
              <a:t>Loss of confidentiality</a:t>
            </a:r>
          </a:p>
          <a:p>
            <a:pPr lvl="2" eaLnBrk="1" hangingPunct="1"/>
            <a:r>
              <a:rPr lang="en-US" altLang="en-US" sz="2000" dirty="0"/>
              <a:t>Violation of policy</a:t>
            </a:r>
          </a:p>
          <a:p>
            <a:pPr lvl="2" eaLnBrk="1" hangingPunct="1"/>
            <a:r>
              <a:rPr lang="en-US" altLang="en-US" sz="2000" dirty="0"/>
              <a:t>Violation of law</a:t>
            </a:r>
          </a:p>
          <a:p>
            <a:pPr eaLnBrk="1" hangingPunct="1"/>
            <a:r>
              <a:rPr lang="en-US" altLang="en-US" sz="2800" dirty="0"/>
              <a:t>Once an actual incident has been confirmed and properly classified</a:t>
            </a:r>
          </a:p>
          <a:p>
            <a:pPr lvl="1" eaLnBrk="1" hangingPunct="1"/>
            <a:r>
              <a:rPr lang="en-US" altLang="en-US" sz="2400" dirty="0"/>
              <a:t>IR team moves from the detection phase to the reaction phase</a:t>
            </a:r>
          </a:p>
          <a:p>
            <a:pPr lvl="1" eaLnBrk="1" hangingPunct="1"/>
            <a:r>
              <a:rPr lang="en-US" altLang="en-US" sz="2400" dirty="0"/>
              <a:t>A number of action steps must occur quickly and may occur concurrently</a:t>
            </a:r>
          </a:p>
          <a:p>
            <a:pPr lvl="2" eaLnBrk="1" hangingPunct="1"/>
            <a:r>
              <a:rPr lang="en-US" altLang="en-US" sz="2000" dirty="0"/>
              <a:t>These steps include notification of key personnel, the assignment of tasks, and documentation of the incident</a:t>
            </a:r>
          </a:p>
          <a:p>
            <a:pPr marL="685800" lvl="2" indent="0" eaLnBrk="1" hangingPunct="1">
              <a:buNone/>
            </a:pP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7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57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57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57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57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57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571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571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5714">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5714">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571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a:extLst>
              <a:ext uri="{FF2B5EF4-FFF2-40B4-BE49-F238E27FC236}">
                <a16:creationId xmlns:a16="http://schemas.microsoft.com/office/drawing/2014/main" id="{DEDE2718-5C21-F841-8FC1-767BB3E75661}"/>
              </a:ext>
            </a:extLst>
          </p:cNvPr>
          <p:cNvSpPr>
            <a:spLocks noGrp="1" noChangeArrowheads="1"/>
          </p:cNvSpPr>
          <p:nvPr>
            <p:ph type="title"/>
          </p:nvPr>
        </p:nvSpPr>
        <p:spPr/>
        <p:txBody>
          <a:bodyPr/>
          <a:lstStyle/>
          <a:p>
            <a:pPr eaLnBrk="1" hangingPunct="1"/>
            <a:r>
              <a:rPr lang="en-US" altLang="en-US"/>
              <a:t>Incident Response Plan (cont’d.)</a:t>
            </a:r>
          </a:p>
        </p:txBody>
      </p:sp>
      <p:sp>
        <p:nvSpPr>
          <p:cNvPr id="119810" name="Rectangle 5">
            <a:extLst>
              <a:ext uri="{FF2B5EF4-FFF2-40B4-BE49-F238E27FC236}">
                <a16:creationId xmlns:a16="http://schemas.microsoft.com/office/drawing/2014/main" id="{1DE784B0-0F65-DB4E-B950-00471FB9FDE2}"/>
              </a:ext>
            </a:extLst>
          </p:cNvPr>
          <p:cNvSpPr>
            <a:spLocks noGrp="1" noChangeArrowheads="1"/>
          </p:cNvSpPr>
          <p:nvPr>
            <p:ph idx="1"/>
          </p:nvPr>
        </p:nvSpPr>
        <p:spPr>
          <a:xfrm>
            <a:off x="838200" y="2329681"/>
            <a:ext cx="10515600" cy="2539479"/>
          </a:xfrm>
        </p:spPr>
        <p:txBody>
          <a:bodyPr/>
          <a:lstStyle/>
          <a:p>
            <a:pPr eaLnBrk="1" hangingPunct="1"/>
            <a:r>
              <a:rPr lang="en-US" altLang="en-US" sz="2800" dirty="0"/>
              <a:t>Alert roster</a:t>
            </a:r>
          </a:p>
          <a:p>
            <a:pPr lvl="1" eaLnBrk="1" hangingPunct="1"/>
            <a:r>
              <a:rPr lang="en-US" altLang="en-US" sz="2400" dirty="0"/>
              <a:t>A document containing contact information on the individuals to be notified in the event of an actual incident either sequentially or hierarchically</a:t>
            </a:r>
          </a:p>
          <a:p>
            <a:pPr lvl="1" eaLnBrk="1" hangingPunct="1"/>
            <a:r>
              <a:rPr lang="en-US" altLang="en-US" sz="2400" dirty="0"/>
              <a:t>The alert message is a scripted description of the incident</a:t>
            </a:r>
          </a:p>
          <a:p>
            <a:pPr lvl="1" eaLnBrk="1" hangingPunct="1"/>
            <a:r>
              <a:rPr lang="en-US" altLang="en-US" sz="2400" dirty="0"/>
              <a:t>Other key personnel must be notified of the incident after the incident has been confirmed, but before media or other external sources learn of 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8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98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98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a:extLst>
              <a:ext uri="{FF2B5EF4-FFF2-40B4-BE49-F238E27FC236}">
                <a16:creationId xmlns:a16="http://schemas.microsoft.com/office/drawing/2014/main" id="{7E8DCF68-B31D-5248-B7CA-CAECD1FB539C}"/>
              </a:ext>
            </a:extLst>
          </p:cNvPr>
          <p:cNvSpPr>
            <a:spLocks noGrp="1" noChangeArrowheads="1"/>
          </p:cNvSpPr>
          <p:nvPr>
            <p:ph type="title"/>
          </p:nvPr>
        </p:nvSpPr>
        <p:spPr/>
        <p:txBody>
          <a:bodyPr/>
          <a:lstStyle/>
          <a:p>
            <a:pPr eaLnBrk="1" hangingPunct="1"/>
            <a:r>
              <a:rPr lang="en-US" altLang="en-US"/>
              <a:t>Incident Response Plan (cont’d.)</a:t>
            </a:r>
          </a:p>
        </p:txBody>
      </p:sp>
      <p:sp>
        <p:nvSpPr>
          <p:cNvPr id="121858" name="Rectangle 5">
            <a:extLst>
              <a:ext uri="{FF2B5EF4-FFF2-40B4-BE49-F238E27FC236}">
                <a16:creationId xmlns:a16="http://schemas.microsoft.com/office/drawing/2014/main" id="{0A7CF81C-B6A5-B94F-A3C4-B342E6F14AE0}"/>
              </a:ext>
            </a:extLst>
          </p:cNvPr>
          <p:cNvSpPr>
            <a:spLocks noGrp="1" noChangeArrowheads="1"/>
          </p:cNvSpPr>
          <p:nvPr>
            <p:ph idx="1"/>
          </p:nvPr>
        </p:nvSpPr>
        <p:spPr>
          <a:xfrm>
            <a:off x="838200" y="1969641"/>
            <a:ext cx="10515600" cy="3475583"/>
          </a:xfrm>
        </p:spPr>
        <p:txBody>
          <a:bodyPr/>
          <a:lstStyle/>
          <a:p>
            <a:pPr eaLnBrk="1" hangingPunct="1"/>
            <a:r>
              <a:rPr lang="en-US" altLang="en-US" sz="2800" dirty="0"/>
              <a:t>Documentation</a:t>
            </a:r>
          </a:p>
          <a:p>
            <a:pPr lvl="1" eaLnBrk="1" hangingPunct="1"/>
            <a:r>
              <a:rPr lang="en-US" altLang="en-US" sz="2400" dirty="0"/>
              <a:t>Begins once an incident has been confirmed and the notification process is underway</a:t>
            </a:r>
          </a:p>
          <a:p>
            <a:pPr lvl="1" eaLnBrk="1" hangingPunct="1"/>
            <a:r>
              <a:rPr lang="en-US" altLang="en-US" sz="2400" dirty="0"/>
              <a:t>Record the who, what, when, where, why and how of each action taken during the incident</a:t>
            </a:r>
          </a:p>
          <a:p>
            <a:pPr lvl="1" eaLnBrk="1" hangingPunct="1"/>
            <a:r>
              <a:rPr lang="en-US" altLang="en-US" sz="2400" dirty="0"/>
              <a:t>Serves as a case study after the fact to determine if the right actions were taken, and if they were effective</a:t>
            </a:r>
          </a:p>
          <a:p>
            <a:pPr lvl="1" eaLnBrk="1" hangingPunct="1"/>
            <a:r>
              <a:rPr lang="en-US" altLang="en-US" sz="2400" dirty="0"/>
              <a:t>Can also prove the organization did everything possible to deter the spread of the incident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85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85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185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185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a:extLst>
              <a:ext uri="{FF2B5EF4-FFF2-40B4-BE49-F238E27FC236}">
                <a16:creationId xmlns:a16="http://schemas.microsoft.com/office/drawing/2014/main" id="{60ABE878-8694-7343-AE0A-3236A59B5D8F}"/>
              </a:ext>
            </a:extLst>
          </p:cNvPr>
          <p:cNvSpPr>
            <a:spLocks noGrp="1" noChangeArrowheads="1"/>
          </p:cNvSpPr>
          <p:nvPr>
            <p:ph type="title"/>
          </p:nvPr>
        </p:nvSpPr>
        <p:spPr/>
        <p:txBody>
          <a:bodyPr/>
          <a:lstStyle/>
          <a:p>
            <a:pPr eaLnBrk="1" hangingPunct="1"/>
            <a:r>
              <a:rPr lang="en-US" altLang="en-US"/>
              <a:t>Incident Response Plan (cont’d.)</a:t>
            </a:r>
          </a:p>
        </p:txBody>
      </p:sp>
      <p:sp>
        <p:nvSpPr>
          <p:cNvPr id="123906" name="Rectangle 7">
            <a:extLst>
              <a:ext uri="{FF2B5EF4-FFF2-40B4-BE49-F238E27FC236}">
                <a16:creationId xmlns:a16="http://schemas.microsoft.com/office/drawing/2014/main" id="{7006E901-5605-D842-AC05-7767C61E8C39}"/>
              </a:ext>
            </a:extLst>
          </p:cNvPr>
          <p:cNvSpPr>
            <a:spLocks noGrp="1" noChangeArrowheads="1"/>
          </p:cNvSpPr>
          <p:nvPr>
            <p:ph idx="1"/>
          </p:nvPr>
        </p:nvSpPr>
        <p:spPr>
          <a:xfrm>
            <a:off x="838200" y="1825625"/>
            <a:ext cx="10515600" cy="2899519"/>
          </a:xfrm>
        </p:spPr>
        <p:txBody>
          <a:bodyPr/>
          <a:lstStyle/>
          <a:p>
            <a:pPr eaLnBrk="1" hangingPunct="1"/>
            <a:r>
              <a:rPr lang="en-US" altLang="en-US" sz="2800" dirty="0"/>
              <a:t>The essential task of IR is to stop the incident or contain its impact</a:t>
            </a:r>
          </a:p>
          <a:p>
            <a:pPr eaLnBrk="1" hangingPunct="1"/>
            <a:r>
              <a:rPr lang="en-US" altLang="en-US" sz="2800" dirty="0"/>
              <a:t>Incident containment strategies focus on two tasks </a:t>
            </a:r>
          </a:p>
          <a:p>
            <a:pPr lvl="1" eaLnBrk="1" hangingPunct="1"/>
            <a:r>
              <a:rPr lang="en-US" altLang="en-US" sz="2400" dirty="0"/>
              <a:t>Stopping the incident</a:t>
            </a:r>
          </a:p>
          <a:p>
            <a:pPr lvl="1" eaLnBrk="1" hangingPunct="1"/>
            <a:r>
              <a:rPr lang="en-US" altLang="en-US" sz="2400" dirty="0"/>
              <a:t>Recovering control of the systems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9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90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390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390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a:extLst>
              <a:ext uri="{FF2B5EF4-FFF2-40B4-BE49-F238E27FC236}">
                <a16:creationId xmlns:a16="http://schemas.microsoft.com/office/drawing/2014/main" id="{53740B39-A7CB-B842-B100-7570F3FF0160}"/>
              </a:ext>
            </a:extLst>
          </p:cNvPr>
          <p:cNvSpPr>
            <a:spLocks noGrp="1" noChangeArrowheads="1"/>
          </p:cNvSpPr>
          <p:nvPr>
            <p:ph type="title"/>
          </p:nvPr>
        </p:nvSpPr>
        <p:spPr/>
        <p:txBody>
          <a:bodyPr/>
          <a:lstStyle/>
          <a:p>
            <a:pPr eaLnBrk="1" hangingPunct="1"/>
            <a:r>
              <a:rPr lang="en-US" altLang="en-US" sz="3200"/>
              <a:t>Incident Response Plan (cont’d.)</a:t>
            </a:r>
          </a:p>
        </p:txBody>
      </p:sp>
      <p:sp>
        <p:nvSpPr>
          <p:cNvPr id="125954" name="Rectangle 3">
            <a:extLst>
              <a:ext uri="{FF2B5EF4-FFF2-40B4-BE49-F238E27FC236}">
                <a16:creationId xmlns:a16="http://schemas.microsoft.com/office/drawing/2014/main" id="{467A4E57-0A74-B241-8456-88B92FB49526}"/>
              </a:ext>
            </a:extLst>
          </p:cNvPr>
          <p:cNvSpPr>
            <a:spLocks noGrp="1" noChangeArrowheads="1"/>
          </p:cNvSpPr>
          <p:nvPr>
            <p:ph idx="1"/>
          </p:nvPr>
        </p:nvSpPr>
        <p:spPr>
          <a:xfrm>
            <a:off x="983432" y="2122512"/>
            <a:ext cx="9721080" cy="3826768"/>
          </a:xfrm>
        </p:spPr>
        <p:txBody>
          <a:bodyPr/>
          <a:lstStyle/>
          <a:p>
            <a:pPr eaLnBrk="1" hangingPunct="1"/>
            <a:r>
              <a:rPr lang="en-US" altLang="en-US" sz="2800" dirty="0"/>
              <a:t>Containment strategies</a:t>
            </a:r>
          </a:p>
          <a:p>
            <a:pPr lvl="1" eaLnBrk="1" hangingPunct="1"/>
            <a:r>
              <a:rPr lang="en-US" altLang="en-US" sz="2400" dirty="0"/>
              <a:t>Disconnect the affected communication circuits</a:t>
            </a:r>
          </a:p>
          <a:p>
            <a:pPr lvl="1" eaLnBrk="1" hangingPunct="1"/>
            <a:r>
              <a:rPr lang="en-US" altLang="en-US" sz="2400" dirty="0"/>
              <a:t>Dynamically apply filtering rules to limit certain types of network access</a:t>
            </a:r>
          </a:p>
          <a:p>
            <a:pPr lvl="1" eaLnBrk="1" hangingPunct="1"/>
            <a:r>
              <a:rPr lang="en-US" altLang="en-US" sz="2400" dirty="0"/>
              <a:t>Disabling compromised user accounts  </a:t>
            </a:r>
          </a:p>
          <a:p>
            <a:pPr lvl="1" eaLnBrk="1" hangingPunct="1"/>
            <a:r>
              <a:rPr lang="en-US" altLang="en-US" sz="2400" dirty="0"/>
              <a:t>Reconfiguring firewalls to block the problem traffic</a:t>
            </a:r>
          </a:p>
          <a:p>
            <a:pPr lvl="1" eaLnBrk="1" hangingPunct="1"/>
            <a:r>
              <a:rPr lang="en-US" altLang="en-US" sz="2400" dirty="0"/>
              <a:t>Temporarily disabling the compromised process or service  </a:t>
            </a:r>
          </a:p>
          <a:p>
            <a:pPr lvl="1" eaLnBrk="1" hangingPunct="1"/>
            <a:r>
              <a:rPr lang="en-US" altLang="en-US" sz="2400" dirty="0"/>
              <a:t>Taking down the conduit application or server (e.g. e-mail server)</a:t>
            </a:r>
          </a:p>
          <a:p>
            <a:pPr lvl="1" eaLnBrk="1" hangingPunct="1"/>
            <a:r>
              <a:rPr lang="en-US" altLang="en-US" sz="2400" dirty="0"/>
              <a:t>Stopping all computers and network devices</a:t>
            </a:r>
          </a:p>
          <a:p>
            <a:pPr lvl="1" eaLnBrk="1" hangingPunct="1"/>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95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595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595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595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595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595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595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a:extLst>
              <a:ext uri="{FF2B5EF4-FFF2-40B4-BE49-F238E27FC236}">
                <a16:creationId xmlns:a16="http://schemas.microsoft.com/office/drawing/2014/main" id="{EEAD5142-5AF4-014E-B354-DDDBBDB97A71}"/>
              </a:ext>
            </a:extLst>
          </p:cNvPr>
          <p:cNvSpPr>
            <a:spLocks noGrp="1" noChangeArrowheads="1"/>
          </p:cNvSpPr>
          <p:nvPr>
            <p:ph type="title"/>
          </p:nvPr>
        </p:nvSpPr>
        <p:spPr/>
        <p:txBody>
          <a:bodyPr/>
          <a:lstStyle/>
          <a:p>
            <a:pPr eaLnBrk="1" hangingPunct="1"/>
            <a:r>
              <a:rPr lang="en-US" altLang="en-US" dirty="0"/>
              <a:t>Incident Response Plan (cont’d.)</a:t>
            </a:r>
          </a:p>
        </p:txBody>
      </p:sp>
      <p:sp>
        <p:nvSpPr>
          <p:cNvPr id="128002" name="Rectangle 5">
            <a:extLst>
              <a:ext uri="{FF2B5EF4-FFF2-40B4-BE49-F238E27FC236}">
                <a16:creationId xmlns:a16="http://schemas.microsoft.com/office/drawing/2014/main" id="{00AC504B-951E-B04F-9B52-696AF884AF5A}"/>
              </a:ext>
            </a:extLst>
          </p:cNvPr>
          <p:cNvSpPr>
            <a:spLocks noGrp="1" noChangeArrowheads="1"/>
          </p:cNvSpPr>
          <p:nvPr>
            <p:ph idx="1"/>
          </p:nvPr>
        </p:nvSpPr>
        <p:spPr>
          <a:xfrm>
            <a:off x="836984" y="2257673"/>
            <a:ext cx="10515600" cy="2755503"/>
          </a:xfrm>
        </p:spPr>
        <p:txBody>
          <a:bodyPr/>
          <a:lstStyle/>
          <a:p>
            <a:pPr eaLnBrk="1" hangingPunct="1"/>
            <a:r>
              <a:rPr lang="en-US" altLang="en-US" sz="2800" dirty="0"/>
              <a:t>An incident may increase in scope or severity to the point that the IRP cannot adequately contain the incident</a:t>
            </a:r>
          </a:p>
          <a:p>
            <a:pPr lvl="1" eaLnBrk="1" hangingPunct="1"/>
            <a:r>
              <a:rPr lang="en-US" altLang="en-US" sz="2400" dirty="0"/>
              <a:t>Each organization will have to determine, during the business impact analysis, the point at which the incident becomes a disaster</a:t>
            </a:r>
          </a:p>
          <a:p>
            <a:pPr eaLnBrk="1" hangingPunct="1"/>
            <a:r>
              <a:rPr lang="en-US" altLang="en-US" sz="2800" dirty="0"/>
              <a:t>The organization must also document when to involve outside response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00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800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800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a:extLst>
              <a:ext uri="{FF2B5EF4-FFF2-40B4-BE49-F238E27FC236}">
                <a16:creationId xmlns:a16="http://schemas.microsoft.com/office/drawing/2014/main" id="{E08EE920-42C7-1D46-9572-6E2D1FCABE84}"/>
              </a:ext>
            </a:extLst>
          </p:cNvPr>
          <p:cNvSpPr>
            <a:spLocks noGrp="1" noChangeArrowheads="1"/>
          </p:cNvSpPr>
          <p:nvPr>
            <p:ph type="title"/>
          </p:nvPr>
        </p:nvSpPr>
        <p:spPr/>
        <p:txBody>
          <a:bodyPr/>
          <a:lstStyle/>
          <a:p>
            <a:pPr eaLnBrk="1" hangingPunct="1"/>
            <a:r>
              <a:rPr lang="en-US" altLang="en-US"/>
              <a:t>Incident Response Plan (cont’d.)</a:t>
            </a:r>
          </a:p>
        </p:txBody>
      </p:sp>
      <p:sp>
        <p:nvSpPr>
          <p:cNvPr id="130050" name="Rectangle 5">
            <a:extLst>
              <a:ext uri="{FF2B5EF4-FFF2-40B4-BE49-F238E27FC236}">
                <a16:creationId xmlns:a16="http://schemas.microsoft.com/office/drawing/2014/main" id="{CB7AB5FB-1DDB-1C47-A70B-AD69D0C6B7B9}"/>
              </a:ext>
            </a:extLst>
          </p:cNvPr>
          <p:cNvSpPr>
            <a:spLocks noGrp="1" noChangeArrowheads="1"/>
          </p:cNvSpPr>
          <p:nvPr>
            <p:ph idx="1"/>
          </p:nvPr>
        </p:nvSpPr>
        <p:spPr>
          <a:xfrm>
            <a:off x="838200" y="1844824"/>
            <a:ext cx="10515600" cy="3888432"/>
          </a:xfrm>
        </p:spPr>
        <p:txBody>
          <a:bodyPr/>
          <a:lstStyle/>
          <a:p>
            <a:pPr eaLnBrk="1" hangingPunct="1"/>
            <a:r>
              <a:rPr lang="en-US" altLang="en-US" sz="2800" dirty="0"/>
              <a:t>Once contained and system control regained, incident recovery can begin</a:t>
            </a:r>
          </a:p>
          <a:p>
            <a:pPr lvl="1" eaLnBrk="1" hangingPunct="1"/>
            <a:r>
              <a:rPr lang="en-US" altLang="en-US" sz="2400" dirty="0"/>
              <a:t>The IR team must assess the full extent of the damage in order to determine what must be done to restore the systems </a:t>
            </a:r>
          </a:p>
          <a:p>
            <a:pPr eaLnBrk="1" hangingPunct="1"/>
            <a:r>
              <a:rPr lang="en-US" altLang="en-US" sz="2800" dirty="0"/>
              <a:t>Incident damage assessment</a:t>
            </a:r>
          </a:p>
          <a:p>
            <a:pPr lvl="1" eaLnBrk="1" hangingPunct="1"/>
            <a:r>
              <a:rPr lang="en-US" altLang="en-US" sz="2400" dirty="0"/>
              <a:t>Determination of the scope of the breach of confidentiality, integrity, and availability of information and information assets</a:t>
            </a:r>
          </a:p>
          <a:p>
            <a:pPr marL="342900" lvl="1" indent="0" eaLnBrk="1" hangingPunct="1">
              <a:buNone/>
            </a:pPr>
            <a:r>
              <a:rPr lang="en-US" altLang="en-US" sz="2000" dirty="0"/>
              <a:t>Those who document the damage must be trained to collect and preserve evidence, in case the incident is part of a crime or results in a civil action</a:t>
            </a:r>
          </a:p>
          <a:p>
            <a:pPr marL="342900" lvl="1" indent="0" eaLnBrk="1" hangingPunct="1">
              <a:buNone/>
            </a:pPr>
            <a:endParaRPr lang="en-US"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05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005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005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0050">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005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2">
            <a:extLst>
              <a:ext uri="{FF2B5EF4-FFF2-40B4-BE49-F238E27FC236}">
                <a16:creationId xmlns:a16="http://schemas.microsoft.com/office/drawing/2014/main" id="{5B6AD141-6E9B-3948-8B75-5803534D7CD6}"/>
              </a:ext>
            </a:extLst>
          </p:cNvPr>
          <p:cNvSpPr>
            <a:spLocks noGrp="1" noChangeArrowheads="1"/>
          </p:cNvSpPr>
          <p:nvPr>
            <p:ph type="title"/>
          </p:nvPr>
        </p:nvSpPr>
        <p:spPr/>
        <p:txBody>
          <a:bodyPr/>
          <a:lstStyle/>
          <a:p>
            <a:pPr eaLnBrk="1" hangingPunct="1"/>
            <a:r>
              <a:rPr lang="en-US" altLang="en-US"/>
              <a:t>Incident Response Plan (cont’d.)</a:t>
            </a:r>
          </a:p>
        </p:txBody>
      </p:sp>
      <p:sp>
        <p:nvSpPr>
          <p:cNvPr id="134146" name="Rectangle 3">
            <a:extLst>
              <a:ext uri="{FF2B5EF4-FFF2-40B4-BE49-F238E27FC236}">
                <a16:creationId xmlns:a16="http://schemas.microsoft.com/office/drawing/2014/main" id="{B80186DD-D763-974D-B681-43EAC1C9D4C9}"/>
              </a:ext>
            </a:extLst>
          </p:cNvPr>
          <p:cNvSpPr>
            <a:spLocks noGrp="1" noChangeArrowheads="1"/>
          </p:cNvSpPr>
          <p:nvPr>
            <p:ph idx="1"/>
          </p:nvPr>
        </p:nvSpPr>
        <p:spPr>
          <a:xfrm>
            <a:off x="838200" y="1988840"/>
            <a:ext cx="10515600" cy="4032448"/>
          </a:xfrm>
        </p:spPr>
        <p:txBody>
          <a:bodyPr/>
          <a:lstStyle/>
          <a:p>
            <a:pPr eaLnBrk="1" hangingPunct="1"/>
            <a:r>
              <a:rPr lang="en-US" altLang="en-US" sz="2800" dirty="0"/>
              <a:t>Recovery process</a:t>
            </a:r>
          </a:p>
          <a:p>
            <a:pPr lvl="1" eaLnBrk="1" hangingPunct="1"/>
            <a:r>
              <a:rPr lang="en-US" altLang="en-US" sz="2000" dirty="0"/>
              <a:t>Identify the vulnerabilities that allowed the incident to occur and spread and resolve them</a:t>
            </a:r>
          </a:p>
          <a:p>
            <a:pPr lvl="1" eaLnBrk="1" hangingPunct="1"/>
            <a:r>
              <a:rPr lang="en-US" altLang="en-US" sz="2000" dirty="0"/>
              <a:t>Address the safeguards that failed to stop or limit the incident, or were missing from the system in the first place and install, replace or upgrade them</a:t>
            </a:r>
          </a:p>
          <a:p>
            <a:pPr lvl="1" eaLnBrk="1" hangingPunct="1"/>
            <a:r>
              <a:rPr lang="en-US" altLang="en-US" sz="2000" dirty="0"/>
              <a:t>Evaluate monitoring capabilities (if present) to improve detection and reporting methods, or install new monitoring capabilities</a:t>
            </a:r>
          </a:p>
          <a:p>
            <a:pPr lvl="1" eaLnBrk="1" hangingPunct="1"/>
            <a:r>
              <a:rPr lang="en-US" altLang="en-US" sz="2000" dirty="0"/>
              <a:t>Restore the data from backups as needed</a:t>
            </a:r>
          </a:p>
          <a:p>
            <a:pPr lvl="1" eaLnBrk="1" hangingPunct="1"/>
            <a:r>
              <a:rPr lang="en-US" altLang="en-US" sz="2000" dirty="0"/>
              <a:t>Restore the services and processes in use where compromised (and interrupted) services and processes must be examined, cleaned, and then restored</a:t>
            </a:r>
          </a:p>
          <a:p>
            <a:pPr lvl="1" eaLnBrk="1" hangingPunct="1"/>
            <a:r>
              <a:rPr lang="en-US" altLang="en-US" sz="2000" dirty="0"/>
              <a:t>Continuously monitor the system</a:t>
            </a:r>
          </a:p>
          <a:p>
            <a:pPr lvl="1" eaLnBrk="1" hangingPunct="1"/>
            <a:r>
              <a:rPr lang="en-US" altLang="en-US" sz="2000" dirty="0"/>
              <a:t>Restore the confidence of the members of the organization’s communities of interest</a:t>
            </a:r>
          </a:p>
          <a:p>
            <a:pPr marL="342900" lvl="1" indent="0" eaLnBrk="1" hangingPunct="1">
              <a:buNone/>
            </a:pPr>
            <a:endParaRPr lang="en-US"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14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41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414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414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414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414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414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a:extLst>
              <a:ext uri="{FF2B5EF4-FFF2-40B4-BE49-F238E27FC236}">
                <a16:creationId xmlns:a16="http://schemas.microsoft.com/office/drawing/2014/main" id="{AC6784D0-46BB-EA42-BFA2-F71A7A97FDCA}"/>
              </a:ext>
            </a:extLst>
          </p:cNvPr>
          <p:cNvSpPr>
            <a:spLocks noGrp="1" noChangeArrowheads="1"/>
          </p:cNvSpPr>
          <p:nvPr>
            <p:ph type="title"/>
          </p:nvPr>
        </p:nvSpPr>
        <p:spPr/>
        <p:txBody>
          <a:bodyPr/>
          <a:lstStyle/>
          <a:p>
            <a:pPr eaLnBrk="1" hangingPunct="1"/>
            <a:r>
              <a:rPr lang="en-US" altLang="en-US"/>
              <a:t>Incident Response Plan (cont’d.)</a:t>
            </a:r>
          </a:p>
        </p:txBody>
      </p:sp>
      <p:sp>
        <p:nvSpPr>
          <p:cNvPr id="138242" name="Rectangle 5">
            <a:extLst>
              <a:ext uri="{FF2B5EF4-FFF2-40B4-BE49-F238E27FC236}">
                <a16:creationId xmlns:a16="http://schemas.microsoft.com/office/drawing/2014/main" id="{9A0AC4DE-B67E-164B-9A5F-01F5BAA5616A}"/>
              </a:ext>
            </a:extLst>
          </p:cNvPr>
          <p:cNvSpPr>
            <a:spLocks noGrp="1" noChangeArrowheads="1"/>
          </p:cNvSpPr>
          <p:nvPr>
            <p:ph idx="1"/>
          </p:nvPr>
        </p:nvSpPr>
        <p:spPr>
          <a:xfrm>
            <a:off x="838200" y="1700808"/>
            <a:ext cx="10515600" cy="4195663"/>
          </a:xfrm>
        </p:spPr>
        <p:txBody>
          <a:bodyPr/>
          <a:lstStyle/>
          <a:p>
            <a:pPr eaLnBrk="1" hangingPunct="1"/>
            <a:r>
              <a:rPr lang="en-US" altLang="en-US" sz="2400" dirty="0"/>
              <a:t>Before returning to routine duties, the IR team must conduct an after-action review (AAR) </a:t>
            </a:r>
          </a:p>
          <a:p>
            <a:pPr lvl="1" eaLnBrk="1" hangingPunct="1"/>
            <a:r>
              <a:rPr lang="en-US" altLang="en-US" dirty="0"/>
              <a:t>A detailed examination of the events that occurred </a:t>
            </a:r>
          </a:p>
          <a:p>
            <a:pPr lvl="1" eaLnBrk="1" hangingPunct="1"/>
            <a:r>
              <a:rPr lang="en-US" altLang="en-US" dirty="0"/>
              <a:t>All team members review their actions during the incident and identify areas where the IR plan worked, didn’t work, or should improve</a:t>
            </a:r>
          </a:p>
          <a:p>
            <a:pPr eaLnBrk="1" hangingPunct="1"/>
            <a:r>
              <a:rPr lang="en-US" altLang="en-US" sz="2400" dirty="0"/>
              <a:t>When an incident violates civil or criminal law, it is the organization’s responsibility to notify the proper authorities</a:t>
            </a:r>
          </a:p>
          <a:p>
            <a:pPr lvl="1" eaLnBrk="1" hangingPunct="1"/>
            <a:r>
              <a:rPr lang="en-US" altLang="en-US" dirty="0"/>
              <a:t>Selecting the appropriate law enforcement agency depends on the type of crime committed: Federal, State, or local</a:t>
            </a:r>
          </a:p>
          <a:p>
            <a:pPr eaLnBrk="1" hangingPunct="1"/>
            <a:r>
              <a:rPr lang="en-US" altLang="en-US" sz="2400" dirty="0"/>
              <a:t>Involving law enforcement has both advantages and disadvantages</a:t>
            </a:r>
          </a:p>
          <a:p>
            <a:pPr lvl="1" eaLnBrk="1" hangingPunct="1"/>
            <a:r>
              <a:rPr lang="en-US" altLang="en-US" dirty="0"/>
              <a:t>They are usually much better equipped at processing evidence, obtaining statements from witnesses, and building legal cases</a:t>
            </a:r>
          </a:p>
          <a:p>
            <a:pPr lvl="1" eaLnBrk="1" hangingPunct="1"/>
            <a:r>
              <a:rPr lang="en-US" altLang="en-US" dirty="0"/>
              <a:t>However, involvement can result in  loss of control of the chain of events following an incident</a:t>
            </a:r>
          </a:p>
          <a:p>
            <a:pPr marL="342900" lvl="1" indent="0" eaLnBrk="1" hangingPunct="1">
              <a:buNone/>
            </a:pPr>
            <a:endParaRPr lang="en-US" altLang="en-US" dirty="0"/>
          </a:p>
          <a:p>
            <a:pPr marL="342900" lvl="1" indent="0" eaLnBrk="1" hangingPunct="1">
              <a:buNone/>
            </a:pP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824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824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824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824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824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824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824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824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4">
            <a:extLst>
              <a:ext uri="{FF2B5EF4-FFF2-40B4-BE49-F238E27FC236}">
                <a16:creationId xmlns:a16="http://schemas.microsoft.com/office/drawing/2014/main" id="{0FB2C6CD-95F2-214F-A354-9FB290C0D0DE}"/>
              </a:ext>
            </a:extLst>
          </p:cNvPr>
          <p:cNvSpPr>
            <a:spLocks noGrp="1" noChangeArrowheads="1"/>
          </p:cNvSpPr>
          <p:nvPr>
            <p:ph type="title"/>
          </p:nvPr>
        </p:nvSpPr>
        <p:spPr/>
        <p:txBody>
          <a:bodyPr/>
          <a:lstStyle/>
          <a:p>
            <a:pPr eaLnBrk="1" hangingPunct="1"/>
            <a:r>
              <a:rPr lang="en-US" altLang="en-US"/>
              <a:t>Disaster Recovery Plan</a:t>
            </a:r>
          </a:p>
        </p:txBody>
      </p:sp>
      <p:sp>
        <p:nvSpPr>
          <p:cNvPr id="144386" name="Rectangle 5">
            <a:extLst>
              <a:ext uri="{FF2B5EF4-FFF2-40B4-BE49-F238E27FC236}">
                <a16:creationId xmlns:a16="http://schemas.microsoft.com/office/drawing/2014/main" id="{6A8BA48C-7365-C349-B780-562E9BE2A109}"/>
              </a:ext>
            </a:extLst>
          </p:cNvPr>
          <p:cNvSpPr>
            <a:spLocks noGrp="1" noChangeArrowheads="1"/>
          </p:cNvSpPr>
          <p:nvPr>
            <p:ph idx="1"/>
          </p:nvPr>
        </p:nvSpPr>
        <p:spPr>
          <a:xfrm>
            <a:off x="838200" y="1969641"/>
            <a:ext cx="10515600" cy="3763615"/>
          </a:xfrm>
        </p:spPr>
        <p:txBody>
          <a:bodyPr/>
          <a:lstStyle/>
          <a:p>
            <a:pPr eaLnBrk="1" hangingPunct="1"/>
            <a:r>
              <a:rPr lang="en-US" altLang="en-US" sz="2800" dirty="0"/>
              <a:t>The preparation for and recovery from a disaster, whether natural or man made</a:t>
            </a:r>
          </a:p>
          <a:p>
            <a:pPr eaLnBrk="1" hangingPunct="1"/>
            <a:r>
              <a:rPr lang="en-US" altLang="en-US" sz="2800" dirty="0"/>
              <a:t>In general, an incident is a disaster when: </a:t>
            </a:r>
          </a:p>
          <a:p>
            <a:pPr lvl="1" eaLnBrk="1" hangingPunct="1"/>
            <a:r>
              <a:rPr lang="en-US" altLang="en-US" sz="2400" dirty="0"/>
              <a:t>The organization is unable to contain or control the impact of an incident, or</a:t>
            </a:r>
          </a:p>
          <a:p>
            <a:pPr lvl="1" eaLnBrk="1" hangingPunct="1"/>
            <a:r>
              <a:rPr lang="en-US" altLang="en-US" sz="2400" dirty="0"/>
              <a:t>The level of damage or destruction from an incident is so severe the organization is unable to quickly recover</a:t>
            </a:r>
          </a:p>
          <a:p>
            <a:pPr lvl="0" eaLnBrk="1" hangingPunct="1"/>
            <a:r>
              <a:rPr lang="en-US" altLang="en-US" sz="2800" dirty="0">
                <a:solidFill>
                  <a:prstClr val="black"/>
                </a:solidFill>
              </a:rPr>
              <a:t>The key role of a DRP is defining how to reestablish operations at the location where the organization is usually located</a:t>
            </a:r>
          </a:p>
          <a:p>
            <a:pPr marL="342900" lvl="1" indent="0" eaLnBrk="1" hangingPunct="1">
              <a:buNone/>
            </a:pP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4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438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438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438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43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a:extLst>
              <a:ext uri="{FF2B5EF4-FFF2-40B4-BE49-F238E27FC236}">
                <a16:creationId xmlns:a16="http://schemas.microsoft.com/office/drawing/2014/main" id="{2C6C4814-DDC9-9749-BECE-CD87B78C6AEA}"/>
              </a:ext>
            </a:extLst>
          </p:cNvPr>
          <p:cNvSpPr>
            <a:spLocks noGrp="1" noChangeArrowheads="1"/>
          </p:cNvSpPr>
          <p:nvPr>
            <p:ph type="title"/>
          </p:nvPr>
        </p:nvSpPr>
        <p:spPr>
          <a:xfrm>
            <a:off x="983432" y="533400"/>
            <a:ext cx="10370368" cy="1167408"/>
          </a:xfrm>
        </p:spPr>
        <p:txBody>
          <a:bodyPr/>
          <a:lstStyle/>
          <a:p>
            <a:pPr eaLnBrk="1" hangingPunct="1"/>
            <a:r>
              <a:rPr lang="en-US" altLang="en-US" sz="3200" dirty="0"/>
              <a:t>Developing CP Document Process</a:t>
            </a:r>
          </a:p>
        </p:txBody>
      </p:sp>
      <p:sp>
        <p:nvSpPr>
          <p:cNvPr id="59394" name="Content Placeholder 2">
            <a:extLst>
              <a:ext uri="{FF2B5EF4-FFF2-40B4-BE49-F238E27FC236}">
                <a16:creationId xmlns:a16="http://schemas.microsoft.com/office/drawing/2014/main" id="{FEA8682B-2174-4D4E-913B-01AF8FBF26A6}"/>
              </a:ext>
            </a:extLst>
          </p:cNvPr>
          <p:cNvSpPr>
            <a:spLocks noGrp="1" noChangeArrowheads="1"/>
          </p:cNvSpPr>
          <p:nvPr>
            <p:ph idx="1"/>
          </p:nvPr>
        </p:nvSpPr>
        <p:spPr>
          <a:xfrm>
            <a:off x="838200" y="2473697"/>
            <a:ext cx="10515600" cy="2971527"/>
          </a:xfrm>
        </p:spPr>
        <p:txBody>
          <a:bodyPr/>
          <a:lstStyle/>
          <a:p>
            <a:pPr eaLnBrk="1" hangingPunct="1"/>
            <a:r>
              <a:rPr lang="en-US" altLang="en-US" sz="2800" dirty="0"/>
              <a:t>Develop the contingency planning policy statement</a:t>
            </a:r>
          </a:p>
          <a:p>
            <a:pPr lvl="1" eaLnBrk="1" hangingPunct="1"/>
            <a:r>
              <a:rPr lang="en-US" altLang="en-US" sz="2400" dirty="0"/>
              <a:t>Provides the authority and guidance necessary to develop an effective contingency plan</a:t>
            </a:r>
          </a:p>
          <a:p>
            <a:pPr eaLnBrk="1" hangingPunct="1"/>
            <a:r>
              <a:rPr lang="en-US" altLang="en-US" sz="2800" dirty="0"/>
              <a:t>Conduct the BIA </a:t>
            </a:r>
          </a:p>
          <a:p>
            <a:pPr lvl="1" eaLnBrk="1" hangingPunct="1"/>
            <a:r>
              <a:rPr lang="en-US" altLang="en-US" sz="2400" dirty="0"/>
              <a:t>Helps to identify and prioritize critical IT systems and components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39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939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39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4">
            <a:extLst>
              <a:ext uri="{FF2B5EF4-FFF2-40B4-BE49-F238E27FC236}">
                <a16:creationId xmlns:a16="http://schemas.microsoft.com/office/drawing/2014/main" id="{7CB563C6-0576-0746-950A-BE0260A1084F}"/>
              </a:ext>
            </a:extLst>
          </p:cNvPr>
          <p:cNvSpPr>
            <a:spLocks noGrp="1" noChangeArrowheads="1"/>
          </p:cNvSpPr>
          <p:nvPr>
            <p:ph type="title"/>
          </p:nvPr>
        </p:nvSpPr>
        <p:spPr/>
        <p:txBody>
          <a:bodyPr/>
          <a:lstStyle/>
          <a:p>
            <a:pPr eaLnBrk="1" hangingPunct="1"/>
            <a:r>
              <a:rPr lang="en-US" altLang="en-US"/>
              <a:t>Disaster Recovery Plan (cont’d.)</a:t>
            </a:r>
          </a:p>
        </p:txBody>
      </p:sp>
      <p:sp>
        <p:nvSpPr>
          <p:cNvPr id="148482" name="Rectangle 5">
            <a:extLst>
              <a:ext uri="{FF2B5EF4-FFF2-40B4-BE49-F238E27FC236}">
                <a16:creationId xmlns:a16="http://schemas.microsoft.com/office/drawing/2014/main" id="{EB3E5D9F-7F63-3F40-8D5A-40332E4C9314}"/>
              </a:ext>
            </a:extLst>
          </p:cNvPr>
          <p:cNvSpPr>
            <a:spLocks noGrp="1" noChangeArrowheads="1"/>
          </p:cNvSpPr>
          <p:nvPr>
            <p:ph idx="1"/>
          </p:nvPr>
        </p:nvSpPr>
        <p:spPr/>
        <p:txBody>
          <a:bodyPr/>
          <a:lstStyle/>
          <a:p>
            <a:pPr eaLnBrk="1" hangingPunct="1"/>
            <a:r>
              <a:rPr lang="en-US" altLang="en-US" sz="2800" dirty="0"/>
              <a:t>A DRP can classify disasters in a number of ways</a:t>
            </a:r>
          </a:p>
          <a:p>
            <a:pPr lvl="1" eaLnBrk="1" hangingPunct="1"/>
            <a:r>
              <a:rPr lang="en-US" altLang="en-US" sz="2400" dirty="0"/>
              <a:t>The most common method is to separate natural disasters from man-made disasters</a:t>
            </a:r>
          </a:p>
          <a:p>
            <a:pPr lvl="1" eaLnBrk="1" hangingPunct="1"/>
            <a:r>
              <a:rPr lang="en-US" altLang="en-US" sz="2400" dirty="0"/>
              <a:t>Another way of classifying disasters is by speed of development</a:t>
            </a:r>
          </a:p>
          <a:p>
            <a:pPr lvl="2" eaLnBrk="1" hangingPunct="1"/>
            <a:r>
              <a:rPr lang="en-US" altLang="en-US" sz="2000" dirty="0"/>
              <a:t>Rapid onset disasters </a:t>
            </a:r>
          </a:p>
          <a:p>
            <a:pPr lvl="2" eaLnBrk="1" hangingPunct="1"/>
            <a:r>
              <a:rPr lang="en-US" altLang="en-US" sz="2000" dirty="0"/>
              <a:t>Slow onset disasters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848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848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848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848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4">
            <a:extLst>
              <a:ext uri="{FF2B5EF4-FFF2-40B4-BE49-F238E27FC236}">
                <a16:creationId xmlns:a16="http://schemas.microsoft.com/office/drawing/2014/main" id="{34F8CBE4-FB80-2947-8F90-677740185606}"/>
              </a:ext>
            </a:extLst>
          </p:cNvPr>
          <p:cNvSpPr>
            <a:spLocks noGrp="1" noChangeArrowheads="1"/>
          </p:cNvSpPr>
          <p:nvPr>
            <p:ph type="title"/>
          </p:nvPr>
        </p:nvSpPr>
        <p:spPr/>
        <p:txBody>
          <a:bodyPr/>
          <a:lstStyle/>
          <a:p>
            <a:pPr eaLnBrk="1" hangingPunct="1"/>
            <a:r>
              <a:rPr lang="en-US" altLang="en-US"/>
              <a:t>Disaster Recovery Plan (cont’d.)</a:t>
            </a:r>
          </a:p>
        </p:txBody>
      </p:sp>
      <p:sp>
        <p:nvSpPr>
          <p:cNvPr id="150530" name="Rectangle 5">
            <a:extLst>
              <a:ext uri="{FF2B5EF4-FFF2-40B4-BE49-F238E27FC236}">
                <a16:creationId xmlns:a16="http://schemas.microsoft.com/office/drawing/2014/main" id="{DFFBCD0A-AFF7-D849-918D-FF4ADFC022BA}"/>
              </a:ext>
            </a:extLst>
          </p:cNvPr>
          <p:cNvSpPr>
            <a:spLocks noGrp="1" noChangeArrowheads="1"/>
          </p:cNvSpPr>
          <p:nvPr>
            <p:ph idx="1"/>
          </p:nvPr>
        </p:nvSpPr>
        <p:spPr>
          <a:xfrm>
            <a:off x="838200" y="1700808"/>
            <a:ext cx="10515600" cy="4176464"/>
          </a:xfrm>
        </p:spPr>
        <p:txBody>
          <a:bodyPr/>
          <a:lstStyle/>
          <a:p>
            <a:pPr eaLnBrk="1" hangingPunct="1"/>
            <a:r>
              <a:rPr lang="en-US" altLang="en-US" sz="2800" dirty="0"/>
              <a:t>Scenario development and impact analysis</a:t>
            </a:r>
          </a:p>
          <a:p>
            <a:pPr lvl="1" eaLnBrk="1" hangingPunct="1"/>
            <a:r>
              <a:rPr lang="en-US" altLang="en-US" sz="2400" dirty="0"/>
              <a:t>Used to categorize the level of threat of each potential disaster</a:t>
            </a:r>
          </a:p>
          <a:p>
            <a:pPr eaLnBrk="1" hangingPunct="1"/>
            <a:r>
              <a:rPr lang="en-US" altLang="en-US" sz="2800" dirty="0"/>
              <a:t>DRP must be tested regularly</a:t>
            </a:r>
          </a:p>
          <a:p>
            <a:pPr eaLnBrk="1" hangingPunct="1"/>
            <a:r>
              <a:rPr lang="en-US" altLang="en-US" sz="2800" dirty="0"/>
              <a:t>Key points in the DRP</a:t>
            </a:r>
          </a:p>
          <a:p>
            <a:pPr lvl="1" eaLnBrk="1" hangingPunct="1"/>
            <a:r>
              <a:rPr lang="en-US" altLang="en-US" sz="2400" dirty="0"/>
              <a:t>Clear delegation of roles and responsibilities</a:t>
            </a:r>
          </a:p>
          <a:p>
            <a:pPr lvl="1" eaLnBrk="1" hangingPunct="1"/>
            <a:r>
              <a:rPr lang="en-US" altLang="en-US" sz="2400" dirty="0"/>
              <a:t>Execution of the alert roster and notification of key personnel</a:t>
            </a:r>
          </a:p>
          <a:p>
            <a:pPr lvl="1" eaLnBrk="1" hangingPunct="1"/>
            <a:r>
              <a:rPr lang="en-US" altLang="en-US" sz="2400" dirty="0"/>
              <a:t>Clear establishment of priorities</a:t>
            </a:r>
          </a:p>
          <a:p>
            <a:pPr lvl="1" eaLnBrk="1" hangingPunct="1"/>
            <a:r>
              <a:rPr lang="en-US" altLang="en-US" sz="2400" dirty="0"/>
              <a:t>Documentation of the disaster</a:t>
            </a:r>
          </a:p>
          <a:p>
            <a:pPr lvl="1" eaLnBrk="1" hangingPunct="1"/>
            <a:r>
              <a:rPr lang="en-US" altLang="en-US" sz="2400" dirty="0"/>
              <a:t>Action steps to mitigate the impact </a:t>
            </a:r>
          </a:p>
          <a:p>
            <a:pPr lvl="1" eaLnBrk="1" hangingPunct="1"/>
            <a:r>
              <a:rPr lang="en-US" altLang="en-US" sz="2400" dirty="0"/>
              <a:t>Alternative implementations for the various systems components  </a:t>
            </a:r>
          </a:p>
          <a:p>
            <a:pPr lvl="1" eaLnBrk="1" hangingPunct="1"/>
            <a:endParaRPr lang="en-US"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53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053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053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0530">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0530">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0530">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0530">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0530">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0530">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5053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4">
            <a:extLst>
              <a:ext uri="{FF2B5EF4-FFF2-40B4-BE49-F238E27FC236}">
                <a16:creationId xmlns:a16="http://schemas.microsoft.com/office/drawing/2014/main" id="{B7627966-E2D0-AE47-9C2C-697DE03F5BC9}"/>
              </a:ext>
            </a:extLst>
          </p:cNvPr>
          <p:cNvSpPr>
            <a:spLocks noGrp="1" noChangeArrowheads="1"/>
          </p:cNvSpPr>
          <p:nvPr>
            <p:ph type="title"/>
          </p:nvPr>
        </p:nvSpPr>
        <p:spPr/>
        <p:txBody>
          <a:bodyPr/>
          <a:lstStyle/>
          <a:p>
            <a:pPr eaLnBrk="1" hangingPunct="1"/>
            <a:r>
              <a:rPr lang="en-US" altLang="en-US"/>
              <a:t>Disaster Recovery Plan (cont’d.)</a:t>
            </a:r>
          </a:p>
        </p:txBody>
      </p:sp>
      <p:sp>
        <p:nvSpPr>
          <p:cNvPr id="154626" name="Rectangle 5">
            <a:extLst>
              <a:ext uri="{FF2B5EF4-FFF2-40B4-BE49-F238E27FC236}">
                <a16:creationId xmlns:a16="http://schemas.microsoft.com/office/drawing/2014/main" id="{C41B21DC-8C2B-1349-AC08-01887E60854E}"/>
              </a:ext>
            </a:extLst>
          </p:cNvPr>
          <p:cNvSpPr>
            <a:spLocks noGrp="1" noChangeArrowheads="1"/>
          </p:cNvSpPr>
          <p:nvPr>
            <p:ph idx="1"/>
          </p:nvPr>
        </p:nvSpPr>
        <p:spPr>
          <a:xfrm>
            <a:off x="767408" y="2329681"/>
            <a:ext cx="10515600" cy="2611487"/>
          </a:xfrm>
        </p:spPr>
        <p:txBody>
          <a:bodyPr/>
          <a:lstStyle/>
          <a:p>
            <a:pPr eaLnBrk="1" hangingPunct="1"/>
            <a:r>
              <a:rPr lang="en-US" altLang="en-US" sz="2800" dirty="0"/>
              <a:t>Actual events often outstrip even the best of plans</a:t>
            </a:r>
          </a:p>
          <a:p>
            <a:pPr lvl="1" eaLnBrk="1" hangingPunct="1"/>
            <a:r>
              <a:rPr lang="en-US" altLang="en-US" sz="2400" dirty="0"/>
              <a:t>To be prepared, DRP should be flexible</a:t>
            </a:r>
          </a:p>
          <a:p>
            <a:pPr eaLnBrk="1" hangingPunct="1"/>
            <a:r>
              <a:rPr lang="en-US" altLang="en-US" sz="2800" dirty="0"/>
              <a:t>If physical facilities are intact, begin restoration</a:t>
            </a:r>
          </a:p>
          <a:p>
            <a:pPr lvl="1" eaLnBrk="1" hangingPunct="1"/>
            <a:r>
              <a:rPr lang="en-US" altLang="en-US" sz="2400" dirty="0"/>
              <a:t>If organization’s facilities are unusable, take alternative actions </a:t>
            </a:r>
          </a:p>
          <a:p>
            <a:pPr lvl="1" eaLnBrk="1" hangingPunct="1"/>
            <a:r>
              <a:rPr lang="en-US" altLang="en-US" sz="2400" dirty="0"/>
              <a:t>When disaster threatens the organization at the primary site, DRP becomes BCP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462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462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462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462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462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4">
            <a:extLst>
              <a:ext uri="{FF2B5EF4-FFF2-40B4-BE49-F238E27FC236}">
                <a16:creationId xmlns:a16="http://schemas.microsoft.com/office/drawing/2014/main" id="{4BD49F42-F1E8-B045-9DBD-695E8DBF6368}"/>
              </a:ext>
            </a:extLst>
          </p:cNvPr>
          <p:cNvSpPr>
            <a:spLocks noGrp="1" noChangeArrowheads="1"/>
          </p:cNvSpPr>
          <p:nvPr>
            <p:ph type="title"/>
          </p:nvPr>
        </p:nvSpPr>
        <p:spPr/>
        <p:txBody>
          <a:bodyPr/>
          <a:lstStyle/>
          <a:p>
            <a:pPr eaLnBrk="1" hangingPunct="1"/>
            <a:r>
              <a:rPr lang="en-US" altLang="en-US"/>
              <a:t>Business Continuity Plan</a:t>
            </a:r>
          </a:p>
        </p:txBody>
      </p:sp>
      <p:sp>
        <p:nvSpPr>
          <p:cNvPr id="156674" name="Rectangle 5">
            <a:extLst>
              <a:ext uri="{FF2B5EF4-FFF2-40B4-BE49-F238E27FC236}">
                <a16:creationId xmlns:a16="http://schemas.microsoft.com/office/drawing/2014/main" id="{B234E47A-6458-5646-B637-7D07FC321963}"/>
              </a:ext>
            </a:extLst>
          </p:cNvPr>
          <p:cNvSpPr>
            <a:spLocks noGrp="1" noChangeArrowheads="1"/>
          </p:cNvSpPr>
          <p:nvPr>
            <p:ph idx="1"/>
          </p:nvPr>
        </p:nvSpPr>
        <p:spPr>
          <a:xfrm>
            <a:off x="838200" y="2185665"/>
            <a:ext cx="10515600" cy="2971527"/>
          </a:xfrm>
        </p:spPr>
        <p:txBody>
          <a:bodyPr/>
          <a:lstStyle/>
          <a:p>
            <a:pPr eaLnBrk="1" hangingPunct="1"/>
            <a:r>
              <a:rPr lang="en-US" altLang="en-US" sz="2800" dirty="0"/>
              <a:t>Ensures critical business functions can continue in a disaster </a:t>
            </a:r>
          </a:p>
          <a:p>
            <a:pPr eaLnBrk="1" hangingPunct="1"/>
            <a:r>
              <a:rPr lang="en-US" altLang="en-US" sz="2800" dirty="0"/>
              <a:t>Managed by CEO of the organization</a:t>
            </a:r>
          </a:p>
          <a:p>
            <a:pPr eaLnBrk="1" hangingPunct="1"/>
            <a:r>
              <a:rPr lang="en-US" altLang="en-US" sz="2800" dirty="0"/>
              <a:t>Activated and executed concurrently with the DRP when needed </a:t>
            </a:r>
          </a:p>
          <a:p>
            <a:pPr lvl="1" eaLnBrk="1" hangingPunct="1"/>
            <a:r>
              <a:rPr lang="en-US" altLang="en-US" sz="2400" dirty="0"/>
              <a:t>While BCP reestablishes critical functions at alternate site, DRP focuses on reestablishment at the primary site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66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66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667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667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4">
            <a:extLst>
              <a:ext uri="{FF2B5EF4-FFF2-40B4-BE49-F238E27FC236}">
                <a16:creationId xmlns:a16="http://schemas.microsoft.com/office/drawing/2014/main" id="{CD2994DB-02F1-2E41-AAF3-B1BD51B80533}"/>
              </a:ext>
            </a:extLst>
          </p:cNvPr>
          <p:cNvSpPr>
            <a:spLocks noGrp="1" noChangeArrowheads="1"/>
          </p:cNvSpPr>
          <p:nvPr>
            <p:ph type="title"/>
          </p:nvPr>
        </p:nvSpPr>
        <p:spPr/>
        <p:txBody>
          <a:bodyPr/>
          <a:lstStyle/>
          <a:p>
            <a:pPr eaLnBrk="1" hangingPunct="1"/>
            <a:r>
              <a:rPr lang="en-US" altLang="en-US"/>
              <a:t>Business Continuity Plan (cont’d.)</a:t>
            </a:r>
          </a:p>
        </p:txBody>
      </p:sp>
      <p:sp>
        <p:nvSpPr>
          <p:cNvPr id="158722" name="Rectangle 5">
            <a:extLst>
              <a:ext uri="{FF2B5EF4-FFF2-40B4-BE49-F238E27FC236}">
                <a16:creationId xmlns:a16="http://schemas.microsoft.com/office/drawing/2014/main" id="{6D68A058-E753-8042-A91D-10FE3D93AE54}"/>
              </a:ext>
            </a:extLst>
          </p:cNvPr>
          <p:cNvSpPr>
            <a:spLocks noGrp="1" noChangeArrowheads="1"/>
          </p:cNvSpPr>
          <p:nvPr>
            <p:ph idx="1"/>
          </p:nvPr>
        </p:nvSpPr>
        <p:spPr>
          <a:xfrm>
            <a:off x="838200" y="2185665"/>
            <a:ext cx="10515600" cy="2971527"/>
          </a:xfrm>
        </p:spPr>
        <p:txBody>
          <a:bodyPr/>
          <a:lstStyle/>
          <a:p>
            <a:pPr eaLnBrk="1" hangingPunct="1"/>
            <a:r>
              <a:rPr lang="en-US" altLang="en-US" sz="2800" dirty="0"/>
              <a:t>Relies on identification of critical business functions and the resources to support them</a:t>
            </a:r>
          </a:p>
          <a:p>
            <a:pPr eaLnBrk="1" hangingPunct="1"/>
            <a:r>
              <a:rPr lang="en-US" altLang="en-US" sz="2800" dirty="0"/>
              <a:t>Continuity strategies </a:t>
            </a:r>
          </a:p>
          <a:p>
            <a:pPr lvl="1" eaLnBrk="1" hangingPunct="1"/>
            <a:r>
              <a:rPr lang="en-US" altLang="en-US" sz="2400" dirty="0"/>
              <a:t>Exclusive-use options: hot, warm and cold sites</a:t>
            </a:r>
          </a:p>
          <a:p>
            <a:pPr lvl="1" eaLnBrk="1" hangingPunct="1"/>
            <a:r>
              <a:rPr lang="en-US" altLang="en-US" sz="2400" dirty="0"/>
              <a:t>Shared-use options: timeshare, service bureaus, mutual agreements</a:t>
            </a:r>
          </a:p>
          <a:p>
            <a:pPr lvl="1" eaLnBrk="1" hangingPunct="1"/>
            <a:r>
              <a:rPr lang="en-US" altLang="en-US" sz="2400" dirty="0"/>
              <a:t>Determining factor is usually cost</a:t>
            </a:r>
          </a:p>
          <a:p>
            <a:pPr eaLnBrk="1" hangingPunct="1"/>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87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87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87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872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872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4">
            <a:extLst>
              <a:ext uri="{FF2B5EF4-FFF2-40B4-BE49-F238E27FC236}">
                <a16:creationId xmlns:a16="http://schemas.microsoft.com/office/drawing/2014/main" id="{16D22C74-05A5-8F4A-81F2-672D289EEA0F}"/>
              </a:ext>
            </a:extLst>
          </p:cNvPr>
          <p:cNvSpPr>
            <a:spLocks noGrp="1" noChangeArrowheads="1"/>
          </p:cNvSpPr>
          <p:nvPr>
            <p:ph type="title"/>
          </p:nvPr>
        </p:nvSpPr>
        <p:spPr/>
        <p:txBody>
          <a:bodyPr/>
          <a:lstStyle/>
          <a:p>
            <a:pPr eaLnBrk="1" hangingPunct="1"/>
            <a:r>
              <a:rPr lang="en-US" altLang="en-US"/>
              <a:t>Business Continuity Plan (cont’d.)</a:t>
            </a:r>
          </a:p>
        </p:txBody>
      </p:sp>
      <p:sp>
        <p:nvSpPr>
          <p:cNvPr id="160770" name="Rectangle 5">
            <a:extLst>
              <a:ext uri="{FF2B5EF4-FFF2-40B4-BE49-F238E27FC236}">
                <a16:creationId xmlns:a16="http://schemas.microsoft.com/office/drawing/2014/main" id="{D9904165-C013-1A49-9E83-DCEA22716762}"/>
              </a:ext>
            </a:extLst>
          </p:cNvPr>
          <p:cNvSpPr>
            <a:spLocks noGrp="1" noChangeArrowheads="1"/>
          </p:cNvSpPr>
          <p:nvPr>
            <p:ph idx="1"/>
          </p:nvPr>
        </p:nvSpPr>
        <p:spPr>
          <a:xfrm>
            <a:off x="838200" y="2185665"/>
            <a:ext cx="10515600" cy="3187551"/>
          </a:xfrm>
        </p:spPr>
        <p:txBody>
          <a:bodyPr/>
          <a:lstStyle/>
          <a:p>
            <a:pPr eaLnBrk="1" hangingPunct="1"/>
            <a:r>
              <a:rPr lang="en-US" altLang="en-US" sz="2800" dirty="0"/>
              <a:t>Hot Sites</a:t>
            </a:r>
          </a:p>
          <a:p>
            <a:pPr lvl="1" eaLnBrk="1" hangingPunct="1"/>
            <a:r>
              <a:rPr lang="en-US" altLang="en-US" sz="2400" dirty="0"/>
              <a:t>Fully configured computer facility with all services</a:t>
            </a:r>
          </a:p>
          <a:p>
            <a:pPr eaLnBrk="1" hangingPunct="1"/>
            <a:r>
              <a:rPr lang="en-US" altLang="en-US" sz="2800" dirty="0"/>
              <a:t>Warm Sites</a:t>
            </a:r>
          </a:p>
          <a:p>
            <a:pPr lvl="1" eaLnBrk="1" hangingPunct="1"/>
            <a:r>
              <a:rPr lang="en-US" altLang="en-US" sz="2400" dirty="0"/>
              <a:t>Like hot site, but software applications not kept fully prepared</a:t>
            </a:r>
          </a:p>
          <a:p>
            <a:pPr eaLnBrk="1" hangingPunct="1"/>
            <a:r>
              <a:rPr lang="en-US" altLang="en-US" sz="2800" dirty="0"/>
              <a:t>Cold Sites</a:t>
            </a:r>
          </a:p>
          <a:p>
            <a:pPr lvl="1" eaLnBrk="1" hangingPunct="1"/>
            <a:r>
              <a:rPr lang="en-US" altLang="en-US" sz="2400" dirty="0"/>
              <a:t>Only rudimentary services and facilities kept in readiness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077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077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077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077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0770">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077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4">
            <a:extLst>
              <a:ext uri="{FF2B5EF4-FFF2-40B4-BE49-F238E27FC236}">
                <a16:creationId xmlns:a16="http://schemas.microsoft.com/office/drawing/2014/main" id="{88B17D9F-FE96-E14F-BFE6-E5E6DA7E14E0}"/>
              </a:ext>
            </a:extLst>
          </p:cNvPr>
          <p:cNvSpPr>
            <a:spLocks noGrp="1" noChangeArrowheads="1"/>
          </p:cNvSpPr>
          <p:nvPr>
            <p:ph type="title"/>
          </p:nvPr>
        </p:nvSpPr>
        <p:spPr/>
        <p:txBody>
          <a:bodyPr/>
          <a:lstStyle/>
          <a:p>
            <a:pPr eaLnBrk="1" hangingPunct="1"/>
            <a:r>
              <a:rPr lang="en-US" altLang="en-US"/>
              <a:t>Business Continuity Plan (cont’d.)</a:t>
            </a:r>
          </a:p>
        </p:txBody>
      </p:sp>
      <p:sp>
        <p:nvSpPr>
          <p:cNvPr id="162818" name="Rectangle 5">
            <a:extLst>
              <a:ext uri="{FF2B5EF4-FFF2-40B4-BE49-F238E27FC236}">
                <a16:creationId xmlns:a16="http://schemas.microsoft.com/office/drawing/2014/main" id="{86C19E3A-5688-0044-8136-320FE75F5B31}"/>
              </a:ext>
            </a:extLst>
          </p:cNvPr>
          <p:cNvSpPr>
            <a:spLocks noGrp="1" noChangeArrowheads="1"/>
          </p:cNvSpPr>
          <p:nvPr>
            <p:ph idx="1"/>
          </p:nvPr>
        </p:nvSpPr>
        <p:spPr>
          <a:xfrm>
            <a:off x="838200" y="1825625"/>
            <a:ext cx="10515600" cy="4051647"/>
          </a:xfrm>
        </p:spPr>
        <p:txBody>
          <a:bodyPr/>
          <a:lstStyle/>
          <a:p>
            <a:pPr eaLnBrk="1" hangingPunct="1"/>
            <a:r>
              <a:rPr lang="en-US" altLang="en-US" sz="2800" dirty="0"/>
              <a:t>Timeshares</a:t>
            </a:r>
          </a:p>
          <a:p>
            <a:pPr lvl="1" eaLnBrk="1" hangingPunct="1"/>
            <a:r>
              <a:rPr lang="en-US" altLang="en-US" sz="2400" dirty="0"/>
              <a:t>Like an exclusive use site but leased</a:t>
            </a:r>
          </a:p>
          <a:p>
            <a:pPr eaLnBrk="1" hangingPunct="1"/>
            <a:r>
              <a:rPr lang="en-US" altLang="en-US" sz="2800" dirty="0"/>
              <a:t>Service bureaus</a:t>
            </a:r>
          </a:p>
          <a:p>
            <a:pPr lvl="1" eaLnBrk="1" hangingPunct="1"/>
            <a:r>
              <a:rPr lang="en-US" altLang="en-US" sz="2400" dirty="0"/>
              <a:t>Agency that provides physical facilities</a:t>
            </a:r>
          </a:p>
          <a:p>
            <a:pPr eaLnBrk="1" hangingPunct="1"/>
            <a:r>
              <a:rPr lang="en-US" altLang="en-US" sz="2800" dirty="0"/>
              <a:t>Mutual agreements</a:t>
            </a:r>
          </a:p>
          <a:p>
            <a:pPr lvl="1" eaLnBrk="1" hangingPunct="1"/>
            <a:r>
              <a:rPr lang="en-US" altLang="en-US" sz="2800" dirty="0"/>
              <a:t>Contract between two organizations to assist</a:t>
            </a:r>
          </a:p>
          <a:p>
            <a:pPr eaLnBrk="1" hangingPunct="1"/>
            <a:r>
              <a:rPr lang="en-US" altLang="en-US" sz="2800" dirty="0"/>
              <a:t>Specialized alternatives</a:t>
            </a:r>
          </a:p>
          <a:p>
            <a:pPr lvl="1" eaLnBrk="1" hangingPunct="1"/>
            <a:r>
              <a:rPr lang="en-US" altLang="en-US" sz="2400" dirty="0"/>
              <a:t>Rolling mobile site </a:t>
            </a:r>
          </a:p>
          <a:p>
            <a:pPr lvl="1" eaLnBrk="1" hangingPunct="1"/>
            <a:r>
              <a:rPr lang="en-US" altLang="en-US" sz="2400" dirty="0"/>
              <a:t>Externally stored resources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281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281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281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281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281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2818">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2818">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2818">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281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4">
            <a:extLst>
              <a:ext uri="{FF2B5EF4-FFF2-40B4-BE49-F238E27FC236}">
                <a16:creationId xmlns:a16="http://schemas.microsoft.com/office/drawing/2014/main" id="{144D1651-7898-2E45-94E1-92E8A01BB8F0}"/>
              </a:ext>
            </a:extLst>
          </p:cNvPr>
          <p:cNvSpPr>
            <a:spLocks noGrp="1" noChangeArrowheads="1"/>
          </p:cNvSpPr>
          <p:nvPr>
            <p:ph type="title"/>
          </p:nvPr>
        </p:nvSpPr>
        <p:spPr/>
        <p:txBody>
          <a:bodyPr/>
          <a:lstStyle/>
          <a:p>
            <a:pPr eaLnBrk="1" hangingPunct="1"/>
            <a:r>
              <a:rPr lang="en-US" altLang="en-US"/>
              <a:t>Business Continuity Plan (cont’d.)</a:t>
            </a:r>
          </a:p>
        </p:txBody>
      </p:sp>
      <p:sp>
        <p:nvSpPr>
          <p:cNvPr id="164866" name="Rectangle 5">
            <a:extLst>
              <a:ext uri="{FF2B5EF4-FFF2-40B4-BE49-F238E27FC236}">
                <a16:creationId xmlns:a16="http://schemas.microsoft.com/office/drawing/2014/main" id="{297D3DBF-E0FA-1F4C-8011-E26D295002C5}"/>
              </a:ext>
            </a:extLst>
          </p:cNvPr>
          <p:cNvSpPr>
            <a:spLocks noGrp="1" noChangeArrowheads="1"/>
          </p:cNvSpPr>
          <p:nvPr>
            <p:ph idx="1"/>
          </p:nvPr>
        </p:nvSpPr>
        <p:spPr>
          <a:xfrm>
            <a:off x="767408" y="1969641"/>
            <a:ext cx="10515600" cy="3547591"/>
          </a:xfrm>
        </p:spPr>
        <p:txBody>
          <a:bodyPr/>
          <a:lstStyle/>
          <a:p>
            <a:pPr eaLnBrk="1" hangingPunct="1"/>
            <a:r>
              <a:rPr lang="en-US" altLang="en-US" sz="2800" dirty="0"/>
              <a:t>To get any BCP site running quickly organization must be able to recover data</a:t>
            </a:r>
          </a:p>
          <a:p>
            <a:pPr eaLnBrk="1" hangingPunct="1"/>
            <a:r>
              <a:rPr lang="en-US" altLang="en-US" sz="2800" dirty="0"/>
              <a:t>Options include:</a:t>
            </a:r>
          </a:p>
          <a:p>
            <a:pPr lvl="1" eaLnBrk="1" hangingPunct="1"/>
            <a:r>
              <a:rPr lang="en-US" altLang="en-US" sz="2400" dirty="0"/>
              <a:t>Electronic vaulting</a:t>
            </a:r>
          </a:p>
          <a:p>
            <a:pPr lvl="2" eaLnBrk="1" hangingPunct="1"/>
            <a:r>
              <a:rPr lang="en-US" altLang="en-US" dirty="0"/>
              <a:t>Bulk batch-transfer of data to an off-site facility</a:t>
            </a:r>
          </a:p>
          <a:p>
            <a:pPr lvl="1" eaLnBrk="1" hangingPunct="1"/>
            <a:r>
              <a:rPr lang="en-US" altLang="en-US" sz="2400" dirty="0"/>
              <a:t>Remote journaling</a:t>
            </a:r>
          </a:p>
          <a:p>
            <a:pPr lvl="2" eaLnBrk="1" hangingPunct="1"/>
            <a:r>
              <a:rPr lang="en-US" altLang="en-US" dirty="0"/>
              <a:t>Transfer of live transactions to an off-site facility</a:t>
            </a:r>
          </a:p>
          <a:p>
            <a:pPr lvl="1" eaLnBrk="1" hangingPunct="1"/>
            <a:r>
              <a:rPr lang="en-US" altLang="en-US" sz="2400" dirty="0"/>
              <a:t>Database shadowing</a:t>
            </a:r>
          </a:p>
          <a:p>
            <a:pPr lvl="2" eaLnBrk="1" hangingPunct="1"/>
            <a:r>
              <a:rPr lang="en-US" altLang="en-US" dirty="0"/>
              <a:t>Storage of duplicate online transaction 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48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486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486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486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486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486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486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486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2">
            <a:extLst>
              <a:ext uri="{FF2B5EF4-FFF2-40B4-BE49-F238E27FC236}">
                <a16:creationId xmlns:a16="http://schemas.microsoft.com/office/drawing/2014/main" id="{606FB05B-322D-B74A-B413-F81D30089346}"/>
              </a:ext>
            </a:extLst>
          </p:cNvPr>
          <p:cNvSpPr>
            <a:spLocks noGrp="1" noChangeArrowheads="1"/>
          </p:cNvSpPr>
          <p:nvPr>
            <p:ph type="title"/>
          </p:nvPr>
        </p:nvSpPr>
        <p:spPr/>
        <p:txBody>
          <a:bodyPr/>
          <a:lstStyle/>
          <a:p>
            <a:pPr eaLnBrk="1" hangingPunct="1"/>
            <a:r>
              <a:rPr lang="en-US" altLang="en-US"/>
              <a:t>Timing and Sequence of CP Elements</a:t>
            </a:r>
          </a:p>
        </p:txBody>
      </p:sp>
      <p:pic>
        <p:nvPicPr>
          <p:cNvPr id="166916" name="Picture 6">
            <a:extLst>
              <a:ext uri="{FF2B5EF4-FFF2-40B4-BE49-F238E27FC236}">
                <a16:creationId xmlns:a16="http://schemas.microsoft.com/office/drawing/2014/main" id="{A886EE55-A460-5E4F-9597-08EA6D424D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05323" y="1858416"/>
            <a:ext cx="7223125" cy="4306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2">
            <a:extLst>
              <a:ext uri="{FF2B5EF4-FFF2-40B4-BE49-F238E27FC236}">
                <a16:creationId xmlns:a16="http://schemas.microsoft.com/office/drawing/2014/main" id="{DB3F98D4-B36A-1542-8C4C-585B2656B15D}"/>
              </a:ext>
            </a:extLst>
          </p:cNvPr>
          <p:cNvSpPr>
            <a:spLocks noGrp="1" noChangeArrowheads="1"/>
          </p:cNvSpPr>
          <p:nvPr>
            <p:ph type="title"/>
          </p:nvPr>
        </p:nvSpPr>
        <p:spPr/>
        <p:txBody>
          <a:bodyPr/>
          <a:lstStyle/>
          <a:p>
            <a:pPr eaLnBrk="1" hangingPunct="1"/>
            <a:r>
              <a:rPr lang="en-US" altLang="en-US"/>
              <a:t>Timing and Sequence of CP Elements (cont’d.)</a:t>
            </a:r>
          </a:p>
        </p:txBody>
      </p:sp>
      <p:pic>
        <p:nvPicPr>
          <p:cNvPr id="168964" name="Picture 6">
            <a:extLst>
              <a:ext uri="{FF2B5EF4-FFF2-40B4-BE49-F238E27FC236}">
                <a16:creationId xmlns:a16="http://schemas.microsoft.com/office/drawing/2014/main" id="{3DD7C522-49D2-BA44-9C6D-517AD4DAF66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90205" y="1799927"/>
            <a:ext cx="7026275" cy="479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Content Placeholder 2">
            <a:extLst>
              <a:ext uri="{FF2B5EF4-FFF2-40B4-BE49-F238E27FC236}">
                <a16:creationId xmlns:a16="http://schemas.microsoft.com/office/drawing/2014/main" id="{B4D36E87-6F42-2B42-9235-E9642776E3AD}"/>
              </a:ext>
            </a:extLst>
          </p:cNvPr>
          <p:cNvSpPr>
            <a:spLocks noGrp="1" noChangeArrowheads="1"/>
          </p:cNvSpPr>
          <p:nvPr>
            <p:ph idx="1"/>
          </p:nvPr>
        </p:nvSpPr>
        <p:spPr>
          <a:xfrm>
            <a:off x="983432" y="2473697"/>
            <a:ext cx="10370368" cy="2827511"/>
          </a:xfrm>
        </p:spPr>
        <p:txBody>
          <a:bodyPr/>
          <a:lstStyle/>
          <a:p>
            <a:pPr eaLnBrk="1" hangingPunct="1"/>
            <a:r>
              <a:rPr lang="en-US" altLang="en-US" sz="2800" dirty="0"/>
              <a:t>Identify preventive controls</a:t>
            </a:r>
          </a:p>
          <a:p>
            <a:pPr lvl="1" eaLnBrk="1" hangingPunct="1"/>
            <a:r>
              <a:rPr lang="en-US" altLang="en-US" dirty="0"/>
              <a:t> </a:t>
            </a:r>
            <a:r>
              <a:rPr lang="en-US" altLang="en-US" sz="2400" dirty="0"/>
              <a:t>Measures taken to reduce the effects of system disruptions can increase system availability and reduce contingency life cycle costs</a:t>
            </a:r>
          </a:p>
          <a:p>
            <a:pPr eaLnBrk="1" hangingPunct="1"/>
            <a:r>
              <a:rPr lang="en-US" altLang="en-US" sz="2800" dirty="0"/>
              <a:t>Develop recovery strategies</a:t>
            </a:r>
          </a:p>
          <a:p>
            <a:pPr lvl="1" eaLnBrk="1" hangingPunct="1"/>
            <a:r>
              <a:rPr lang="en-US" altLang="en-US" sz="2400" dirty="0"/>
              <a:t>Ensure that the system may be recovered quickly and effectively following a disruption</a:t>
            </a:r>
          </a:p>
        </p:txBody>
      </p:sp>
      <p:sp>
        <p:nvSpPr>
          <p:cNvPr id="5" name="Title 1">
            <a:extLst>
              <a:ext uri="{FF2B5EF4-FFF2-40B4-BE49-F238E27FC236}">
                <a16:creationId xmlns:a16="http://schemas.microsoft.com/office/drawing/2014/main" id="{45A46690-3AD9-8D41-B33A-631971E56C3F}"/>
              </a:ext>
            </a:extLst>
          </p:cNvPr>
          <p:cNvSpPr>
            <a:spLocks noGrp="1" noChangeArrowheads="1"/>
          </p:cNvSpPr>
          <p:nvPr>
            <p:ph type="title"/>
          </p:nvPr>
        </p:nvSpPr>
        <p:spPr>
          <a:xfrm>
            <a:off x="983432" y="533400"/>
            <a:ext cx="10370368" cy="1167408"/>
          </a:xfrm>
        </p:spPr>
        <p:txBody>
          <a:bodyPr/>
          <a:lstStyle/>
          <a:p>
            <a:pPr eaLnBrk="1" hangingPunct="1"/>
            <a:r>
              <a:rPr lang="en-US" altLang="en-US" sz="3200" dirty="0"/>
              <a:t>Developing CP Document Process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4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44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4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Rectangle 2">
            <a:extLst>
              <a:ext uri="{FF2B5EF4-FFF2-40B4-BE49-F238E27FC236}">
                <a16:creationId xmlns:a16="http://schemas.microsoft.com/office/drawing/2014/main" id="{AD21F389-B4F5-CA44-BB95-2C8F09331EC8}"/>
              </a:ext>
            </a:extLst>
          </p:cNvPr>
          <p:cNvSpPr>
            <a:spLocks noGrp="1" noChangeArrowheads="1"/>
          </p:cNvSpPr>
          <p:nvPr>
            <p:ph type="title"/>
          </p:nvPr>
        </p:nvSpPr>
        <p:spPr/>
        <p:txBody>
          <a:bodyPr/>
          <a:lstStyle/>
          <a:p>
            <a:pPr eaLnBrk="1" hangingPunct="1"/>
            <a:r>
              <a:rPr lang="en-US" altLang="en-US"/>
              <a:t>Timing and Sequence of CP Elements (cont’d.)</a:t>
            </a:r>
          </a:p>
        </p:txBody>
      </p:sp>
      <p:pic>
        <p:nvPicPr>
          <p:cNvPr id="171010" name="Picture 6">
            <a:extLst>
              <a:ext uri="{FF2B5EF4-FFF2-40B4-BE49-F238E27FC236}">
                <a16:creationId xmlns:a16="http://schemas.microsoft.com/office/drawing/2014/main" id="{2347B09E-39B6-CA45-9E64-3B488E4EFE0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8455" y="1844824"/>
            <a:ext cx="7058025" cy="448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Rectangle 4">
            <a:extLst>
              <a:ext uri="{FF2B5EF4-FFF2-40B4-BE49-F238E27FC236}">
                <a16:creationId xmlns:a16="http://schemas.microsoft.com/office/drawing/2014/main" id="{A917DF8F-9AA5-E443-9DFF-FB3F058EB61C}"/>
              </a:ext>
            </a:extLst>
          </p:cNvPr>
          <p:cNvSpPr>
            <a:spLocks noGrp="1" noChangeArrowheads="1"/>
          </p:cNvSpPr>
          <p:nvPr>
            <p:ph type="title"/>
          </p:nvPr>
        </p:nvSpPr>
        <p:spPr/>
        <p:txBody>
          <a:bodyPr/>
          <a:lstStyle/>
          <a:p>
            <a:pPr eaLnBrk="1" hangingPunct="1"/>
            <a:r>
              <a:rPr lang="en-US" altLang="en-US"/>
              <a:t>Testing Contingency Plans</a:t>
            </a:r>
          </a:p>
        </p:txBody>
      </p:sp>
      <p:sp>
        <p:nvSpPr>
          <p:cNvPr id="173058" name="Rectangle 5">
            <a:extLst>
              <a:ext uri="{FF2B5EF4-FFF2-40B4-BE49-F238E27FC236}">
                <a16:creationId xmlns:a16="http://schemas.microsoft.com/office/drawing/2014/main" id="{713C813A-29B8-9E4A-A591-AE9DCC4F9B1F}"/>
              </a:ext>
            </a:extLst>
          </p:cNvPr>
          <p:cNvSpPr>
            <a:spLocks noGrp="1" noChangeArrowheads="1"/>
          </p:cNvSpPr>
          <p:nvPr>
            <p:ph idx="1"/>
          </p:nvPr>
        </p:nvSpPr>
        <p:spPr>
          <a:xfrm>
            <a:off x="838200" y="1825625"/>
            <a:ext cx="10515600" cy="3835623"/>
          </a:xfrm>
        </p:spPr>
        <p:txBody>
          <a:bodyPr/>
          <a:lstStyle/>
          <a:p>
            <a:pPr eaLnBrk="1" hangingPunct="1"/>
            <a:r>
              <a:rPr lang="en-US" altLang="en-US" sz="2800" dirty="0"/>
              <a:t>Problems are identified during testing</a:t>
            </a:r>
          </a:p>
          <a:p>
            <a:pPr lvl="1" eaLnBrk="1" hangingPunct="1"/>
            <a:r>
              <a:rPr lang="en-US" altLang="en-US" sz="2400" dirty="0"/>
              <a:t>Improvements can be made, resulting in a reliable plan</a:t>
            </a:r>
          </a:p>
          <a:p>
            <a:pPr eaLnBrk="1" hangingPunct="1"/>
            <a:r>
              <a:rPr lang="en-US" altLang="en-US" sz="2800" dirty="0"/>
              <a:t>Contingency plan testing strategies</a:t>
            </a:r>
          </a:p>
          <a:p>
            <a:pPr lvl="1" eaLnBrk="1" hangingPunct="1"/>
            <a:r>
              <a:rPr lang="en-US" altLang="en-US" sz="2400" dirty="0"/>
              <a:t>Desk check</a:t>
            </a:r>
          </a:p>
          <a:p>
            <a:pPr lvl="1" eaLnBrk="1" hangingPunct="1"/>
            <a:r>
              <a:rPr lang="en-US" altLang="en-US" sz="2400" dirty="0"/>
              <a:t>Structured walkthrough </a:t>
            </a:r>
          </a:p>
          <a:p>
            <a:pPr lvl="1" eaLnBrk="1" hangingPunct="1"/>
            <a:r>
              <a:rPr lang="en-US" altLang="en-US" sz="2400" dirty="0"/>
              <a:t>Simulation </a:t>
            </a:r>
          </a:p>
          <a:p>
            <a:pPr lvl="1" eaLnBrk="1" hangingPunct="1"/>
            <a:r>
              <a:rPr lang="en-US" altLang="en-US" sz="2400" dirty="0"/>
              <a:t>Parallel testing</a:t>
            </a:r>
          </a:p>
          <a:p>
            <a:pPr lvl="1" eaLnBrk="1" hangingPunct="1"/>
            <a:r>
              <a:rPr lang="en-US" altLang="en-US" sz="2400" dirty="0"/>
              <a:t>Full interruption testing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305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305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305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305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3058">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3058">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3058">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305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Rectangle 4">
            <a:extLst>
              <a:ext uri="{FF2B5EF4-FFF2-40B4-BE49-F238E27FC236}">
                <a16:creationId xmlns:a16="http://schemas.microsoft.com/office/drawing/2014/main" id="{D72FF047-618B-F04E-93D0-F268D6B10C85}"/>
              </a:ext>
            </a:extLst>
          </p:cNvPr>
          <p:cNvSpPr>
            <a:spLocks noGrp="1" noChangeArrowheads="1"/>
          </p:cNvSpPr>
          <p:nvPr>
            <p:ph type="title"/>
          </p:nvPr>
        </p:nvSpPr>
        <p:spPr/>
        <p:txBody>
          <a:bodyPr/>
          <a:lstStyle/>
          <a:p>
            <a:pPr eaLnBrk="1" hangingPunct="1"/>
            <a:r>
              <a:rPr lang="en-US" altLang="en-US"/>
              <a:t>Contingency Planning: </a:t>
            </a:r>
            <a:br>
              <a:rPr lang="en-US" altLang="en-US"/>
            </a:br>
            <a:r>
              <a:rPr lang="en-US" altLang="en-US"/>
              <a:t>Final Thoughts</a:t>
            </a:r>
          </a:p>
        </p:txBody>
      </p:sp>
      <p:sp>
        <p:nvSpPr>
          <p:cNvPr id="175106" name="Rectangle 5">
            <a:extLst>
              <a:ext uri="{FF2B5EF4-FFF2-40B4-BE49-F238E27FC236}">
                <a16:creationId xmlns:a16="http://schemas.microsoft.com/office/drawing/2014/main" id="{4E43956E-BAFA-3F4F-ADB7-D2CA3B36DE52}"/>
              </a:ext>
            </a:extLst>
          </p:cNvPr>
          <p:cNvSpPr>
            <a:spLocks noGrp="1" noChangeArrowheads="1"/>
          </p:cNvSpPr>
          <p:nvPr>
            <p:ph idx="1"/>
          </p:nvPr>
        </p:nvSpPr>
        <p:spPr>
          <a:xfrm>
            <a:off x="767408" y="2041649"/>
            <a:ext cx="10515600" cy="2683495"/>
          </a:xfrm>
        </p:spPr>
        <p:txBody>
          <a:bodyPr/>
          <a:lstStyle/>
          <a:p>
            <a:pPr eaLnBrk="1" hangingPunct="1"/>
            <a:r>
              <a:rPr lang="en-US" altLang="en-US" sz="2800" dirty="0"/>
              <a:t>Iteration results in improvement</a:t>
            </a:r>
          </a:p>
          <a:p>
            <a:pPr eaLnBrk="1" hangingPunct="1"/>
            <a:r>
              <a:rPr lang="en-US" altLang="en-US" sz="2800" dirty="0"/>
              <a:t>A formal implementation of this methodology is a process known as continuous process improvement (CPI)</a:t>
            </a:r>
          </a:p>
          <a:p>
            <a:pPr eaLnBrk="1" hangingPunct="1"/>
            <a:r>
              <a:rPr lang="en-US" altLang="en-US" sz="2800" dirty="0"/>
              <a:t>Each time the plan is rehearsed it should be improved</a:t>
            </a:r>
          </a:p>
          <a:p>
            <a:pPr eaLnBrk="1" hangingPunct="1"/>
            <a:r>
              <a:rPr lang="en-US" altLang="en-US" sz="2800" dirty="0"/>
              <a:t>Constant evaluation and improvement lead to an improved outcome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51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51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51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510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Rectangle 4">
            <a:extLst>
              <a:ext uri="{FF2B5EF4-FFF2-40B4-BE49-F238E27FC236}">
                <a16:creationId xmlns:a16="http://schemas.microsoft.com/office/drawing/2014/main" id="{D72FF047-618B-F04E-93D0-F268D6B10C85}"/>
              </a:ext>
            </a:extLst>
          </p:cNvPr>
          <p:cNvSpPr>
            <a:spLocks noGrp="1" noChangeArrowheads="1"/>
          </p:cNvSpPr>
          <p:nvPr>
            <p:ph type="title"/>
          </p:nvPr>
        </p:nvSpPr>
        <p:spPr/>
        <p:txBody>
          <a:bodyPr/>
          <a:lstStyle/>
          <a:p>
            <a:pPr eaLnBrk="1" hangingPunct="1"/>
            <a:r>
              <a:rPr lang="en-US" altLang="en-US"/>
              <a:t>Contingency Planning: </a:t>
            </a:r>
            <a:br>
              <a:rPr lang="en-US" altLang="en-US"/>
            </a:br>
            <a:r>
              <a:rPr lang="en-US" altLang="en-US"/>
              <a:t>Final Thoughts</a:t>
            </a:r>
          </a:p>
        </p:txBody>
      </p:sp>
      <p:pic>
        <p:nvPicPr>
          <p:cNvPr id="1026" name="Picture 2"/>
          <p:cNvPicPr>
            <a:picLocks noChangeAspect="1" noChangeArrowheads="1"/>
          </p:cNvPicPr>
          <p:nvPr/>
        </p:nvPicPr>
        <p:blipFill>
          <a:blip r:embed="rId3" cstate="print"/>
          <a:srcRect/>
          <a:stretch>
            <a:fillRect/>
          </a:stretch>
        </p:blipFill>
        <p:spPr bwMode="auto">
          <a:xfrm>
            <a:off x="938213" y="366713"/>
            <a:ext cx="10315575" cy="6124575"/>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8CF34EC-229B-B948-BD4A-D1E2AB9238B7}" type="slidenum">
              <a:rPr lang="en-AU" altLang="en-US" smtClean="0"/>
              <a:pPr>
                <a:defRPr/>
              </a:pPr>
              <a:t>54</a:t>
            </a:fld>
            <a:endParaRPr lang="en-AU" altLang="en-US"/>
          </a:p>
        </p:txBody>
      </p:sp>
      <p:pic>
        <p:nvPicPr>
          <p:cNvPr id="2050" name="Picture 2"/>
          <p:cNvPicPr>
            <a:picLocks noChangeAspect="1" noChangeArrowheads="1"/>
          </p:cNvPicPr>
          <p:nvPr/>
        </p:nvPicPr>
        <p:blipFill>
          <a:blip r:embed="rId2" cstate="print"/>
          <a:srcRect/>
          <a:stretch>
            <a:fillRect/>
          </a:stretch>
        </p:blipFill>
        <p:spPr bwMode="auto">
          <a:xfrm>
            <a:off x="857250" y="195263"/>
            <a:ext cx="10477500" cy="646747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a:extLst>
              <a:ext uri="{FF2B5EF4-FFF2-40B4-BE49-F238E27FC236}">
                <a16:creationId xmlns:a16="http://schemas.microsoft.com/office/drawing/2014/main" id="{31A78F7D-E498-BB42-91BE-E8F3364794C9}"/>
              </a:ext>
            </a:extLst>
          </p:cNvPr>
          <p:cNvSpPr>
            <a:spLocks noGrp="1" noChangeArrowheads="1"/>
          </p:cNvSpPr>
          <p:nvPr>
            <p:ph type="title"/>
          </p:nvPr>
        </p:nvSpPr>
        <p:spPr>
          <a:xfrm>
            <a:off x="838200" y="533400"/>
            <a:ext cx="10515600" cy="1292225"/>
          </a:xfrm>
        </p:spPr>
        <p:txBody>
          <a:bodyPr/>
          <a:lstStyle/>
          <a:p>
            <a:pPr eaLnBrk="1" hangingPunct="1"/>
            <a:r>
              <a:rPr lang="en-US" altLang="en-US" sz="3200"/>
              <a:t>Developing CP Document Process</a:t>
            </a:r>
          </a:p>
        </p:txBody>
      </p:sp>
      <p:sp>
        <p:nvSpPr>
          <p:cNvPr id="63490" name="Content Placeholder 2">
            <a:extLst>
              <a:ext uri="{FF2B5EF4-FFF2-40B4-BE49-F238E27FC236}">
                <a16:creationId xmlns:a16="http://schemas.microsoft.com/office/drawing/2014/main" id="{CCBA5399-4A09-EB46-9C3C-D6E61C9BF672}"/>
              </a:ext>
            </a:extLst>
          </p:cNvPr>
          <p:cNvSpPr>
            <a:spLocks noGrp="1" noChangeArrowheads="1"/>
          </p:cNvSpPr>
          <p:nvPr>
            <p:ph idx="1"/>
          </p:nvPr>
        </p:nvSpPr>
        <p:spPr>
          <a:xfrm>
            <a:off x="908992" y="1916832"/>
            <a:ext cx="10371584" cy="3888432"/>
          </a:xfrm>
        </p:spPr>
        <p:txBody>
          <a:bodyPr/>
          <a:lstStyle/>
          <a:p>
            <a:pPr eaLnBrk="1" hangingPunct="1"/>
            <a:r>
              <a:rPr lang="en-US" altLang="en-US" sz="2800" dirty="0"/>
              <a:t>Develop an IT contingency plan</a:t>
            </a:r>
          </a:p>
          <a:p>
            <a:pPr lvl="1" eaLnBrk="1" hangingPunct="1"/>
            <a:r>
              <a:rPr lang="en-US" altLang="en-US" sz="2400" dirty="0"/>
              <a:t>Contains detailed guidance and procedures for restoring a damaged system</a:t>
            </a:r>
          </a:p>
          <a:p>
            <a:pPr eaLnBrk="1" hangingPunct="1"/>
            <a:r>
              <a:rPr lang="en-US" altLang="en-US" sz="2800" dirty="0"/>
              <a:t>Plan testing, training, and exercises</a:t>
            </a:r>
          </a:p>
          <a:p>
            <a:pPr lvl="1" eaLnBrk="1" hangingPunct="1"/>
            <a:r>
              <a:rPr lang="en-US" altLang="en-US" sz="2400" dirty="0"/>
              <a:t>Testing the plan identifies planning gaps</a:t>
            </a:r>
          </a:p>
          <a:p>
            <a:pPr lvl="1" eaLnBrk="1" hangingPunct="1"/>
            <a:r>
              <a:rPr lang="en-US" altLang="en-US" sz="2400" dirty="0"/>
              <a:t>Training prepares recovery personnel for plan activation </a:t>
            </a:r>
          </a:p>
          <a:p>
            <a:pPr lvl="1" eaLnBrk="1" hangingPunct="1"/>
            <a:r>
              <a:rPr lang="en-US" altLang="en-US" sz="2400" dirty="0"/>
              <a:t>Both activities improve plan effectiveness and overall agency preparedness</a:t>
            </a:r>
          </a:p>
          <a:p>
            <a:pPr eaLnBrk="1" hangingPunct="1"/>
            <a:r>
              <a:rPr lang="en-US" altLang="en-US" sz="2800" dirty="0"/>
              <a:t>Plan maintenance</a:t>
            </a:r>
          </a:p>
          <a:p>
            <a:pPr lvl="1" eaLnBrk="1" hangingPunct="1"/>
            <a:r>
              <a:rPr lang="en-US" altLang="en-US" sz="2400" dirty="0"/>
              <a:t>The plan should be updated regularly to remain current with system enhancements</a:t>
            </a:r>
          </a:p>
          <a:p>
            <a:pPr marL="342900" lvl="1" indent="0" eaLnBrk="1" hangingPunct="1">
              <a:buNone/>
            </a:pPr>
            <a:endParaRPr lang="en-US"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49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349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3490">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490">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490">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3490">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349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4">
            <a:extLst>
              <a:ext uri="{FF2B5EF4-FFF2-40B4-BE49-F238E27FC236}">
                <a16:creationId xmlns:a16="http://schemas.microsoft.com/office/drawing/2014/main" id="{B04B0277-FB73-8945-A978-1D24EAAC5EF6}"/>
              </a:ext>
            </a:extLst>
          </p:cNvPr>
          <p:cNvSpPr>
            <a:spLocks noGrp="1" noChangeArrowheads="1"/>
          </p:cNvSpPr>
          <p:nvPr>
            <p:ph type="title"/>
          </p:nvPr>
        </p:nvSpPr>
        <p:spPr/>
        <p:txBody>
          <a:bodyPr/>
          <a:lstStyle/>
          <a:p>
            <a:pPr eaLnBrk="1" hangingPunct="1"/>
            <a:r>
              <a:rPr lang="en-US" altLang="en-US" dirty="0"/>
              <a:t>Fundamentals of Contingency Planning (cont’d.)</a:t>
            </a:r>
          </a:p>
        </p:txBody>
      </p:sp>
      <p:sp>
        <p:nvSpPr>
          <p:cNvPr id="67586" name="Rectangle 5">
            <a:extLst>
              <a:ext uri="{FF2B5EF4-FFF2-40B4-BE49-F238E27FC236}">
                <a16:creationId xmlns:a16="http://schemas.microsoft.com/office/drawing/2014/main" id="{E7E0A32B-AC94-9D4B-83E9-D23705364A8E}"/>
              </a:ext>
            </a:extLst>
          </p:cNvPr>
          <p:cNvSpPr>
            <a:spLocks noGrp="1" noChangeArrowheads="1"/>
          </p:cNvSpPr>
          <p:nvPr>
            <p:ph idx="1"/>
          </p:nvPr>
        </p:nvSpPr>
        <p:spPr>
          <a:xfrm>
            <a:off x="838200" y="2257673"/>
            <a:ext cx="10515600" cy="3043535"/>
          </a:xfrm>
        </p:spPr>
        <p:txBody>
          <a:bodyPr/>
          <a:lstStyle/>
          <a:p>
            <a:pPr eaLnBrk="1" hangingPunct="1"/>
            <a:r>
              <a:rPr lang="en-US" altLang="en-US" sz="2800" dirty="0"/>
              <a:t>Four teams are involved in contingency planning and contingency operations </a:t>
            </a:r>
          </a:p>
          <a:p>
            <a:pPr lvl="1" eaLnBrk="1" hangingPunct="1"/>
            <a:r>
              <a:rPr lang="en-US" altLang="en-US" sz="2400" dirty="0"/>
              <a:t>The CP team  </a:t>
            </a:r>
          </a:p>
          <a:p>
            <a:pPr lvl="1" eaLnBrk="1" hangingPunct="1"/>
            <a:r>
              <a:rPr lang="en-US" altLang="en-US" sz="2400" dirty="0"/>
              <a:t>The incident response (IR) team</a:t>
            </a:r>
          </a:p>
          <a:p>
            <a:pPr lvl="1" eaLnBrk="1" hangingPunct="1"/>
            <a:r>
              <a:rPr lang="en-US" altLang="en-US" sz="2400" dirty="0"/>
              <a:t>The disaster recovery (DR) team </a:t>
            </a:r>
          </a:p>
          <a:p>
            <a:pPr lvl="1" eaLnBrk="1" hangingPunct="1"/>
            <a:r>
              <a:rPr lang="en-US" altLang="en-US" sz="2400" dirty="0"/>
              <a:t>The business continuity plan (BC) team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5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58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5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Number Placeholder 3">
            <a:extLst>
              <a:ext uri="{FF2B5EF4-FFF2-40B4-BE49-F238E27FC236}">
                <a16:creationId xmlns:a16="http://schemas.microsoft.com/office/drawing/2014/main" id="{7A859C28-FBFC-7342-8F04-44D96733B06B}"/>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549406D-8A97-3A43-818A-F07F3DE021F1}" type="slidenum">
              <a:rPr lang="en-US" altLang="en-US" sz="1400" smtClean="0">
                <a:solidFill>
                  <a:srgbClr val="000000"/>
                </a:solidFill>
                <a:cs typeface="Arial" panose="020B0604020202020204" pitchFamily="34" charset="0"/>
              </a:rPr>
              <a:pPr/>
              <a:t>8</a:t>
            </a:fld>
            <a:endParaRPr lang="en-US" altLang="en-US" sz="1400">
              <a:solidFill>
                <a:srgbClr val="000000"/>
              </a:solidFill>
              <a:cs typeface="Arial" panose="020B0604020202020204" pitchFamily="34" charset="0"/>
            </a:endParaRPr>
          </a:p>
        </p:txBody>
      </p:sp>
      <p:sp>
        <p:nvSpPr>
          <p:cNvPr id="60418" name="TextBox 4">
            <a:extLst>
              <a:ext uri="{FF2B5EF4-FFF2-40B4-BE49-F238E27FC236}">
                <a16:creationId xmlns:a16="http://schemas.microsoft.com/office/drawing/2014/main" id="{B0DDEDD8-C0D3-834C-97B1-1C4AE8B27142}"/>
              </a:ext>
            </a:extLst>
          </p:cNvPr>
          <p:cNvSpPr txBox="1">
            <a:spLocks noChangeArrowheads="1"/>
          </p:cNvSpPr>
          <p:nvPr/>
        </p:nvSpPr>
        <p:spPr bwMode="auto">
          <a:xfrm>
            <a:off x="838200" y="1977802"/>
            <a:ext cx="105156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Arial" panose="020B0604020202020204" pitchFamily="34" charset="0"/>
              <a:buChar char="•"/>
              <a:defRPr/>
            </a:pPr>
            <a:r>
              <a:rPr lang="en-AU" altLang="en-US" sz="2800" b="1" dirty="0">
                <a:latin typeface="+mn-lt"/>
                <a:cs typeface="Arial" panose="020B0604020202020204" pitchFamily="34" charset="0"/>
              </a:rPr>
              <a:t>Incident response team</a:t>
            </a:r>
            <a:r>
              <a:rPr lang="en-AU" altLang="en-US" sz="2800" dirty="0">
                <a:latin typeface="+mn-lt"/>
                <a:cs typeface="Arial" panose="020B0604020202020204" pitchFamily="34" charset="0"/>
              </a:rPr>
              <a:t>: manages and executes the IR plan by detecting, evaluating and responding to incidents.</a:t>
            </a:r>
          </a:p>
          <a:p>
            <a:pPr eaLnBrk="1" hangingPunct="1">
              <a:buFont typeface="Arial" panose="020B0604020202020204" pitchFamily="34" charset="0"/>
              <a:buChar char="•"/>
              <a:defRPr/>
            </a:pPr>
            <a:r>
              <a:rPr lang="en-AU" altLang="en-US" sz="2800" b="1" dirty="0">
                <a:latin typeface="+mn-lt"/>
                <a:cs typeface="Arial" panose="020B0604020202020204" pitchFamily="34" charset="0"/>
              </a:rPr>
              <a:t>Disaster recovery team</a:t>
            </a:r>
            <a:r>
              <a:rPr lang="en-AU" altLang="en-US" sz="2800" dirty="0">
                <a:latin typeface="+mn-lt"/>
                <a:cs typeface="Arial" panose="020B0604020202020204" pitchFamily="34" charset="0"/>
              </a:rPr>
              <a:t>: manages and executes the DR plan by detecting, evaluating and responding to disasters and by re-establishing operations at the primary business site</a:t>
            </a:r>
          </a:p>
          <a:p>
            <a:pPr eaLnBrk="1" hangingPunct="1">
              <a:buFont typeface="Arial" panose="020B0604020202020204" pitchFamily="34" charset="0"/>
              <a:buChar char="•"/>
              <a:defRPr/>
            </a:pPr>
            <a:r>
              <a:rPr lang="en-AU" altLang="en-US" sz="2800" b="1" dirty="0">
                <a:latin typeface="+mn-lt"/>
                <a:cs typeface="Arial" panose="020B0604020202020204" pitchFamily="34" charset="0"/>
              </a:rPr>
              <a:t>Business continuity team</a:t>
            </a:r>
            <a:r>
              <a:rPr lang="en-AU" altLang="en-US" sz="2800" dirty="0">
                <a:latin typeface="+mn-lt"/>
                <a:cs typeface="Arial" panose="020B0604020202020204" pitchFamily="34" charset="0"/>
              </a:rPr>
              <a:t>: manages and executes the BC plan by setting up and starting off-site operations in the event of an incident or disaster. </a:t>
            </a:r>
          </a:p>
        </p:txBody>
      </p:sp>
      <p:sp>
        <p:nvSpPr>
          <p:cNvPr id="5" name="Rectangle 4">
            <a:extLst>
              <a:ext uri="{FF2B5EF4-FFF2-40B4-BE49-F238E27FC236}">
                <a16:creationId xmlns:a16="http://schemas.microsoft.com/office/drawing/2014/main" id="{53C8D45F-114B-AA42-9156-C91C1AE7D918}"/>
              </a:ext>
            </a:extLst>
          </p:cNvPr>
          <p:cNvSpPr>
            <a:spLocks noGrp="1" noChangeArrowheads="1"/>
          </p:cNvSpPr>
          <p:nvPr>
            <p:ph type="title"/>
          </p:nvPr>
        </p:nvSpPr>
        <p:spPr>
          <a:xfrm>
            <a:off x="838200" y="365125"/>
            <a:ext cx="10515600" cy="1325563"/>
          </a:xfrm>
        </p:spPr>
        <p:txBody>
          <a:bodyPr/>
          <a:lstStyle/>
          <a:p>
            <a:pPr eaLnBrk="1" hangingPunct="1"/>
            <a:r>
              <a:rPr lang="en-US" altLang="en-US" dirty="0"/>
              <a:t>Fundamentals of Contingency Planning (cont’d.)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4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4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4">
            <a:extLst>
              <a:ext uri="{FF2B5EF4-FFF2-40B4-BE49-F238E27FC236}">
                <a16:creationId xmlns:a16="http://schemas.microsoft.com/office/drawing/2014/main" id="{413A26B8-A9CB-E64D-9A18-6F5B0558546F}"/>
              </a:ext>
            </a:extLst>
          </p:cNvPr>
          <p:cNvSpPr>
            <a:spLocks noGrp="1" noChangeArrowheads="1"/>
          </p:cNvSpPr>
          <p:nvPr>
            <p:ph type="title"/>
          </p:nvPr>
        </p:nvSpPr>
        <p:spPr/>
        <p:txBody>
          <a:bodyPr/>
          <a:lstStyle/>
          <a:p>
            <a:pPr eaLnBrk="1" hangingPunct="1"/>
            <a:r>
              <a:rPr lang="en-US" altLang="en-US" sz="3200"/>
              <a:t>The CP Team</a:t>
            </a:r>
          </a:p>
        </p:txBody>
      </p:sp>
      <p:sp>
        <p:nvSpPr>
          <p:cNvPr id="69634" name="Rectangle 3">
            <a:extLst>
              <a:ext uri="{FF2B5EF4-FFF2-40B4-BE49-F238E27FC236}">
                <a16:creationId xmlns:a16="http://schemas.microsoft.com/office/drawing/2014/main" id="{A9BD5E2F-CBF7-3047-A5FA-83AD170F3BAC}"/>
              </a:ext>
            </a:extLst>
          </p:cNvPr>
          <p:cNvSpPr>
            <a:spLocks noGrp="1" noChangeArrowheads="1"/>
          </p:cNvSpPr>
          <p:nvPr>
            <p:ph idx="1"/>
          </p:nvPr>
        </p:nvSpPr>
        <p:spPr>
          <a:xfrm>
            <a:off x="838200" y="1906588"/>
            <a:ext cx="10515600" cy="3826668"/>
          </a:xfrm>
        </p:spPr>
        <p:txBody>
          <a:bodyPr/>
          <a:lstStyle/>
          <a:p>
            <a:pPr eaLnBrk="1" hangingPunct="1"/>
            <a:r>
              <a:rPr lang="en-US" altLang="en-US" sz="2400" dirty="0"/>
              <a:t>Collects information about information systems and about the threats they face, conducts the business impact analysis (BIA) and then creates the contingency plans for incident response, disasters response and business continuity.</a:t>
            </a:r>
          </a:p>
          <a:p>
            <a:pPr eaLnBrk="1" hangingPunct="1"/>
            <a:r>
              <a:rPr lang="en-US" altLang="en-US" sz="2400" dirty="0"/>
              <a:t>The CP team should include</a:t>
            </a:r>
          </a:p>
          <a:p>
            <a:pPr lvl="1" eaLnBrk="1" hangingPunct="1"/>
            <a:r>
              <a:rPr lang="en-US" altLang="en-US" sz="2400" dirty="0"/>
              <a:t>Champion</a:t>
            </a:r>
          </a:p>
          <a:p>
            <a:pPr lvl="1" eaLnBrk="1" hangingPunct="1"/>
            <a:r>
              <a:rPr lang="en-US" altLang="en-US" sz="2400" dirty="0"/>
              <a:t>Project Manager</a:t>
            </a:r>
          </a:p>
          <a:p>
            <a:pPr lvl="1" eaLnBrk="1" hangingPunct="1"/>
            <a:r>
              <a:rPr lang="en-US" altLang="en-US" sz="2400" dirty="0"/>
              <a:t>Team Members</a:t>
            </a:r>
          </a:p>
          <a:p>
            <a:pPr lvl="2" eaLnBrk="1" hangingPunct="1"/>
            <a:r>
              <a:rPr lang="en-US" altLang="en-US" sz="2000" dirty="0"/>
              <a:t>Business managers </a:t>
            </a:r>
          </a:p>
          <a:p>
            <a:pPr lvl="2" eaLnBrk="1" hangingPunct="1"/>
            <a:r>
              <a:rPr lang="en-US" altLang="en-US" sz="2000" dirty="0"/>
              <a:t>Information technology managers </a:t>
            </a:r>
          </a:p>
          <a:p>
            <a:pPr lvl="2" eaLnBrk="1" hangingPunct="1"/>
            <a:r>
              <a:rPr lang="en-US" altLang="en-US" sz="2000" dirty="0"/>
              <a:t>Information security managers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6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63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963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963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963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963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963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963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ec03_1">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c03" id="{E8B29301-31E6-A848-BCD6-610B6DA4B39E}" vid="{1B9EC679-941E-A94A-BA8A-CCE2BDC3B90E}"/>
    </a:ext>
  </a:extLst>
</a:theme>
</file>

<file path=ppt/theme/theme5.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5406</TotalTime>
  <Words>2642</Words>
  <Application>Microsoft Macintosh PowerPoint</Application>
  <PresentationFormat>宽屏</PresentationFormat>
  <Paragraphs>359</Paragraphs>
  <Slides>54</Slides>
  <Notes>50</Notes>
  <HiddenSlides>0</HiddenSlides>
  <MMClips>0</MMClips>
  <ScaleCrop>false</ScaleCrop>
  <HeadingPairs>
    <vt:vector size="6" baseType="variant">
      <vt:variant>
        <vt:lpstr>已用的字体</vt:lpstr>
      </vt:variant>
      <vt:variant>
        <vt:i4>6</vt:i4>
      </vt:variant>
      <vt:variant>
        <vt:lpstr>主题</vt:lpstr>
      </vt:variant>
      <vt:variant>
        <vt:i4>5</vt:i4>
      </vt:variant>
      <vt:variant>
        <vt:lpstr>幻灯片标题</vt:lpstr>
      </vt:variant>
      <vt:variant>
        <vt:i4>54</vt:i4>
      </vt:variant>
    </vt:vector>
  </HeadingPairs>
  <TitlesOfParts>
    <vt:vector size="65" baseType="lpstr">
      <vt:lpstr>Arial</vt:lpstr>
      <vt:lpstr>Calibri</vt:lpstr>
      <vt:lpstr>Calibri Light</vt:lpstr>
      <vt:lpstr>Comic Sans MS</vt:lpstr>
      <vt:lpstr>Courier New</vt:lpstr>
      <vt:lpstr>Wingdings</vt:lpstr>
      <vt:lpstr>1_Custom Design</vt:lpstr>
      <vt:lpstr>2_Custom Design</vt:lpstr>
      <vt:lpstr>Custom Design</vt:lpstr>
      <vt:lpstr>Lec03_1</vt:lpstr>
      <vt:lpstr>Office Theme</vt:lpstr>
      <vt:lpstr>Week 4: Planning for Contingencies</vt:lpstr>
      <vt:lpstr>Fundamentals of Contingency Planning</vt:lpstr>
      <vt:lpstr>Fundamentals of Contingency Planning (cont’d.)</vt:lpstr>
      <vt:lpstr>Developing CP Document Process</vt:lpstr>
      <vt:lpstr>Developing CP Document Process</vt:lpstr>
      <vt:lpstr>Developing CP Document Process</vt:lpstr>
      <vt:lpstr>Fundamentals of Contingency Planning (cont’d.)</vt:lpstr>
      <vt:lpstr>Fundamentals of Contingency Planning (cont’d.)</vt:lpstr>
      <vt:lpstr>The CP Team</vt:lpstr>
      <vt:lpstr>Components of Contingency Planning</vt:lpstr>
      <vt:lpstr>Major Task in CP</vt:lpstr>
      <vt:lpstr>Contingency Planning Life Cycle</vt:lpstr>
      <vt:lpstr>Business Impact Analysis (BIA)</vt:lpstr>
      <vt:lpstr>Business Impact Analysis (BIA)</vt:lpstr>
      <vt:lpstr>Business Impact Analysis (cont’d.)</vt:lpstr>
      <vt:lpstr>Business Impact Analysis (cont’d.)</vt:lpstr>
      <vt:lpstr>Business Impact Analysis (cont’d.)</vt:lpstr>
      <vt:lpstr>Business Impact Analysis (cont’d.)</vt:lpstr>
      <vt:lpstr>Incident Response Plan</vt:lpstr>
      <vt:lpstr>Incident Response Plan (cont’d.)</vt:lpstr>
      <vt:lpstr>Incident Response Plan (cont’d.)</vt:lpstr>
      <vt:lpstr>Incident Response Plan (cont’d.)</vt:lpstr>
      <vt:lpstr>PowerPoint 演示文稿</vt:lpstr>
      <vt:lpstr>Incident Response Plan (cont’d.)</vt:lpstr>
      <vt:lpstr>Incident Response Plan (cont’d.)</vt:lpstr>
      <vt:lpstr>Incident Response Plan (cont’d.)</vt:lpstr>
      <vt:lpstr>Incident Response Plan (cont’d.)</vt:lpstr>
      <vt:lpstr>Incident Response Plan (cont’d.)</vt:lpstr>
      <vt:lpstr>Incident Response Plan (cont’d.)</vt:lpstr>
      <vt:lpstr>Incident Response Plan (cont’d.)</vt:lpstr>
      <vt:lpstr>Incident Response Plan (cont’d.)</vt:lpstr>
      <vt:lpstr>Incident Response Plan (cont’d.)</vt:lpstr>
      <vt:lpstr>Incident Response Plan (cont’d.)</vt:lpstr>
      <vt:lpstr>Incident Response Plan (cont’d.)</vt:lpstr>
      <vt:lpstr>Incident Response Plan (cont’d.)</vt:lpstr>
      <vt:lpstr>Incident Response Plan (cont’d.)</vt:lpstr>
      <vt:lpstr>Incident Response Plan (cont’d.)</vt:lpstr>
      <vt:lpstr>Incident Response Plan (cont’d.)</vt:lpstr>
      <vt:lpstr>Disaster Recovery Plan</vt:lpstr>
      <vt:lpstr>Disaster Recovery Plan (cont’d.)</vt:lpstr>
      <vt:lpstr>Disaster Recovery Plan (cont’d.)</vt:lpstr>
      <vt:lpstr>Disaster Recovery Plan (cont’d.)</vt:lpstr>
      <vt:lpstr>Business Continuity Plan</vt:lpstr>
      <vt:lpstr>Business Continuity Plan (cont’d.)</vt:lpstr>
      <vt:lpstr>Business Continuity Plan (cont’d.)</vt:lpstr>
      <vt:lpstr>Business Continuity Plan (cont’d.)</vt:lpstr>
      <vt:lpstr>Business Continuity Plan (cont’d.)</vt:lpstr>
      <vt:lpstr>Timing and Sequence of CP Elements</vt:lpstr>
      <vt:lpstr>Timing and Sequence of CP Elements (cont’d.)</vt:lpstr>
      <vt:lpstr>Timing and Sequence of CP Elements (cont’d.)</vt:lpstr>
      <vt:lpstr>Testing Contingency Plans</vt:lpstr>
      <vt:lpstr>Contingency Planning:  Final Thoughts</vt:lpstr>
      <vt:lpstr>Contingency Planning:  Final Thoughts</vt:lpstr>
      <vt:lpstr>PowerPoint 演示文稿</vt:lpstr>
    </vt:vector>
  </TitlesOfParts>
  <Company>Faculty of Informatics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ISIT937 Information Technology Security and Risk Management </dc:title>
  <dc:creator>win</dc:creator>
  <cp:lastModifiedBy>Yinqiao Li</cp:lastModifiedBy>
  <cp:revision>519</cp:revision>
  <dcterms:created xsi:type="dcterms:W3CDTF">2011-02-07T22:44:11Z</dcterms:created>
  <dcterms:modified xsi:type="dcterms:W3CDTF">2024-05-24T06:33:58Z</dcterms:modified>
</cp:coreProperties>
</file>