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60" r:id="rId3"/>
    <p:sldMasterId id="2147484267" r:id="rId4"/>
  </p:sldMasterIdLst>
  <p:notesMasterIdLst>
    <p:notesMasterId r:id="rId55"/>
  </p:notesMasterIdLst>
  <p:handoutMasterIdLst>
    <p:handoutMasterId r:id="rId56"/>
  </p:handoutMasterIdLst>
  <p:sldIdLst>
    <p:sldId id="684" r:id="rId5"/>
    <p:sldId id="433" r:id="rId6"/>
    <p:sldId id="369" r:id="rId7"/>
    <p:sldId id="686" r:id="rId8"/>
    <p:sldId id="436" r:id="rId9"/>
    <p:sldId id="370" r:id="rId10"/>
    <p:sldId id="371" r:id="rId11"/>
    <p:sldId id="437" r:id="rId12"/>
    <p:sldId id="372" r:id="rId13"/>
    <p:sldId id="373" r:id="rId14"/>
    <p:sldId id="374" r:id="rId15"/>
    <p:sldId id="375" r:id="rId16"/>
    <p:sldId id="687" r:id="rId17"/>
    <p:sldId id="376" r:id="rId18"/>
    <p:sldId id="688" r:id="rId19"/>
    <p:sldId id="377" r:id="rId20"/>
    <p:sldId id="378" r:id="rId21"/>
    <p:sldId id="379" r:id="rId22"/>
    <p:sldId id="380" r:id="rId23"/>
    <p:sldId id="382" r:id="rId24"/>
    <p:sldId id="384" r:id="rId25"/>
    <p:sldId id="385" r:id="rId26"/>
    <p:sldId id="434" r:id="rId27"/>
    <p:sldId id="386" r:id="rId28"/>
    <p:sldId id="387" r:id="rId29"/>
    <p:sldId id="388" r:id="rId30"/>
    <p:sldId id="389" r:id="rId31"/>
    <p:sldId id="390" r:id="rId32"/>
    <p:sldId id="685" r:id="rId33"/>
    <p:sldId id="391" r:id="rId34"/>
    <p:sldId id="392" r:id="rId35"/>
    <p:sldId id="393" r:id="rId36"/>
    <p:sldId id="394" r:id="rId37"/>
    <p:sldId id="395" r:id="rId38"/>
    <p:sldId id="397" r:id="rId39"/>
    <p:sldId id="398" r:id="rId40"/>
    <p:sldId id="400" r:id="rId41"/>
    <p:sldId id="401" r:id="rId42"/>
    <p:sldId id="403" r:id="rId43"/>
    <p:sldId id="404" r:id="rId44"/>
    <p:sldId id="405" r:id="rId45"/>
    <p:sldId id="406" r:id="rId46"/>
    <p:sldId id="408" r:id="rId47"/>
    <p:sldId id="410" r:id="rId48"/>
    <p:sldId id="411" r:id="rId49"/>
    <p:sldId id="438" r:id="rId50"/>
    <p:sldId id="414" r:id="rId51"/>
    <p:sldId id="689" r:id="rId52"/>
    <p:sldId id="435" r:id="rId53"/>
    <p:sldId id="432" r:id="rId54"/>
  </p:sldIdLst>
  <p:sldSz cx="12192000" cy="6858000"/>
  <p:notesSz cx="10234613" cy="70993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236">
          <p15:clr>
            <a:srgbClr val="A4A3A4"/>
          </p15:clr>
        </p15:guide>
        <p15:guide id="2" pos="32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2033" autoAdjust="0"/>
  </p:normalViewPr>
  <p:slideViewPr>
    <p:cSldViewPr>
      <p:cViewPr varScale="1">
        <p:scale>
          <a:sx n="123" d="100"/>
          <a:sy n="123" d="100"/>
        </p:scale>
        <p:origin x="918" y="60"/>
      </p:cViewPr>
      <p:guideLst>
        <p:guide orient="horz" pos="2160"/>
        <p:guide pos="3840"/>
      </p:guideLst>
    </p:cSldViewPr>
  </p:slideViewPr>
  <p:notesTextViewPr>
    <p:cViewPr>
      <p:scale>
        <a:sx n="100" d="100"/>
        <a:sy n="100" d="100"/>
      </p:scale>
      <p:origin x="0" y="0"/>
    </p:cViewPr>
  </p:notesTextViewPr>
  <p:notesViewPr>
    <p:cSldViewPr>
      <p:cViewPr varScale="1">
        <p:scale>
          <a:sx n="115" d="100"/>
          <a:sy n="115" d="100"/>
        </p:scale>
        <p:origin x="-1350" y="-90"/>
      </p:cViewPr>
      <p:guideLst>
        <p:guide orient="horz" pos="2236"/>
        <p:guide pos="322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7A238F8-641B-584D-B246-1766126187B7}"/>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AU"/>
          </a:p>
        </p:txBody>
      </p:sp>
      <p:sp>
        <p:nvSpPr>
          <p:cNvPr id="56323" name="Rectangle 3">
            <a:extLst>
              <a:ext uri="{FF2B5EF4-FFF2-40B4-BE49-F238E27FC236}">
                <a16:creationId xmlns:a16="http://schemas.microsoft.com/office/drawing/2014/main" id="{8D693E15-7817-DC41-A5B8-F1C66131FD7C}"/>
              </a:ext>
            </a:extLst>
          </p:cNvPr>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AU"/>
          </a:p>
        </p:txBody>
      </p:sp>
      <p:sp>
        <p:nvSpPr>
          <p:cNvPr id="56324" name="Rectangle 4">
            <a:extLst>
              <a:ext uri="{FF2B5EF4-FFF2-40B4-BE49-F238E27FC236}">
                <a16:creationId xmlns:a16="http://schemas.microsoft.com/office/drawing/2014/main" id="{22698354-0881-3D47-AFB1-818BF3C7BA3B}"/>
              </a:ext>
            </a:extLst>
          </p:cNvPr>
          <p:cNvSpPr>
            <a:spLocks noGrp="1" noChangeArrowheads="1"/>
          </p:cNvSpPr>
          <p:nvPr>
            <p:ph type="ftr" sz="quarter" idx="2"/>
          </p:nvPr>
        </p:nvSpPr>
        <p:spPr bwMode="auto">
          <a:xfrm>
            <a:off x="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AU"/>
          </a:p>
        </p:txBody>
      </p:sp>
      <p:sp>
        <p:nvSpPr>
          <p:cNvPr id="56325" name="Rectangle 5">
            <a:extLst>
              <a:ext uri="{FF2B5EF4-FFF2-40B4-BE49-F238E27FC236}">
                <a16:creationId xmlns:a16="http://schemas.microsoft.com/office/drawing/2014/main" id="{20C9F9E6-89AB-AD40-A694-194E4731B84B}"/>
              </a:ext>
            </a:extLst>
          </p:cNvPr>
          <p:cNvSpPr>
            <a:spLocks noGrp="1" noChangeArrowheads="1"/>
          </p:cNvSpPr>
          <p:nvPr>
            <p:ph type="sldNum" sz="quarter" idx="3"/>
          </p:nvPr>
        </p:nvSpPr>
        <p:spPr bwMode="auto">
          <a:xfrm>
            <a:off x="579755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9CEC984-1C40-BF43-839A-D1244D59B624}" type="slidenum">
              <a:rPr lang="en-AU" altLang="en-US"/>
              <a:pPr>
                <a:defRPr/>
              </a:pPr>
              <a:t>‹#›</a:t>
            </a:fld>
            <a:endParaRPr lang="en-AU"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586A30F-9792-C64B-8650-A395EDE62F2D}"/>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AU"/>
          </a:p>
        </p:txBody>
      </p:sp>
      <p:sp>
        <p:nvSpPr>
          <p:cNvPr id="18435" name="Rectangle 3">
            <a:extLst>
              <a:ext uri="{FF2B5EF4-FFF2-40B4-BE49-F238E27FC236}">
                <a16:creationId xmlns:a16="http://schemas.microsoft.com/office/drawing/2014/main" id="{F5C80085-8ECE-D84E-9387-6BF4E7F0944E}"/>
              </a:ext>
            </a:extLst>
          </p:cNvPr>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AU"/>
          </a:p>
        </p:txBody>
      </p:sp>
      <p:sp>
        <p:nvSpPr>
          <p:cNvPr id="17412" name="Rectangle 4">
            <a:extLst>
              <a:ext uri="{FF2B5EF4-FFF2-40B4-BE49-F238E27FC236}">
                <a16:creationId xmlns:a16="http://schemas.microsoft.com/office/drawing/2014/main" id="{B7630BB1-CC18-854D-882F-6590EC3AF3F6}"/>
              </a:ext>
            </a:extLst>
          </p:cNvPr>
          <p:cNvSpPr>
            <a:spLocks noGrp="1" noRot="1" noChangeAspect="1" noChangeArrowheads="1" noTextEdit="1"/>
          </p:cNvSpPr>
          <p:nvPr>
            <p:ph type="sldImg" idx="2"/>
          </p:nvPr>
        </p:nvSpPr>
        <p:spPr bwMode="auto">
          <a:xfrm>
            <a:off x="2751138" y="531813"/>
            <a:ext cx="4730750"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a:extLst>
              <a:ext uri="{FF2B5EF4-FFF2-40B4-BE49-F238E27FC236}">
                <a16:creationId xmlns:a16="http://schemas.microsoft.com/office/drawing/2014/main" id="{49DC0EB7-7C26-724D-A16F-AE1A76DA6639}"/>
              </a:ext>
            </a:extLst>
          </p:cNvPr>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8438" name="Rectangle 6">
            <a:extLst>
              <a:ext uri="{FF2B5EF4-FFF2-40B4-BE49-F238E27FC236}">
                <a16:creationId xmlns:a16="http://schemas.microsoft.com/office/drawing/2014/main" id="{4A50D028-D4A1-5348-8517-BF10DAA1B86F}"/>
              </a:ext>
            </a:extLst>
          </p:cNvPr>
          <p:cNvSpPr>
            <a:spLocks noGrp="1" noChangeArrowheads="1"/>
          </p:cNvSpPr>
          <p:nvPr>
            <p:ph type="ftr" sz="quarter" idx="4"/>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AU"/>
          </a:p>
        </p:txBody>
      </p:sp>
      <p:sp>
        <p:nvSpPr>
          <p:cNvPr id="18439" name="Rectangle 7">
            <a:extLst>
              <a:ext uri="{FF2B5EF4-FFF2-40B4-BE49-F238E27FC236}">
                <a16:creationId xmlns:a16="http://schemas.microsoft.com/office/drawing/2014/main" id="{1A11F725-5CAE-A94D-AE28-3836D609996F}"/>
              </a:ext>
            </a:extLst>
          </p:cNvPr>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1DC9C170-E625-8E46-A4BB-58935E34C6F3}"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pPr/>
              <a:t>1</a:t>
            </a:fld>
            <a:endParaRPr lang="en-AU" dirty="0"/>
          </a:p>
        </p:txBody>
      </p:sp>
    </p:spTree>
    <p:extLst>
      <p:ext uri="{BB962C8B-B14F-4D97-AF65-F5344CB8AC3E}">
        <p14:creationId xmlns:p14="http://schemas.microsoft.com/office/powerpoint/2010/main" val="3100709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0EA9AE21-1F6A-F042-AB9A-85AB0FD7CF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71A451-0177-A042-844A-9D0FF1D5FD6B}" type="slidenum">
              <a:rPr lang="en-US" altLang="en-US" sz="1300" smtClean="0"/>
              <a:pPr>
                <a:spcBef>
                  <a:spcPct val="0"/>
                </a:spcBef>
              </a:pPr>
              <a:t>10</a:t>
            </a:fld>
            <a:endParaRPr lang="en-US" altLang="en-US" sz="1300"/>
          </a:p>
        </p:txBody>
      </p:sp>
      <p:sp>
        <p:nvSpPr>
          <p:cNvPr id="30723" name="Rectangle 2">
            <a:extLst>
              <a:ext uri="{FF2B5EF4-FFF2-40B4-BE49-F238E27FC236}">
                <a16:creationId xmlns:a16="http://schemas.microsoft.com/office/drawing/2014/main" id="{DE126073-3747-234A-96D0-F95B826438F2}"/>
              </a:ext>
            </a:extLst>
          </p:cNvPr>
          <p:cNvSpPr>
            <a:spLocks noGrp="1" noRot="1" noChangeAspect="1" noChangeArrowheads="1" noTextEdit="1"/>
          </p:cNvSpPr>
          <p:nvPr>
            <p:ph type="sldImg"/>
          </p:nvPr>
        </p:nvSpPr>
        <p:spPr>
          <a:xfrm>
            <a:off x="2751138" y="531813"/>
            <a:ext cx="4730750" cy="2662237"/>
          </a:xfrm>
          <a:ln/>
        </p:spPr>
      </p:sp>
      <p:sp>
        <p:nvSpPr>
          <p:cNvPr id="30724" name="Rectangle 3">
            <a:extLst>
              <a:ext uri="{FF2B5EF4-FFF2-40B4-BE49-F238E27FC236}">
                <a16:creationId xmlns:a16="http://schemas.microsoft.com/office/drawing/2014/main" id="{DCCC3295-DF65-2C40-9CB8-F1D6AF575D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4A6B265-8D8B-0F4A-96BD-CD23EB19C5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98A50AA-D8CD-E84E-B2FE-870DA4868D00}" type="slidenum">
              <a:rPr lang="en-US" altLang="en-US" sz="1300" smtClean="0"/>
              <a:pPr>
                <a:spcBef>
                  <a:spcPct val="0"/>
                </a:spcBef>
              </a:pPr>
              <a:t>11</a:t>
            </a:fld>
            <a:endParaRPr lang="en-US" altLang="en-US" sz="1300"/>
          </a:p>
        </p:txBody>
      </p:sp>
      <p:sp>
        <p:nvSpPr>
          <p:cNvPr id="32771" name="Rectangle 2">
            <a:extLst>
              <a:ext uri="{FF2B5EF4-FFF2-40B4-BE49-F238E27FC236}">
                <a16:creationId xmlns:a16="http://schemas.microsoft.com/office/drawing/2014/main" id="{5BBCA098-8D72-8148-86F4-7E69FDCB2F00}"/>
              </a:ext>
            </a:extLst>
          </p:cNvPr>
          <p:cNvSpPr>
            <a:spLocks noGrp="1" noRot="1" noChangeAspect="1" noChangeArrowheads="1" noTextEdit="1"/>
          </p:cNvSpPr>
          <p:nvPr>
            <p:ph type="sldImg"/>
          </p:nvPr>
        </p:nvSpPr>
        <p:spPr>
          <a:xfrm>
            <a:off x="2751138" y="531813"/>
            <a:ext cx="4730750" cy="2662237"/>
          </a:xfrm>
          <a:ln/>
        </p:spPr>
      </p:sp>
      <p:sp>
        <p:nvSpPr>
          <p:cNvPr id="32772" name="Rectangle 3">
            <a:extLst>
              <a:ext uri="{FF2B5EF4-FFF2-40B4-BE49-F238E27FC236}">
                <a16:creationId xmlns:a16="http://schemas.microsoft.com/office/drawing/2014/main" id="{5BC660C4-BD14-8C4F-9712-6EA9D91095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BC9BC36-2534-DC48-9CCE-CF206BA43B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94035D-6B2C-254F-9B78-77149C5D1023}" type="slidenum">
              <a:rPr lang="en-US" altLang="en-US" sz="1300" smtClean="0"/>
              <a:pPr>
                <a:spcBef>
                  <a:spcPct val="0"/>
                </a:spcBef>
              </a:pPr>
              <a:t>12</a:t>
            </a:fld>
            <a:endParaRPr lang="en-US" altLang="en-US" sz="1300"/>
          </a:p>
        </p:txBody>
      </p:sp>
      <p:sp>
        <p:nvSpPr>
          <p:cNvPr id="34819" name="Rectangle 2">
            <a:extLst>
              <a:ext uri="{FF2B5EF4-FFF2-40B4-BE49-F238E27FC236}">
                <a16:creationId xmlns:a16="http://schemas.microsoft.com/office/drawing/2014/main" id="{C082404C-3080-1442-A81C-586E3C8EB434}"/>
              </a:ext>
            </a:extLst>
          </p:cNvPr>
          <p:cNvSpPr>
            <a:spLocks noGrp="1" noRot="1" noChangeAspect="1" noChangeArrowheads="1" noTextEdit="1"/>
          </p:cNvSpPr>
          <p:nvPr>
            <p:ph type="sldImg"/>
          </p:nvPr>
        </p:nvSpPr>
        <p:spPr>
          <a:xfrm>
            <a:off x="2751138" y="531813"/>
            <a:ext cx="4730750" cy="2662237"/>
          </a:xfrm>
          <a:ln/>
        </p:spPr>
      </p:sp>
      <p:sp>
        <p:nvSpPr>
          <p:cNvPr id="34820" name="Rectangle 3">
            <a:extLst>
              <a:ext uri="{FF2B5EF4-FFF2-40B4-BE49-F238E27FC236}">
                <a16:creationId xmlns:a16="http://schemas.microsoft.com/office/drawing/2014/main" id="{ED2431D3-CFB9-5B47-A1A2-0CB101C8FB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90000"/>
              </a:lnSpc>
              <a:spcBef>
                <a:spcPct val="30000"/>
              </a:spcBef>
              <a:spcAft>
                <a:spcPct val="0"/>
              </a:spcAft>
              <a:buClrTx/>
              <a:buSzTx/>
              <a:buFontTx/>
              <a:buNone/>
              <a:tabLst/>
              <a:defRPr/>
            </a:pPr>
            <a:r>
              <a:rPr lang="en-AU" sz="1200" kern="1200" dirty="0">
                <a:solidFill>
                  <a:schemeClr val="tx1"/>
                </a:solidFill>
                <a:effectLst/>
                <a:latin typeface="Arial" pitchFamily="34" charset="0"/>
                <a:ea typeface="+mn-ea"/>
                <a:cs typeface="+mn-cs"/>
              </a:rPr>
              <a:t>The communities of interest described in previous chapters use policy to express their views regarding the security environment of the organization. </a:t>
            </a:r>
          </a:p>
          <a:p>
            <a:pPr marL="0" marR="0" lvl="0" indent="0" algn="l" defTabSz="914400" rtl="0" eaLnBrk="1" fontAlgn="base" latinLnBrk="0" hangingPunct="1">
              <a:lnSpc>
                <a:spcPct val="90000"/>
              </a:lnSpc>
              <a:spcBef>
                <a:spcPct val="30000"/>
              </a:spcBef>
              <a:spcAft>
                <a:spcPct val="0"/>
              </a:spcAft>
              <a:buClrTx/>
              <a:buSzTx/>
              <a:buFontTx/>
              <a:buNone/>
              <a:tabLst/>
              <a:defRPr/>
            </a:pPr>
            <a:endParaRPr lang="en-AU" sz="1200" kern="1200" dirty="0">
              <a:solidFill>
                <a:schemeClr val="tx1"/>
              </a:solidFill>
              <a:effectLst/>
              <a:latin typeface="Arial" pitchFamily="34" charset="0"/>
              <a:ea typeface="+mn-ea"/>
              <a:cs typeface="+mn-cs"/>
            </a:endParaRPr>
          </a:p>
          <a:p>
            <a:pPr marL="0" marR="0" lvl="0" indent="0" algn="l" defTabSz="914400" rtl="0" eaLnBrk="1" fontAlgn="base" latinLnBrk="0" hangingPunct="1">
              <a:lnSpc>
                <a:spcPct val="90000"/>
              </a:lnSpc>
              <a:spcBef>
                <a:spcPct val="30000"/>
              </a:spcBef>
              <a:spcAft>
                <a:spcPct val="0"/>
              </a:spcAft>
              <a:buClrTx/>
              <a:buSzTx/>
              <a:buFontTx/>
              <a:buNone/>
              <a:tabLst/>
              <a:defRPr/>
            </a:pPr>
            <a:endParaRPr lang="en-AU" sz="1200" kern="1200" dirty="0">
              <a:solidFill>
                <a:schemeClr val="tx1"/>
              </a:solidFill>
              <a:effectLst/>
              <a:latin typeface="Arial" pitchFamily="34" charset="0"/>
              <a:ea typeface="+mn-ea"/>
              <a:cs typeface="+mn-cs"/>
            </a:endParaRPr>
          </a:p>
          <a:p>
            <a:pPr marL="0" marR="0" lvl="0" indent="0" algn="l" defTabSz="914400" rtl="0" eaLnBrk="1" fontAlgn="base" latinLnBrk="0" hangingPunct="1">
              <a:lnSpc>
                <a:spcPct val="90000"/>
              </a:lnSpc>
              <a:spcBef>
                <a:spcPct val="30000"/>
              </a:spcBef>
              <a:spcAft>
                <a:spcPct val="0"/>
              </a:spcAft>
              <a:buClrTx/>
              <a:buSzTx/>
              <a:buFontTx/>
              <a:buNone/>
              <a:tabLst/>
              <a:defRPr/>
            </a:pPr>
            <a:r>
              <a:rPr lang="en-AU" sz="1200" kern="1200" dirty="0">
                <a:solidFill>
                  <a:schemeClr val="tx1"/>
                </a:solidFill>
                <a:effectLst/>
                <a:latin typeface="Arial" pitchFamily="34" charset="0"/>
                <a:ea typeface="+mn-ea"/>
                <a:cs typeface="+mn-cs"/>
              </a:rPr>
              <a:t>Policies should not specify the proper operation of equipment or software—this information should be placed in other </a:t>
            </a:r>
            <a:r>
              <a:rPr lang="en-AU" sz="1200" kern="1200" dirty="0" err="1">
                <a:solidFill>
                  <a:schemeClr val="tx1"/>
                </a:solidFill>
                <a:effectLst/>
                <a:latin typeface="Arial" pitchFamily="34" charset="0"/>
                <a:ea typeface="+mn-ea"/>
                <a:cs typeface="+mn-cs"/>
              </a:rPr>
              <a:t>documenta</a:t>
            </a:r>
            <a:r>
              <a:rPr lang="en-AU" sz="1200" kern="1200" dirty="0">
                <a:solidFill>
                  <a:schemeClr val="tx1"/>
                </a:solidFill>
                <a:effectLst/>
                <a:latin typeface="Arial" pitchFamily="34" charset="0"/>
                <a:ea typeface="+mn-ea"/>
                <a:cs typeface="+mn-cs"/>
              </a:rPr>
              <a:t>- </a:t>
            </a:r>
            <a:r>
              <a:rPr lang="en-AU" sz="1200" kern="1200" dirty="0" err="1">
                <a:solidFill>
                  <a:schemeClr val="tx1"/>
                </a:solidFill>
                <a:effectLst/>
                <a:latin typeface="Arial" pitchFamily="34" charset="0"/>
                <a:ea typeface="+mn-ea"/>
                <a:cs typeface="+mn-cs"/>
              </a:rPr>
              <a:t>tion</a:t>
            </a:r>
            <a:r>
              <a:rPr lang="en-AU" sz="1200" kern="1200" dirty="0">
                <a:solidFill>
                  <a:schemeClr val="tx1"/>
                </a:solidFill>
                <a:effectLst/>
                <a:latin typeface="Arial" pitchFamily="34" charset="0"/>
                <a:ea typeface="+mn-ea"/>
                <a:cs typeface="+mn-cs"/>
              </a:rPr>
              <a:t> called “standards,” “procedures,” “practices,” and “guidelines.” </a:t>
            </a:r>
            <a:endParaRPr lang="en-AU" dirty="0"/>
          </a:p>
          <a:p>
            <a:pPr marL="0" marR="0" lvl="0" indent="0" algn="l" defTabSz="914400" rtl="0" eaLnBrk="1" fontAlgn="base" latinLnBrk="0" hangingPunct="1">
              <a:lnSpc>
                <a:spcPct val="90000"/>
              </a:lnSpc>
              <a:spcBef>
                <a:spcPct val="30000"/>
              </a:spcBef>
              <a:spcAft>
                <a:spcPct val="0"/>
              </a:spcAft>
              <a:buClrTx/>
              <a:buSzTx/>
              <a:buFontTx/>
              <a:buNone/>
              <a:tabLst/>
              <a:defRPr/>
            </a:pPr>
            <a:endParaRPr lang="en-AU" dirty="0"/>
          </a:p>
          <a:p>
            <a:pPr eaLnBrk="1" hangingPunct="1">
              <a:lnSpc>
                <a:spcPct val="90000"/>
              </a:lnSpc>
            </a:pPr>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BC9BC36-2534-DC48-9CCE-CF206BA43B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94035D-6B2C-254F-9B78-77149C5D1023}" type="slidenum">
              <a:rPr lang="en-US" altLang="en-US" sz="1300" smtClean="0"/>
              <a:pPr>
                <a:spcBef>
                  <a:spcPct val="0"/>
                </a:spcBef>
              </a:pPr>
              <a:t>13</a:t>
            </a:fld>
            <a:endParaRPr lang="en-US" altLang="en-US" sz="1300"/>
          </a:p>
        </p:txBody>
      </p:sp>
      <p:sp>
        <p:nvSpPr>
          <p:cNvPr id="34819" name="Rectangle 2">
            <a:extLst>
              <a:ext uri="{FF2B5EF4-FFF2-40B4-BE49-F238E27FC236}">
                <a16:creationId xmlns:a16="http://schemas.microsoft.com/office/drawing/2014/main" id="{C082404C-3080-1442-A81C-586E3C8EB434}"/>
              </a:ext>
            </a:extLst>
          </p:cNvPr>
          <p:cNvSpPr>
            <a:spLocks noGrp="1" noRot="1" noChangeAspect="1" noChangeArrowheads="1" noTextEdit="1"/>
          </p:cNvSpPr>
          <p:nvPr>
            <p:ph type="sldImg"/>
          </p:nvPr>
        </p:nvSpPr>
        <p:spPr>
          <a:xfrm>
            <a:off x="2751138" y="531813"/>
            <a:ext cx="4730750" cy="2662237"/>
          </a:xfrm>
          <a:ln/>
        </p:spPr>
      </p:sp>
      <p:sp>
        <p:nvSpPr>
          <p:cNvPr id="34820" name="Rectangle 3">
            <a:extLst>
              <a:ext uri="{FF2B5EF4-FFF2-40B4-BE49-F238E27FC236}">
                <a16:creationId xmlns:a16="http://schemas.microsoft.com/office/drawing/2014/main" id="{ED2431D3-CFB9-5B47-A1A2-0CB101C8FB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90000"/>
              </a:lnSpc>
              <a:spcBef>
                <a:spcPct val="30000"/>
              </a:spcBef>
              <a:spcAft>
                <a:spcPct val="0"/>
              </a:spcAft>
              <a:buClrTx/>
              <a:buSzTx/>
              <a:buFontTx/>
              <a:buNone/>
              <a:tabLst/>
              <a:defRPr/>
            </a:pPr>
            <a:r>
              <a:rPr lang="en-AU" sz="1200" kern="1200" dirty="0">
                <a:solidFill>
                  <a:schemeClr val="tx1"/>
                </a:solidFill>
                <a:effectLst/>
                <a:latin typeface="Arial" pitchFamily="34" charset="0"/>
                <a:ea typeface="+mn-ea"/>
                <a:cs typeface="+mn-cs"/>
              </a:rPr>
              <a:t>The communities of interest described in previous chapters use policy to express their views regarding the security environment of the organization. </a:t>
            </a:r>
          </a:p>
          <a:p>
            <a:pPr marL="0" marR="0" lvl="0" indent="0" algn="l" defTabSz="914400" rtl="0" eaLnBrk="1" fontAlgn="base" latinLnBrk="0" hangingPunct="1">
              <a:lnSpc>
                <a:spcPct val="90000"/>
              </a:lnSpc>
              <a:spcBef>
                <a:spcPct val="30000"/>
              </a:spcBef>
              <a:spcAft>
                <a:spcPct val="0"/>
              </a:spcAft>
              <a:buClrTx/>
              <a:buSzTx/>
              <a:buFontTx/>
              <a:buNone/>
              <a:tabLst/>
              <a:defRPr/>
            </a:pPr>
            <a:endParaRPr lang="en-AU" sz="1200" kern="1200" dirty="0">
              <a:solidFill>
                <a:schemeClr val="tx1"/>
              </a:solidFill>
              <a:effectLst/>
              <a:latin typeface="Arial" pitchFamily="34" charset="0"/>
              <a:ea typeface="+mn-ea"/>
              <a:cs typeface="+mn-cs"/>
            </a:endParaRPr>
          </a:p>
          <a:p>
            <a:pPr marL="0" marR="0" lvl="0" indent="0" algn="l" defTabSz="914400" rtl="0" eaLnBrk="1" fontAlgn="base" latinLnBrk="0" hangingPunct="1">
              <a:lnSpc>
                <a:spcPct val="90000"/>
              </a:lnSpc>
              <a:spcBef>
                <a:spcPct val="30000"/>
              </a:spcBef>
              <a:spcAft>
                <a:spcPct val="0"/>
              </a:spcAft>
              <a:buClrTx/>
              <a:buSzTx/>
              <a:buFontTx/>
              <a:buNone/>
              <a:tabLst/>
              <a:defRPr/>
            </a:pPr>
            <a:endParaRPr lang="en-AU" sz="1200" kern="1200" dirty="0">
              <a:solidFill>
                <a:schemeClr val="tx1"/>
              </a:solidFill>
              <a:effectLst/>
              <a:latin typeface="Arial" pitchFamily="34" charset="0"/>
              <a:ea typeface="+mn-ea"/>
              <a:cs typeface="+mn-cs"/>
            </a:endParaRPr>
          </a:p>
          <a:p>
            <a:pPr marL="0" marR="0" lvl="0" indent="0" algn="l" defTabSz="914400" rtl="0" eaLnBrk="1" fontAlgn="base" latinLnBrk="0" hangingPunct="1">
              <a:lnSpc>
                <a:spcPct val="90000"/>
              </a:lnSpc>
              <a:spcBef>
                <a:spcPct val="30000"/>
              </a:spcBef>
              <a:spcAft>
                <a:spcPct val="0"/>
              </a:spcAft>
              <a:buClrTx/>
              <a:buSzTx/>
              <a:buFontTx/>
              <a:buNone/>
              <a:tabLst/>
              <a:defRPr/>
            </a:pPr>
            <a:r>
              <a:rPr lang="en-AU" sz="1200" kern="1200" dirty="0">
                <a:solidFill>
                  <a:schemeClr val="tx1"/>
                </a:solidFill>
                <a:effectLst/>
                <a:latin typeface="Arial" pitchFamily="34" charset="0"/>
                <a:ea typeface="+mn-ea"/>
                <a:cs typeface="+mn-cs"/>
              </a:rPr>
              <a:t>Policies should not specify the proper operation of equipment or software—this information should be placed in other </a:t>
            </a:r>
            <a:r>
              <a:rPr lang="en-AU" sz="1200" kern="1200" dirty="0" err="1">
                <a:solidFill>
                  <a:schemeClr val="tx1"/>
                </a:solidFill>
                <a:effectLst/>
                <a:latin typeface="Arial" pitchFamily="34" charset="0"/>
                <a:ea typeface="+mn-ea"/>
                <a:cs typeface="+mn-cs"/>
              </a:rPr>
              <a:t>documenta</a:t>
            </a:r>
            <a:r>
              <a:rPr lang="en-AU" sz="1200" kern="1200" dirty="0">
                <a:solidFill>
                  <a:schemeClr val="tx1"/>
                </a:solidFill>
                <a:effectLst/>
                <a:latin typeface="Arial" pitchFamily="34" charset="0"/>
                <a:ea typeface="+mn-ea"/>
                <a:cs typeface="+mn-cs"/>
              </a:rPr>
              <a:t>- </a:t>
            </a:r>
            <a:r>
              <a:rPr lang="en-AU" sz="1200" kern="1200" dirty="0" err="1">
                <a:solidFill>
                  <a:schemeClr val="tx1"/>
                </a:solidFill>
                <a:effectLst/>
                <a:latin typeface="Arial" pitchFamily="34" charset="0"/>
                <a:ea typeface="+mn-ea"/>
                <a:cs typeface="+mn-cs"/>
              </a:rPr>
              <a:t>tion</a:t>
            </a:r>
            <a:r>
              <a:rPr lang="en-AU" sz="1200" kern="1200" dirty="0">
                <a:solidFill>
                  <a:schemeClr val="tx1"/>
                </a:solidFill>
                <a:effectLst/>
                <a:latin typeface="Arial" pitchFamily="34" charset="0"/>
                <a:ea typeface="+mn-ea"/>
                <a:cs typeface="+mn-cs"/>
              </a:rPr>
              <a:t> called “standards,” “procedures,” “practices,” and “guidelines.” </a:t>
            </a:r>
            <a:endParaRPr lang="en-AU" dirty="0"/>
          </a:p>
          <a:p>
            <a:pPr marL="0" marR="0" lvl="0" indent="0" algn="l" defTabSz="914400" rtl="0" eaLnBrk="1" fontAlgn="base" latinLnBrk="0" hangingPunct="1">
              <a:lnSpc>
                <a:spcPct val="90000"/>
              </a:lnSpc>
              <a:spcBef>
                <a:spcPct val="30000"/>
              </a:spcBef>
              <a:spcAft>
                <a:spcPct val="0"/>
              </a:spcAft>
              <a:buClrTx/>
              <a:buSzTx/>
              <a:buFontTx/>
              <a:buNone/>
              <a:tabLst/>
              <a:defRPr/>
            </a:pPr>
            <a:endParaRPr lang="en-AU" dirty="0"/>
          </a:p>
          <a:p>
            <a:pPr eaLnBrk="1" hangingPunct="1">
              <a:lnSpc>
                <a:spcPct val="90000"/>
              </a:lnSpc>
            </a:pPr>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4037BB71-D562-E247-A2CD-1F7C168418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568B1D-C7DE-8642-BBDE-B248B848FD16}" type="slidenum">
              <a:rPr lang="en-US" altLang="en-US" sz="1300" smtClean="0"/>
              <a:pPr>
                <a:spcBef>
                  <a:spcPct val="0"/>
                </a:spcBef>
              </a:pPr>
              <a:t>14</a:t>
            </a:fld>
            <a:endParaRPr lang="en-US" altLang="en-US" sz="1300"/>
          </a:p>
        </p:txBody>
      </p:sp>
      <p:sp>
        <p:nvSpPr>
          <p:cNvPr id="36867" name="Rectangle 2">
            <a:extLst>
              <a:ext uri="{FF2B5EF4-FFF2-40B4-BE49-F238E27FC236}">
                <a16:creationId xmlns:a16="http://schemas.microsoft.com/office/drawing/2014/main" id="{413C68E6-388F-3A42-A2BE-363752CE31DA}"/>
              </a:ext>
            </a:extLst>
          </p:cNvPr>
          <p:cNvSpPr>
            <a:spLocks noGrp="1" noRot="1" noChangeAspect="1" noChangeArrowheads="1" noTextEdit="1"/>
          </p:cNvSpPr>
          <p:nvPr>
            <p:ph type="sldImg"/>
          </p:nvPr>
        </p:nvSpPr>
        <p:spPr>
          <a:xfrm>
            <a:off x="2751138" y="531813"/>
            <a:ext cx="4730750" cy="2662237"/>
          </a:xfrm>
          <a:ln/>
        </p:spPr>
      </p:sp>
      <p:sp>
        <p:nvSpPr>
          <p:cNvPr id="36868" name="Rectangle 3">
            <a:extLst>
              <a:ext uri="{FF2B5EF4-FFF2-40B4-BE49-F238E27FC236}">
                <a16:creationId xmlns:a16="http://schemas.microsoft.com/office/drawing/2014/main" id="{B8043868-3C6A-5F44-A5F4-BFF61DA27D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90000"/>
              </a:lnSpc>
              <a:spcBef>
                <a:spcPct val="30000"/>
              </a:spcBef>
              <a:spcAft>
                <a:spcPct val="0"/>
              </a:spcAft>
              <a:buClrTx/>
              <a:buSzTx/>
              <a:buFontTx/>
              <a:buNone/>
              <a:tabLst/>
              <a:defRPr/>
            </a:pPr>
            <a:r>
              <a:rPr lang="en-AU" sz="1200" kern="1200" dirty="0">
                <a:solidFill>
                  <a:schemeClr val="tx1"/>
                </a:solidFill>
                <a:effectLst/>
                <a:latin typeface="Arial" pitchFamily="34" charset="0"/>
                <a:ea typeface="+mn-ea"/>
                <a:cs typeface="+mn-cs"/>
              </a:rPr>
              <a:t>Policies must also specify the penalties for unacceptable </a:t>
            </a:r>
            <a:r>
              <a:rPr lang="en-AU" sz="1200" kern="1200" dirty="0" err="1">
                <a:solidFill>
                  <a:schemeClr val="tx1"/>
                </a:solidFill>
                <a:effectLst/>
                <a:latin typeface="Arial" pitchFamily="34" charset="0"/>
                <a:ea typeface="+mn-ea"/>
                <a:cs typeface="+mn-cs"/>
              </a:rPr>
              <a:t>behavior</a:t>
            </a:r>
            <a:r>
              <a:rPr lang="en-AU" sz="1200" kern="1200" dirty="0">
                <a:solidFill>
                  <a:schemeClr val="tx1"/>
                </a:solidFill>
                <a:effectLst/>
                <a:latin typeface="Arial" pitchFamily="34" charset="0"/>
                <a:ea typeface="+mn-ea"/>
                <a:cs typeface="+mn-cs"/>
              </a:rPr>
              <a:t> and define an appeals process. For example, an organization that prohibits the viewing of inappropriate Web sites at the work- place must implement a set of standards that clarifies and defines exactly what it means by “inappropriate,” and what the organization will do to stop the </a:t>
            </a:r>
            <a:r>
              <a:rPr lang="en-AU" sz="1200" kern="1200" dirty="0" err="1">
                <a:solidFill>
                  <a:schemeClr val="tx1"/>
                </a:solidFill>
                <a:effectLst/>
                <a:latin typeface="Arial" pitchFamily="34" charset="0"/>
                <a:ea typeface="+mn-ea"/>
                <a:cs typeface="+mn-cs"/>
              </a:rPr>
              <a:t>behavior</a:t>
            </a:r>
            <a:r>
              <a:rPr lang="en-AU" sz="1200" kern="1200" dirty="0">
                <a:solidFill>
                  <a:schemeClr val="tx1"/>
                </a:solidFill>
                <a:effectLst/>
                <a:latin typeface="Arial" pitchFamily="34" charset="0"/>
                <a:ea typeface="+mn-ea"/>
                <a:cs typeface="+mn-cs"/>
              </a:rPr>
              <a:t>. A standard is a more detailed statement of what must be done to comply with policy. In the implementation of an inappropriate-use policy, the organization might create a standard that all inappropriate content will be blocked and then list the material that is considered inappropriate. </a:t>
            </a:r>
            <a:endParaRPr lang="en-AU" dirty="0"/>
          </a:p>
          <a:p>
            <a:pPr eaLnBrk="1" hangingPunct="1">
              <a:lnSpc>
                <a:spcPct val="90000"/>
              </a:lnSpc>
            </a:pPr>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4037BB71-D562-E247-A2CD-1F7C168418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568B1D-C7DE-8642-BBDE-B248B848FD16}" type="slidenum">
              <a:rPr lang="en-US" altLang="en-US" sz="1300" smtClean="0"/>
              <a:pPr>
                <a:spcBef>
                  <a:spcPct val="0"/>
                </a:spcBef>
              </a:pPr>
              <a:t>15</a:t>
            </a:fld>
            <a:endParaRPr lang="en-US" altLang="en-US" sz="1300"/>
          </a:p>
        </p:txBody>
      </p:sp>
      <p:sp>
        <p:nvSpPr>
          <p:cNvPr id="36867" name="Rectangle 2">
            <a:extLst>
              <a:ext uri="{FF2B5EF4-FFF2-40B4-BE49-F238E27FC236}">
                <a16:creationId xmlns:a16="http://schemas.microsoft.com/office/drawing/2014/main" id="{413C68E6-388F-3A42-A2BE-363752CE31DA}"/>
              </a:ext>
            </a:extLst>
          </p:cNvPr>
          <p:cNvSpPr>
            <a:spLocks noGrp="1" noRot="1" noChangeAspect="1" noChangeArrowheads="1" noTextEdit="1"/>
          </p:cNvSpPr>
          <p:nvPr>
            <p:ph type="sldImg"/>
          </p:nvPr>
        </p:nvSpPr>
        <p:spPr>
          <a:xfrm>
            <a:off x="2751138" y="531813"/>
            <a:ext cx="4730750" cy="2662237"/>
          </a:xfrm>
          <a:ln/>
        </p:spPr>
      </p:sp>
      <p:sp>
        <p:nvSpPr>
          <p:cNvPr id="36868" name="Rectangle 3">
            <a:extLst>
              <a:ext uri="{FF2B5EF4-FFF2-40B4-BE49-F238E27FC236}">
                <a16:creationId xmlns:a16="http://schemas.microsoft.com/office/drawing/2014/main" id="{B8043868-3C6A-5F44-A5F4-BFF61DA27D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90000"/>
              </a:lnSpc>
              <a:spcBef>
                <a:spcPct val="30000"/>
              </a:spcBef>
              <a:spcAft>
                <a:spcPct val="0"/>
              </a:spcAft>
              <a:buClrTx/>
              <a:buSzTx/>
              <a:buFontTx/>
              <a:buNone/>
              <a:tabLst/>
              <a:defRPr/>
            </a:pPr>
            <a:r>
              <a:rPr lang="en-AU" sz="1200" kern="1200" dirty="0">
                <a:solidFill>
                  <a:schemeClr val="tx1"/>
                </a:solidFill>
                <a:effectLst/>
                <a:latin typeface="Arial" pitchFamily="34" charset="0"/>
                <a:ea typeface="+mn-ea"/>
                <a:cs typeface="+mn-cs"/>
              </a:rPr>
              <a:t>Policies must also specify the penalties for unacceptable </a:t>
            </a:r>
            <a:r>
              <a:rPr lang="en-AU" sz="1200" kern="1200" dirty="0" err="1">
                <a:solidFill>
                  <a:schemeClr val="tx1"/>
                </a:solidFill>
                <a:effectLst/>
                <a:latin typeface="Arial" pitchFamily="34" charset="0"/>
                <a:ea typeface="+mn-ea"/>
                <a:cs typeface="+mn-cs"/>
              </a:rPr>
              <a:t>behavior</a:t>
            </a:r>
            <a:r>
              <a:rPr lang="en-AU" sz="1200" kern="1200" dirty="0">
                <a:solidFill>
                  <a:schemeClr val="tx1"/>
                </a:solidFill>
                <a:effectLst/>
                <a:latin typeface="Arial" pitchFamily="34" charset="0"/>
                <a:ea typeface="+mn-ea"/>
                <a:cs typeface="+mn-cs"/>
              </a:rPr>
              <a:t> and define an appeals process. For example, an organization that prohibits the viewing of inappropriate Web sites at the work- place must implement a set of standards that clarifies and defines exactly what it means by “inappropriate,” and what the organization will do to stop the </a:t>
            </a:r>
            <a:r>
              <a:rPr lang="en-AU" sz="1200" kern="1200" dirty="0" err="1">
                <a:solidFill>
                  <a:schemeClr val="tx1"/>
                </a:solidFill>
                <a:effectLst/>
                <a:latin typeface="Arial" pitchFamily="34" charset="0"/>
                <a:ea typeface="+mn-ea"/>
                <a:cs typeface="+mn-cs"/>
              </a:rPr>
              <a:t>behavior</a:t>
            </a:r>
            <a:r>
              <a:rPr lang="en-AU" sz="1200" kern="1200" dirty="0">
                <a:solidFill>
                  <a:schemeClr val="tx1"/>
                </a:solidFill>
                <a:effectLst/>
                <a:latin typeface="Arial" pitchFamily="34" charset="0"/>
                <a:ea typeface="+mn-ea"/>
                <a:cs typeface="+mn-cs"/>
              </a:rPr>
              <a:t>. A standard is a more detailed statement of what must be done to comply with policy. In the implementation of an inappropriate-use policy, the organization might create a standard that all inappropriate content will be blocked and then list the material that is considered inappropriate. </a:t>
            </a:r>
            <a:endParaRPr lang="en-AU" dirty="0"/>
          </a:p>
          <a:p>
            <a:pPr eaLnBrk="1" hangingPunct="1">
              <a:lnSpc>
                <a:spcPct val="90000"/>
              </a:lnSpc>
            </a:pPr>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A147210A-DB0D-8B4B-BD02-EBFBB03B4502}"/>
              </a:ext>
            </a:extLst>
          </p:cNvPr>
          <p:cNvSpPr>
            <a:spLocks noGrp="1" noRot="1" noChangeAspect="1" noTextEdit="1"/>
          </p:cNvSpPr>
          <p:nvPr>
            <p:ph type="sldImg"/>
          </p:nvPr>
        </p:nvSpPr>
        <p:spPr>
          <a:xfrm>
            <a:off x="2751138" y="531813"/>
            <a:ext cx="4730750" cy="2662237"/>
          </a:xfrm>
          <a:ln/>
        </p:spPr>
      </p:sp>
      <p:sp>
        <p:nvSpPr>
          <p:cNvPr id="38915" name="Notes Placeholder 2">
            <a:extLst>
              <a:ext uri="{FF2B5EF4-FFF2-40B4-BE49-F238E27FC236}">
                <a16:creationId xmlns:a16="http://schemas.microsoft.com/office/drawing/2014/main" id="{4E816894-8D84-C54E-B44B-D37B459EF8F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8916" name="Slide Number Placeholder 3">
            <a:extLst>
              <a:ext uri="{FF2B5EF4-FFF2-40B4-BE49-F238E27FC236}">
                <a16:creationId xmlns:a16="http://schemas.microsoft.com/office/drawing/2014/main" id="{933B5463-E65C-CB4F-A7C1-304190D488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95FF57-E940-D84B-8CE9-72E3FAF9DD8D}" type="slidenum">
              <a:rPr lang="en-US" altLang="en-US" sz="1300" smtClean="0"/>
              <a:pPr>
                <a:spcBef>
                  <a:spcPct val="0"/>
                </a:spcBef>
              </a:pPr>
              <a:t>16</a:t>
            </a:fld>
            <a:endParaRPr lang="en-US" altLang="en-US"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BAA60CB-FB57-0444-887A-3D6334C404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FF84DD-889C-5943-B898-38F0C5FD8EE9}" type="slidenum">
              <a:rPr lang="en-US" altLang="en-US" sz="1300" smtClean="0"/>
              <a:pPr>
                <a:spcBef>
                  <a:spcPct val="0"/>
                </a:spcBef>
              </a:pPr>
              <a:t>17</a:t>
            </a:fld>
            <a:endParaRPr lang="en-US" altLang="en-US" sz="1300"/>
          </a:p>
        </p:txBody>
      </p:sp>
      <p:sp>
        <p:nvSpPr>
          <p:cNvPr id="40963" name="Rectangle 2">
            <a:extLst>
              <a:ext uri="{FF2B5EF4-FFF2-40B4-BE49-F238E27FC236}">
                <a16:creationId xmlns:a16="http://schemas.microsoft.com/office/drawing/2014/main" id="{01D26BC3-1549-164E-A64A-36D7BA409DF1}"/>
              </a:ext>
            </a:extLst>
          </p:cNvPr>
          <p:cNvSpPr>
            <a:spLocks noGrp="1" noRot="1" noChangeAspect="1" noChangeArrowheads="1" noTextEdit="1"/>
          </p:cNvSpPr>
          <p:nvPr>
            <p:ph type="sldImg"/>
          </p:nvPr>
        </p:nvSpPr>
        <p:spPr>
          <a:xfrm>
            <a:off x="2751138" y="531813"/>
            <a:ext cx="4730750" cy="2662237"/>
          </a:xfrm>
          <a:ln/>
        </p:spPr>
      </p:sp>
      <p:sp>
        <p:nvSpPr>
          <p:cNvPr id="40964" name="Rectangle 3">
            <a:extLst>
              <a:ext uri="{FF2B5EF4-FFF2-40B4-BE49-F238E27FC236}">
                <a16:creationId xmlns:a16="http://schemas.microsoft.com/office/drawing/2014/main" id="{EAC8368E-AE6C-2842-B5CC-2969B40833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FAAE13D-EA0A-9547-AF95-BF71B8FFB1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D0B04BC-3B18-C142-88DE-3A6F6A463437}" type="slidenum">
              <a:rPr lang="en-US" altLang="en-US" sz="1300" smtClean="0"/>
              <a:pPr>
                <a:spcBef>
                  <a:spcPct val="0"/>
                </a:spcBef>
              </a:pPr>
              <a:t>18</a:t>
            </a:fld>
            <a:endParaRPr lang="en-US" altLang="en-US" sz="1300"/>
          </a:p>
        </p:txBody>
      </p:sp>
      <p:sp>
        <p:nvSpPr>
          <p:cNvPr id="43011" name="Rectangle 2">
            <a:extLst>
              <a:ext uri="{FF2B5EF4-FFF2-40B4-BE49-F238E27FC236}">
                <a16:creationId xmlns:a16="http://schemas.microsoft.com/office/drawing/2014/main" id="{2AE17A1E-10C4-B74A-8D86-41EBFB266942}"/>
              </a:ext>
            </a:extLst>
          </p:cNvPr>
          <p:cNvSpPr>
            <a:spLocks noGrp="1" noRot="1" noChangeAspect="1" noChangeArrowheads="1" noTextEdit="1"/>
          </p:cNvSpPr>
          <p:nvPr>
            <p:ph type="sldImg"/>
          </p:nvPr>
        </p:nvSpPr>
        <p:spPr>
          <a:xfrm>
            <a:off x="2751138" y="531813"/>
            <a:ext cx="4730750" cy="2662237"/>
          </a:xfrm>
          <a:ln/>
        </p:spPr>
      </p:sp>
      <p:sp>
        <p:nvSpPr>
          <p:cNvPr id="43012" name="Rectangle 3">
            <a:extLst>
              <a:ext uri="{FF2B5EF4-FFF2-40B4-BE49-F238E27FC236}">
                <a16:creationId xmlns:a16="http://schemas.microsoft.com/office/drawing/2014/main" id="{8F1A32D4-3A4D-DA4F-A48F-6C282CE770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41D926D0-98D2-EE48-BAD3-659537171B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66A3B36-40D2-C34E-B62B-49787AAF3E22}" type="slidenum">
              <a:rPr lang="en-US" altLang="en-US" sz="1300" smtClean="0"/>
              <a:pPr>
                <a:spcBef>
                  <a:spcPct val="0"/>
                </a:spcBef>
              </a:pPr>
              <a:t>19</a:t>
            </a:fld>
            <a:endParaRPr lang="en-US" altLang="en-US" sz="1300"/>
          </a:p>
        </p:txBody>
      </p:sp>
      <p:sp>
        <p:nvSpPr>
          <p:cNvPr id="45059" name="Rectangle 2">
            <a:extLst>
              <a:ext uri="{FF2B5EF4-FFF2-40B4-BE49-F238E27FC236}">
                <a16:creationId xmlns:a16="http://schemas.microsoft.com/office/drawing/2014/main" id="{DF101310-BB7E-7547-9C4A-C78BB158DAD6}"/>
              </a:ext>
            </a:extLst>
          </p:cNvPr>
          <p:cNvSpPr>
            <a:spLocks noGrp="1" noRot="1" noChangeAspect="1" noChangeArrowheads="1" noTextEdit="1"/>
          </p:cNvSpPr>
          <p:nvPr>
            <p:ph type="sldImg"/>
          </p:nvPr>
        </p:nvSpPr>
        <p:spPr>
          <a:xfrm>
            <a:off x="2751138" y="531813"/>
            <a:ext cx="4730750" cy="2662237"/>
          </a:xfrm>
          <a:ln/>
        </p:spPr>
      </p:sp>
      <p:sp>
        <p:nvSpPr>
          <p:cNvPr id="45060" name="Rectangle 3">
            <a:extLst>
              <a:ext uri="{FF2B5EF4-FFF2-40B4-BE49-F238E27FC236}">
                <a16:creationId xmlns:a16="http://schemas.microsoft.com/office/drawing/2014/main" id="{98A1C72B-55AB-2445-B4E9-C9ACF00780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30000"/>
              </a:spcBef>
              <a:spcAft>
                <a:spcPts val="0"/>
              </a:spcAft>
              <a:buClrTx/>
              <a:buSzTx/>
              <a:buFontTx/>
              <a:buNone/>
              <a:tabLst/>
              <a:defRPr/>
            </a:pPr>
            <a:r>
              <a:rPr kumimoji="0" lang="en-US" altLang="en-US" sz="3300" b="0" i="0" u="none" strike="noStrike" kern="1200" cap="none" spc="0" normalizeH="0" baseline="0" noProof="0" dirty="0">
                <a:ln>
                  <a:noFill/>
                </a:ln>
                <a:solidFill>
                  <a:prstClr val="white"/>
                </a:solidFill>
                <a:effectLst/>
                <a:uLnTx/>
                <a:uFillTx/>
                <a:latin typeface="Calibri Light"/>
                <a:ea typeface="+mj-ea"/>
                <a:cs typeface="+mj-cs"/>
              </a:rPr>
              <a:t>Fundamentals of Contingency Planning (cont’d.)</a:t>
            </a:r>
            <a:endParaRPr lang="en-US" altLang="en-US" sz="2000" dirty="0"/>
          </a:p>
          <a:p>
            <a:pPr eaLnBrk="1" fontAlgn="auto" hangingPunct="1">
              <a:spcAft>
                <a:spcPts val="0"/>
              </a:spcAft>
              <a:defRPr/>
            </a:pPr>
            <a:r>
              <a:rPr lang="en-US" altLang="en-US" sz="2000" dirty="0"/>
              <a:t>Business impact analysis (BIA)</a:t>
            </a:r>
          </a:p>
          <a:p>
            <a:pPr marL="0" indent="0" eaLnBrk="1" fontAlgn="auto" hangingPunct="1">
              <a:spcAft>
                <a:spcPts val="0"/>
              </a:spcAft>
              <a:buFont typeface="Arial" panose="020B0604020202020204" pitchFamily="34" charset="0"/>
              <a:buNone/>
              <a:defRPr/>
            </a:pPr>
            <a:r>
              <a:rPr lang="en-US" altLang="en-US" sz="2000" dirty="0"/>
              <a:t>	-  	A preparatory activity common to both CP and Risk Management</a:t>
            </a:r>
          </a:p>
          <a:p>
            <a:pPr marL="0" indent="0" eaLnBrk="1" fontAlgn="auto" hangingPunct="1">
              <a:spcAft>
                <a:spcPts val="0"/>
              </a:spcAft>
              <a:buFont typeface="Arial" panose="020B0604020202020204" pitchFamily="34" charset="0"/>
              <a:buNone/>
              <a:defRPr/>
            </a:pPr>
            <a:r>
              <a:rPr lang="en-US" altLang="en-US" sz="2000" dirty="0"/>
              <a:t>	-	Determines which functions and information systems are the most critical to       the success of the organization</a:t>
            </a:r>
          </a:p>
          <a:p>
            <a:pPr eaLnBrk="1" fontAlgn="auto" hangingPunct="1">
              <a:spcAft>
                <a:spcPts val="0"/>
              </a:spcAft>
              <a:defRPr/>
            </a:pPr>
            <a:r>
              <a:rPr lang="en-US" altLang="en-US" sz="2000" dirty="0"/>
              <a:t>Incident response planning (IRP)</a:t>
            </a:r>
          </a:p>
          <a:p>
            <a:pPr lvl="1" eaLnBrk="1" fontAlgn="auto" hangingPunct="1">
              <a:spcAft>
                <a:spcPts val="0"/>
              </a:spcAft>
              <a:defRPr/>
            </a:pPr>
            <a:r>
              <a:rPr lang="en-US" altLang="en-US" sz="2000" dirty="0"/>
              <a:t> Focuses on immediate response  </a:t>
            </a:r>
          </a:p>
          <a:p>
            <a:pPr eaLnBrk="1" fontAlgn="auto" hangingPunct="1">
              <a:spcAft>
                <a:spcPts val="0"/>
              </a:spcAft>
              <a:defRPr/>
            </a:pPr>
            <a:r>
              <a:rPr lang="en-US" altLang="en-US" sz="2000" dirty="0"/>
              <a:t>Disaster recovery planning (DRP) </a:t>
            </a:r>
          </a:p>
          <a:p>
            <a:pPr lvl="1" eaLnBrk="1" fontAlgn="auto" hangingPunct="1">
              <a:spcAft>
                <a:spcPts val="0"/>
              </a:spcAft>
              <a:defRPr/>
            </a:pPr>
            <a:r>
              <a:rPr lang="en-US" altLang="en-US" sz="2000" dirty="0"/>
              <a:t>Focuses on restoring operations at the primary site after disasters occur</a:t>
            </a:r>
          </a:p>
          <a:p>
            <a:pPr eaLnBrk="1" fontAlgn="auto" hangingPunct="1">
              <a:spcAft>
                <a:spcPts val="0"/>
              </a:spcAft>
              <a:defRPr/>
            </a:pPr>
            <a:r>
              <a:rPr lang="en-US" altLang="en-US" sz="2000" dirty="0"/>
              <a:t>Business continuity planning (BCP) </a:t>
            </a:r>
          </a:p>
          <a:p>
            <a:pPr lvl="1" eaLnBrk="1" fontAlgn="auto" hangingPunct="1">
              <a:spcAft>
                <a:spcPts val="0"/>
              </a:spcAft>
              <a:defRPr/>
            </a:pPr>
            <a:r>
              <a:rPr lang="en-US" altLang="en-US" sz="2000" dirty="0"/>
              <a:t>Facilitates establishment of operations at an alternate site, until the organization is able to resume operations at its primary site or select a new primary location</a:t>
            </a:r>
          </a:p>
          <a:p>
            <a:endParaRPr lang="en-US" dirty="0"/>
          </a:p>
        </p:txBody>
      </p:sp>
      <p:sp>
        <p:nvSpPr>
          <p:cNvPr id="4" name="Slide Number Placeholder 3"/>
          <p:cNvSpPr>
            <a:spLocks noGrp="1"/>
          </p:cNvSpPr>
          <p:nvPr>
            <p:ph type="sldNum" sz="quarter" idx="5"/>
          </p:nvPr>
        </p:nvSpPr>
        <p:spPr/>
        <p:txBody>
          <a:bodyPr/>
          <a:lstStyle/>
          <a:p>
            <a:pPr>
              <a:defRPr/>
            </a:pPr>
            <a:fld id="{1DC9C170-E625-8E46-A4BB-58935E34C6F3}" type="slidenum">
              <a:rPr lang="en-AU" altLang="en-US" smtClean="0"/>
              <a:pPr>
                <a:defRPr/>
              </a:pPr>
              <a:t>2</a:t>
            </a:fld>
            <a:endParaRPr lang="en-AU" altLang="en-US"/>
          </a:p>
        </p:txBody>
      </p:sp>
    </p:spTree>
    <p:extLst>
      <p:ext uri="{BB962C8B-B14F-4D97-AF65-F5344CB8AC3E}">
        <p14:creationId xmlns:p14="http://schemas.microsoft.com/office/powerpoint/2010/main" val="1926731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2A46D94D-0E4C-D947-A9B8-CB6E0965E5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83DEA01-4A8E-3A41-BD51-0BA917EE09B9}" type="slidenum">
              <a:rPr lang="en-US" altLang="en-US" sz="1300" smtClean="0"/>
              <a:pPr>
                <a:spcBef>
                  <a:spcPct val="0"/>
                </a:spcBef>
              </a:pPr>
              <a:t>20</a:t>
            </a:fld>
            <a:endParaRPr lang="en-US" altLang="en-US" sz="1300"/>
          </a:p>
        </p:txBody>
      </p:sp>
      <p:sp>
        <p:nvSpPr>
          <p:cNvPr id="47107" name="Rectangle 2">
            <a:extLst>
              <a:ext uri="{FF2B5EF4-FFF2-40B4-BE49-F238E27FC236}">
                <a16:creationId xmlns:a16="http://schemas.microsoft.com/office/drawing/2014/main" id="{768351D7-E025-1C4E-A51F-754750C9B8C7}"/>
              </a:ext>
            </a:extLst>
          </p:cNvPr>
          <p:cNvSpPr>
            <a:spLocks noGrp="1" noRot="1" noChangeAspect="1" noChangeArrowheads="1" noTextEdit="1"/>
          </p:cNvSpPr>
          <p:nvPr>
            <p:ph type="sldImg"/>
          </p:nvPr>
        </p:nvSpPr>
        <p:spPr>
          <a:xfrm>
            <a:off x="2751138" y="531813"/>
            <a:ext cx="4730750" cy="2662237"/>
          </a:xfrm>
          <a:ln/>
        </p:spPr>
      </p:sp>
      <p:sp>
        <p:nvSpPr>
          <p:cNvPr id="47108" name="Rectangle 3">
            <a:extLst>
              <a:ext uri="{FF2B5EF4-FFF2-40B4-BE49-F238E27FC236}">
                <a16:creationId xmlns:a16="http://schemas.microsoft.com/office/drawing/2014/main" id="{08F673F4-04E9-1449-B33B-8716871056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en-US" sz="7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7B2B0395-3C0A-D645-99E9-86C5F248B6E9}"/>
              </a:ext>
            </a:extLst>
          </p:cNvPr>
          <p:cNvSpPr>
            <a:spLocks noGrp="1" noRot="1" noChangeAspect="1" noTextEdit="1"/>
          </p:cNvSpPr>
          <p:nvPr>
            <p:ph type="sldImg"/>
          </p:nvPr>
        </p:nvSpPr>
        <p:spPr>
          <a:xfrm>
            <a:off x="2751138" y="531813"/>
            <a:ext cx="4730750" cy="2662237"/>
          </a:xfrm>
          <a:ln/>
        </p:spPr>
      </p:sp>
      <p:sp>
        <p:nvSpPr>
          <p:cNvPr id="49155" name="Notes Placeholder 2">
            <a:extLst>
              <a:ext uri="{FF2B5EF4-FFF2-40B4-BE49-F238E27FC236}">
                <a16:creationId xmlns:a16="http://schemas.microsoft.com/office/drawing/2014/main" id="{F2C7901D-7543-FA42-8449-1B9095DEBE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9156" name="Slide Number Placeholder 3">
            <a:extLst>
              <a:ext uri="{FF2B5EF4-FFF2-40B4-BE49-F238E27FC236}">
                <a16:creationId xmlns:a16="http://schemas.microsoft.com/office/drawing/2014/main" id="{7FB409DA-4BAE-1547-B9B4-48DD74CEC4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661D53-78F6-5549-AF3B-BA1040DFB993}" type="slidenum">
              <a:rPr lang="en-US" altLang="en-US" sz="1300" smtClean="0"/>
              <a:pPr>
                <a:spcBef>
                  <a:spcPct val="0"/>
                </a:spcBef>
              </a:pPr>
              <a:t>21</a:t>
            </a:fld>
            <a:endParaRPr lang="en-US" altLang="en-US"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D357EF27-3CDE-6840-A4CD-74819C938516}"/>
              </a:ext>
            </a:extLst>
          </p:cNvPr>
          <p:cNvSpPr>
            <a:spLocks noGrp="1" noRot="1" noChangeAspect="1" noTextEdit="1"/>
          </p:cNvSpPr>
          <p:nvPr>
            <p:ph type="sldImg"/>
          </p:nvPr>
        </p:nvSpPr>
        <p:spPr>
          <a:xfrm>
            <a:off x="2751138" y="531813"/>
            <a:ext cx="4730750" cy="2662237"/>
          </a:xfrm>
          <a:ln/>
        </p:spPr>
      </p:sp>
      <p:sp>
        <p:nvSpPr>
          <p:cNvPr id="51203" name="Notes Placeholder 2">
            <a:extLst>
              <a:ext uri="{FF2B5EF4-FFF2-40B4-BE49-F238E27FC236}">
                <a16:creationId xmlns:a16="http://schemas.microsoft.com/office/drawing/2014/main" id="{A13B3B02-E312-E14D-9766-DDBACBCB7E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1204" name="Slide Number Placeholder 3">
            <a:extLst>
              <a:ext uri="{FF2B5EF4-FFF2-40B4-BE49-F238E27FC236}">
                <a16:creationId xmlns:a16="http://schemas.microsoft.com/office/drawing/2014/main" id="{B15D1AE8-0D5A-0D47-86C9-F79C61B6DF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CEC946-F86E-4546-BFE0-176998817D73}" type="slidenum">
              <a:rPr lang="en-US" altLang="en-US" sz="1300" smtClean="0"/>
              <a:pPr>
                <a:spcBef>
                  <a:spcPct val="0"/>
                </a:spcBef>
              </a:pPr>
              <a:t>22</a:t>
            </a:fld>
            <a:endParaRPr lang="en-US" altLang="en-US"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FD5AD905-4D69-6344-A83C-704CA8F483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A015A5-A2ED-5746-9949-81B6F877AE11}" type="slidenum">
              <a:rPr lang="en-US" altLang="en-US" sz="1300" smtClean="0"/>
              <a:pPr>
                <a:spcBef>
                  <a:spcPct val="0"/>
                </a:spcBef>
              </a:pPr>
              <a:t>23</a:t>
            </a:fld>
            <a:endParaRPr lang="en-US" altLang="en-US" sz="1300"/>
          </a:p>
        </p:txBody>
      </p:sp>
      <p:sp>
        <p:nvSpPr>
          <p:cNvPr id="53251" name="Rectangle 2">
            <a:extLst>
              <a:ext uri="{FF2B5EF4-FFF2-40B4-BE49-F238E27FC236}">
                <a16:creationId xmlns:a16="http://schemas.microsoft.com/office/drawing/2014/main" id="{76888EE8-23CD-1F43-9C97-30882C0512E6}"/>
              </a:ext>
            </a:extLst>
          </p:cNvPr>
          <p:cNvSpPr>
            <a:spLocks noGrp="1" noRot="1" noChangeAspect="1" noChangeArrowheads="1" noTextEdit="1"/>
          </p:cNvSpPr>
          <p:nvPr>
            <p:ph type="sldImg"/>
          </p:nvPr>
        </p:nvSpPr>
        <p:spPr>
          <a:xfrm>
            <a:off x="2751138" y="531813"/>
            <a:ext cx="4730750" cy="2662237"/>
          </a:xfrm>
          <a:ln/>
        </p:spPr>
      </p:sp>
      <p:sp>
        <p:nvSpPr>
          <p:cNvPr id="53252" name="Rectangle 3">
            <a:extLst>
              <a:ext uri="{FF2B5EF4-FFF2-40B4-BE49-F238E27FC236}">
                <a16:creationId xmlns:a16="http://schemas.microsoft.com/office/drawing/2014/main" id="{7A83C52C-2829-CD4C-83A6-01387C88C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en-US" sz="8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2AB54010-A4CF-5B4F-BA5C-23749EDDBF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FBBEAB-A20F-BF4D-8D3C-BE6AA0865C80}" type="slidenum">
              <a:rPr lang="en-US" altLang="en-US" sz="1300" smtClean="0"/>
              <a:pPr>
                <a:spcBef>
                  <a:spcPct val="0"/>
                </a:spcBef>
              </a:pPr>
              <a:t>24</a:t>
            </a:fld>
            <a:endParaRPr lang="en-US" altLang="en-US" sz="1300"/>
          </a:p>
        </p:txBody>
      </p:sp>
      <p:sp>
        <p:nvSpPr>
          <p:cNvPr id="55299" name="Rectangle 2">
            <a:extLst>
              <a:ext uri="{FF2B5EF4-FFF2-40B4-BE49-F238E27FC236}">
                <a16:creationId xmlns:a16="http://schemas.microsoft.com/office/drawing/2014/main" id="{A4D7D54D-84AB-904F-B2B5-0BCDFE7AF0BF}"/>
              </a:ext>
            </a:extLst>
          </p:cNvPr>
          <p:cNvSpPr>
            <a:spLocks noGrp="1" noRot="1" noChangeAspect="1" noChangeArrowheads="1" noTextEdit="1"/>
          </p:cNvSpPr>
          <p:nvPr>
            <p:ph type="sldImg"/>
          </p:nvPr>
        </p:nvSpPr>
        <p:spPr>
          <a:xfrm>
            <a:off x="2751138" y="531813"/>
            <a:ext cx="4730750" cy="2662237"/>
          </a:xfrm>
          <a:ln/>
        </p:spPr>
      </p:sp>
      <p:sp>
        <p:nvSpPr>
          <p:cNvPr id="55300" name="Rectangle 3">
            <a:extLst>
              <a:ext uri="{FF2B5EF4-FFF2-40B4-BE49-F238E27FC236}">
                <a16:creationId xmlns:a16="http://schemas.microsoft.com/office/drawing/2014/main" id="{A7E79D4D-021B-FE45-8B94-CF34E40F84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en-US" sz="8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662957A3-0210-E447-A4BE-D27A2ABC03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D06595-D7EB-5540-95D2-501FAB71B73F}" type="slidenum">
              <a:rPr lang="en-US" altLang="en-US" sz="1300" smtClean="0"/>
              <a:pPr>
                <a:spcBef>
                  <a:spcPct val="0"/>
                </a:spcBef>
              </a:pPr>
              <a:t>25</a:t>
            </a:fld>
            <a:endParaRPr lang="en-US" altLang="en-US" sz="1300"/>
          </a:p>
        </p:txBody>
      </p:sp>
      <p:sp>
        <p:nvSpPr>
          <p:cNvPr id="57347" name="Rectangle 2">
            <a:extLst>
              <a:ext uri="{FF2B5EF4-FFF2-40B4-BE49-F238E27FC236}">
                <a16:creationId xmlns:a16="http://schemas.microsoft.com/office/drawing/2014/main" id="{9CF3B809-0678-ED4A-8C26-8437ABF17FA8}"/>
              </a:ext>
            </a:extLst>
          </p:cNvPr>
          <p:cNvSpPr>
            <a:spLocks noGrp="1" noRot="1" noChangeAspect="1" noChangeArrowheads="1" noTextEdit="1"/>
          </p:cNvSpPr>
          <p:nvPr>
            <p:ph type="sldImg"/>
          </p:nvPr>
        </p:nvSpPr>
        <p:spPr>
          <a:xfrm>
            <a:off x="2751138" y="531813"/>
            <a:ext cx="4730750" cy="2662237"/>
          </a:xfrm>
          <a:ln/>
        </p:spPr>
      </p:sp>
      <p:sp>
        <p:nvSpPr>
          <p:cNvPr id="57348" name="Rectangle 3">
            <a:extLst>
              <a:ext uri="{FF2B5EF4-FFF2-40B4-BE49-F238E27FC236}">
                <a16:creationId xmlns:a16="http://schemas.microsoft.com/office/drawing/2014/main" id="{63796788-B96C-474A-8D32-A18C9CA19B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en-US" sz="8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5ED7E387-5B4E-3F47-AD73-57CB6E23055C}"/>
              </a:ext>
            </a:extLst>
          </p:cNvPr>
          <p:cNvSpPr>
            <a:spLocks noGrp="1" noRot="1" noChangeAspect="1" noTextEdit="1"/>
          </p:cNvSpPr>
          <p:nvPr>
            <p:ph type="sldImg"/>
          </p:nvPr>
        </p:nvSpPr>
        <p:spPr>
          <a:xfrm>
            <a:off x="2751138" y="531813"/>
            <a:ext cx="4730750" cy="2662237"/>
          </a:xfrm>
          <a:ln/>
        </p:spPr>
      </p:sp>
      <p:sp>
        <p:nvSpPr>
          <p:cNvPr id="59395" name="Notes Placeholder 2">
            <a:extLst>
              <a:ext uri="{FF2B5EF4-FFF2-40B4-BE49-F238E27FC236}">
                <a16:creationId xmlns:a16="http://schemas.microsoft.com/office/drawing/2014/main" id="{D68652C3-AAAD-2E45-8052-BF0924B249C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9396" name="Slide Number Placeholder 3">
            <a:extLst>
              <a:ext uri="{FF2B5EF4-FFF2-40B4-BE49-F238E27FC236}">
                <a16:creationId xmlns:a16="http://schemas.microsoft.com/office/drawing/2014/main" id="{6B2AD474-318C-7343-AE27-1BBAED0CEFF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58F31BA-3CD8-3741-961F-8F724BD893AB}" type="slidenum">
              <a:rPr lang="en-US" altLang="en-US" sz="1300" smtClean="0"/>
              <a:pPr>
                <a:spcBef>
                  <a:spcPct val="0"/>
                </a:spcBef>
              </a:pPr>
              <a:t>26</a:t>
            </a:fld>
            <a:endParaRPr lang="en-US" altLang="en-US" sz="13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7AA85EBE-6444-654F-AB79-C2C71FF36D25}"/>
              </a:ext>
            </a:extLst>
          </p:cNvPr>
          <p:cNvSpPr>
            <a:spLocks noGrp="1" noRot="1" noChangeAspect="1" noTextEdit="1"/>
          </p:cNvSpPr>
          <p:nvPr>
            <p:ph type="sldImg"/>
          </p:nvPr>
        </p:nvSpPr>
        <p:spPr>
          <a:xfrm>
            <a:off x="2751138" y="531813"/>
            <a:ext cx="4730750" cy="2662237"/>
          </a:xfrm>
          <a:ln/>
        </p:spPr>
      </p:sp>
      <p:sp>
        <p:nvSpPr>
          <p:cNvPr id="61443" name="Notes Placeholder 2">
            <a:extLst>
              <a:ext uri="{FF2B5EF4-FFF2-40B4-BE49-F238E27FC236}">
                <a16:creationId xmlns:a16="http://schemas.microsoft.com/office/drawing/2014/main" id="{DC314170-3F27-5E43-A44E-51E2B598B2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1444" name="Slide Number Placeholder 3">
            <a:extLst>
              <a:ext uri="{FF2B5EF4-FFF2-40B4-BE49-F238E27FC236}">
                <a16:creationId xmlns:a16="http://schemas.microsoft.com/office/drawing/2014/main" id="{4D5C0336-132A-1C41-BD7D-FE214B25861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DBC0E0D-F4DB-C94D-9E36-52B8D24C0CD2}" type="slidenum">
              <a:rPr lang="en-US" altLang="en-US" sz="1300" smtClean="0"/>
              <a:pPr>
                <a:spcBef>
                  <a:spcPct val="0"/>
                </a:spcBef>
              </a:pPr>
              <a:t>27</a:t>
            </a:fld>
            <a:endParaRPr lang="en-US" altLang="en-US" sz="13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C843FE53-CE8A-5042-B461-F1902E3914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7D61035-CFF2-3B41-A9B9-39139035943D}" type="slidenum">
              <a:rPr lang="en-US" altLang="en-US" sz="1300" smtClean="0"/>
              <a:pPr>
                <a:spcBef>
                  <a:spcPct val="0"/>
                </a:spcBef>
              </a:pPr>
              <a:t>28</a:t>
            </a:fld>
            <a:endParaRPr lang="en-US" altLang="en-US" sz="1300"/>
          </a:p>
        </p:txBody>
      </p:sp>
      <p:sp>
        <p:nvSpPr>
          <p:cNvPr id="63491" name="Rectangle 2">
            <a:extLst>
              <a:ext uri="{FF2B5EF4-FFF2-40B4-BE49-F238E27FC236}">
                <a16:creationId xmlns:a16="http://schemas.microsoft.com/office/drawing/2014/main" id="{D640A705-2414-3340-867A-F2A54ADAB970}"/>
              </a:ext>
            </a:extLst>
          </p:cNvPr>
          <p:cNvSpPr>
            <a:spLocks noGrp="1" noRot="1" noChangeAspect="1" noChangeArrowheads="1" noTextEdit="1"/>
          </p:cNvSpPr>
          <p:nvPr>
            <p:ph type="sldImg"/>
          </p:nvPr>
        </p:nvSpPr>
        <p:spPr>
          <a:xfrm>
            <a:off x="2751138" y="531813"/>
            <a:ext cx="4730750" cy="2662237"/>
          </a:xfrm>
          <a:ln/>
        </p:spPr>
      </p:sp>
      <p:sp>
        <p:nvSpPr>
          <p:cNvPr id="63492" name="Rectangle 3">
            <a:extLst>
              <a:ext uri="{FF2B5EF4-FFF2-40B4-BE49-F238E27FC236}">
                <a16:creationId xmlns:a16="http://schemas.microsoft.com/office/drawing/2014/main" id="{E2EFE08F-7EAD-F54C-9FA0-9CBF84C425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C843FE53-CE8A-5042-B461-F1902E3914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7D61035-CFF2-3B41-A9B9-39139035943D}" type="slidenum">
              <a:rPr lang="en-US" altLang="en-US" sz="1300" smtClean="0"/>
              <a:pPr>
                <a:spcBef>
                  <a:spcPct val="0"/>
                </a:spcBef>
              </a:pPr>
              <a:t>29</a:t>
            </a:fld>
            <a:endParaRPr lang="en-US" altLang="en-US" sz="1300"/>
          </a:p>
        </p:txBody>
      </p:sp>
      <p:sp>
        <p:nvSpPr>
          <p:cNvPr id="63491" name="Rectangle 2">
            <a:extLst>
              <a:ext uri="{FF2B5EF4-FFF2-40B4-BE49-F238E27FC236}">
                <a16:creationId xmlns:a16="http://schemas.microsoft.com/office/drawing/2014/main" id="{D640A705-2414-3340-867A-F2A54ADAB970}"/>
              </a:ext>
            </a:extLst>
          </p:cNvPr>
          <p:cNvSpPr>
            <a:spLocks noGrp="1" noRot="1" noChangeAspect="1" noChangeArrowheads="1" noTextEdit="1"/>
          </p:cNvSpPr>
          <p:nvPr>
            <p:ph type="sldImg"/>
          </p:nvPr>
        </p:nvSpPr>
        <p:spPr>
          <a:xfrm>
            <a:off x="2751138" y="531813"/>
            <a:ext cx="4730750" cy="2662237"/>
          </a:xfrm>
          <a:ln/>
        </p:spPr>
      </p:sp>
      <p:sp>
        <p:nvSpPr>
          <p:cNvPr id="63492" name="Rectangle 3">
            <a:extLst>
              <a:ext uri="{FF2B5EF4-FFF2-40B4-BE49-F238E27FC236}">
                <a16:creationId xmlns:a16="http://schemas.microsoft.com/office/drawing/2014/main" id="{E2EFE08F-7EAD-F54C-9FA0-9CBF84C425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41430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131FB43-F7BD-7944-84E2-C5C5157BF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C0F66E-5C1E-EC4D-9C3B-CDFBBF21AB80}" type="slidenum">
              <a:rPr lang="en-US" altLang="en-US" sz="1300" smtClean="0"/>
              <a:pPr>
                <a:spcBef>
                  <a:spcPct val="0"/>
                </a:spcBef>
              </a:pPr>
              <a:t>3</a:t>
            </a:fld>
            <a:endParaRPr lang="en-US" altLang="en-US" sz="1300"/>
          </a:p>
        </p:txBody>
      </p:sp>
      <p:sp>
        <p:nvSpPr>
          <p:cNvPr id="22531" name="Rectangle 2">
            <a:extLst>
              <a:ext uri="{FF2B5EF4-FFF2-40B4-BE49-F238E27FC236}">
                <a16:creationId xmlns:a16="http://schemas.microsoft.com/office/drawing/2014/main" id="{3EF24BD9-D43F-0545-A8CB-06C66ECBD079}"/>
              </a:ext>
            </a:extLst>
          </p:cNvPr>
          <p:cNvSpPr>
            <a:spLocks noGrp="1" noRot="1" noChangeAspect="1" noChangeArrowheads="1" noTextEdit="1"/>
          </p:cNvSpPr>
          <p:nvPr>
            <p:ph type="sldImg"/>
          </p:nvPr>
        </p:nvSpPr>
        <p:spPr>
          <a:xfrm>
            <a:off x="2751138" y="531813"/>
            <a:ext cx="4730750" cy="2662237"/>
          </a:xfrm>
          <a:ln/>
        </p:spPr>
      </p:sp>
      <p:sp>
        <p:nvSpPr>
          <p:cNvPr id="22532" name="Rectangle 3">
            <a:extLst>
              <a:ext uri="{FF2B5EF4-FFF2-40B4-BE49-F238E27FC236}">
                <a16:creationId xmlns:a16="http://schemas.microsoft.com/office/drawing/2014/main" id="{D59A96B4-DBD3-9342-B888-D16B3201A1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Types of information security policy</a:t>
            </a:r>
          </a:p>
          <a:p>
            <a:pPr lvl="1"/>
            <a:r>
              <a:rPr lang="en-US" altLang="en-US" dirty="0"/>
              <a:t>Enterprise information security program policy (EISP)</a:t>
            </a:r>
          </a:p>
          <a:p>
            <a:pPr lvl="1"/>
            <a:r>
              <a:rPr lang="en-US" altLang="en-US" dirty="0"/>
              <a:t>Issue-specific information security policies (ISSP)</a:t>
            </a:r>
          </a:p>
          <a:p>
            <a:pPr lvl="1"/>
            <a:r>
              <a:rPr lang="en-US" altLang="en-US" dirty="0"/>
              <a:t>Systems-specific policies (</a:t>
            </a:r>
            <a:r>
              <a:rPr lang="en-US" altLang="en-US" dirty="0" err="1"/>
              <a:t>SysSP</a:t>
            </a:r>
            <a:r>
              <a:rPr lang="en-US" altLang="en-US" dirty="0"/>
              <a:t>)</a:t>
            </a:r>
          </a:p>
          <a:p>
            <a:pPr eaLnBrk="1" hangingPunct="1"/>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B391E85E-4A65-7E4A-940A-443AAE075C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77A75A-A472-4C4D-8E66-C46C57928E3B}" type="slidenum">
              <a:rPr lang="en-US" altLang="en-US" sz="1300" smtClean="0"/>
              <a:pPr>
                <a:spcBef>
                  <a:spcPct val="0"/>
                </a:spcBef>
              </a:pPr>
              <a:t>30</a:t>
            </a:fld>
            <a:endParaRPr lang="en-US" altLang="en-US" sz="1300"/>
          </a:p>
        </p:txBody>
      </p:sp>
      <p:sp>
        <p:nvSpPr>
          <p:cNvPr id="65539" name="Rectangle 2">
            <a:extLst>
              <a:ext uri="{FF2B5EF4-FFF2-40B4-BE49-F238E27FC236}">
                <a16:creationId xmlns:a16="http://schemas.microsoft.com/office/drawing/2014/main" id="{E664E71E-27AA-5C45-9D24-4934F5EA877C}"/>
              </a:ext>
            </a:extLst>
          </p:cNvPr>
          <p:cNvSpPr>
            <a:spLocks noGrp="1" noRot="1" noChangeAspect="1" noChangeArrowheads="1" noTextEdit="1"/>
          </p:cNvSpPr>
          <p:nvPr>
            <p:ph type="sldImg"/>
          </p:nvPr>
        </p:nvSpPr>
        <p:spPr>
          <a:xfrm>
            <a:off x="2751138" y="531813"/>
            <a:ext cx="4730750" cy="2662237"/>
          </a:xfrm>
          <a:ln/>
        </p:spPr>
      </p:sp>
      <p:sp>
        <p:nvSpPr>
          <p:cNvPr id="65540" name="Rectangle 3">
            <a:extLst>
              <a:ext uri="{FF2B5EF4-FFF2-40B4-BE49-F238E27FC236}">
                <a16:creationId xmlns:a16="http://schemas.microsoft.com/office/drawing/2014/main" id="{95899079-0A6A-9346-AABF-381C8A1BA3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9637A322-C25F-7049-AF92-7613EB122E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0202AB-F1EB-944C-A934-54F573CAC3E3}" type="slidenum">
              <a:rPr lang="en-US" altLang="en-US" sz="1300" smtClean="0"/>
              <a:pPr>
                <a:spcBef>
                  <a:spcPct val="0"/>
                </a:spcBef>
              </a:pPr>
              <a:t>31</a:t>
            </a:fld>
            <a:endParaRPr lang="en-US" altLang="en-US" sz="1300"/>
          </a:p>
        </p:txBody>
      </p:sp>
      <p:sp>
        <p:nvSpPr>
          <p:cNvPr id="67587" name="Rectangle 2">
            <a:extLst>
              <a:ext uri="{FF2B5EF4-FFF2-40B4-BE49-F238E27FC236}">
                <a16:creationId xmlns:a16="http://schemas.microsoft.com/office/drawing/2014/main" id="{15E8B08D-73A1-B949-8F4E-AF4FC63F1F8E}"/>
              </a:ext>
            </a:extLst>
          </p:cNvPr>
          <p:cNvSpPr>
            <a:spLocks noGrp="1" noRot="1" noChangeAspect="1" noChangeArrowheads="1" noTextEdit="1"/>
          </p:cNvSpPr>
          <p:nvPr>
            <p:ph type="sldImg"/>
          </p:nvPr>
        </p:nvSpPr>
        <p:spPr>
          <a:xfrm>
            <a:off x="2751138" y="531813"/>
            <a:ext cx="4730750" cy="2662237"/>
          </a:xfrm>
          <a:ln/>
        </p:spPr>
      </p:sp>
      <p:sp>
        <p:nvSpPr>
          <p:cNvPr id="67588" name="Rectangle 3">
            <a:extLst>
              <a:ext uri="{FF2B5EF4-FFF2-40B4-BE49-F238E27FC236}">
                <a16:creationId xmlns:a16="http://schemas.microsoft.com/office/drawing/2014/main" id="{7E75D7B5-968F-7046-9EB8-D15D44F91F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31DD8552-0557-6447-A16F-9F5C5D2BAA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9CF8CC-C2EA-624D-9DA7-4B26038D8C71}" type="slidenum">
              <a:rPr lang="en-US" altLang="en-US" sz="1300" smtClean="0"/>
              <a:pPr>
                <a:spcBef>
                  <a:spcPct val="0"/>
                </a:spcBef>
              </a:pPr>
              <a:t>32</a:t>
            </a:fld>
            <a:endParaRPr lang="en-US" altLang="en-US" sz="1300"/>
          </a:p>
        </p:txBody>
      </p:sp>
      <p:sp>
        <p:nvSpPr>
          <p:cNvPr id="69635" name="Rectangle 2">
            <a:extLst>
              <a:ext uri="{FF2B5EF4-FFF2-40B4-BE49-F238E27FC236}">
                <a16:creationId xmlns:a16="http://schemas.microsoft.com/office/drawing/2014/main" id="{E22F2F9B-79C2-B94E-9314-688679E157D9}"/>
              </a:ext>
            </a:extLst>
          </p:cNvPr>
          <p:cNvSpPr>
            <a:spLocks noGrp="1" noRot="1" noChangeAspect="1" noChangeArrowheads="1" noTextEdit="1"/>
          </p:cNvSpPr>
          <p:nvPr>
            <p:ph type="sldImg"/>
          </p:nvPr>
        </p:nvSpPr>
        <p:spPr>
          <a:xfrm>
            <a:off x="2751138" y="531813"/>
            <a:ext cx="4730750" cy="2662237"/>
          </a:xfrm>
          <a:ln/>
        </p:spPr>
      </p:sp>
      <p:sp>
        <p:nvSpPr>
          <p:cNvPr id="69636" name="Rectangle 3">
            <a:extLst>
              <a:ext uri="{FF2B5EF4-FFF2-40B4-BE49-F238E27FC236}">
                <a16:creationId xmlns:a16="http://schemas.microsoft.com/office/drawing/2014/main" id="{A65F9E38-F7B2-BC45-816E-2A2586C86B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21E443DD-C49E-694D-9B6A-E214810850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2925AC-724B-FA4F-BDC1-4E634927F9E6}" type="slidenum">
              <a:rPr lang="en-US" altLang="en-US" sz="1300" smtClean="0"/>
              <a:pPr>
                <a:spcBef>
                  <a:spcPct val="0"/>
                </a:spcBef>
              </a:pPr>
              <a:t>33</a:t>
            </a:fld>
            <a:endParaRPr lang="en-US" altLang="en-US" sz="1300"/>
          </a:p>
        </p:txBody>
      </p:sp>
      <p:sp>
        <p:nvSpPr>
          <p:cNvPr id="71683" name="Rectangle 2">
            <a:extLst>
              <a:ext uri="{FF2B5EF4-FFF2-40B4-BE49-F238E27FC236}">
                <a16:creationId xmlns:a16="http://schemas.microsoft.com/office/drawing/2014/main" id="{56A494FE-574B-5842-877A-8AA959A170FA}"/>
              </a:ext>
            </a:extLst>
          </p:cNvPr>
          <p:cNvSpPr>
            <a:spLocks noGrp="1" noRot="1" noChangeAspect="1" noChangeArrowheads="1" noTextEdit="1"/>
          </p:cNvSpPr>
          <p:nvPr>
            <p:ph type="sldImg"/>
          </p:nvPr>
        </p:nvSpPr>
        <p:spPr>
          <a:xfrm>
            <a:off x="2751138" y="531813"/>
            <a:ext cx="4730750" cy="2662237"/>
          </a:xfrm>
          <a:ln/>
        </p:spPr>
      </p:sp>
      <p:sp>
        <p:nvSpPr>
          <p:cNvPr id="71684" name="Rectangle 3">
            <a:extLst>
              <a:ext uri="{FF2B5EF4-FFF2-40B4-BE49-F238E27FC236}">
                <a16:creationId xmlns:a16="http://schemas.microsoft.com/office/drawing/2014/main" id="{A600D880-1C84-404A-BD32-BEE2FD5FCA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B2974529-BCB5-414F-A42C-612CE5283D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988A15-E5B6-2B48-ABF8-77CB44C450A4}" type="slidenum">
              <a:rPr lang="en-US" altLang="en-US" sz="1300" smtClean="0"/>
              <a:pPr>
                <a:spcBef>
                  <a:spcPct val="0"/>
                </a:spcBef>
              </a:pPr>
              <a:t>34</a:t>
            </a:fld>
            <a:endParaRPr lang="en-US" altLang="en-US" sz="1300"/>
          </a:p>
        </p:txBody>
      </p:sp>
      <p:sp>
        <p:nvSpPr>
          <p:cNvPr id="73731" name="Rectangle 2">
            <a:extLst>
              <a:ext uri="{FF2B5EF4-FFF2-40B4-BE49-F238E27FC236}">
                <a16:creationId xmlns:a16="http://schemas.microsoft.com/office/drawing/2014/main" id="{69E87D50-8F45-984B-AAE4-D527917530D4}"/>
              </a:ext>
            </a:extLst>
          </p:cNvPr>
          <p:cNvSpPr>
            <a:spLocks noGrp="1" noRot="1" noChangeAspect="1" noChangeArrowheads="1" noTextEdit="1"/>
          </p:cNvSpPr>
          <p:nvPr>
            <p:ph type="sldImg"/>
          </p:nvPr>
        </p:nvSpPr>
        <p:spPr>
          <a:xfrm>
            <a:off x="2751138" y="531813"/>
            <a:ext cx="4730750" cy="2662237"/>
          </a:xfrm>
          <a:ln/>
        </p:spPr>
      </p:sp>
      <p:sp>
        <p:nvSpPr>
          <p:cNvPr id="73732" name="Rectangle 3">
            <a:extLst>
              <a:ext uri="{FF2B5EF4-FFF2-40B4-BE49-F238E27FC236}">
                <a16:creationId xmlns:a16="http://schemas.microsoft.com/office/drawing/2014/main" id="{74495473-CBA6-1C44-8364-4AB8BD1150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3AE02386-7CD2-AC41-AB0A-27FB90FA3E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4AFED6-77EA-C348-8086-D6AB03C34C47}" type="slidenum">
              <a:rPr lang="en-US" altLang="en-US" sz="1300" smtClean="0"/>
              <a:pPr>
                <a:spcBef>
                  <a:spcPct val="0"/>
                </a:spcBef>
              </a:pPr>
              <a:t>35</a:t>
            </a:fld>
            <a:endParaRPr lang="en-US" altLang="en-US" sz="1300"/>
          </a:p>
        </p:txBody>
      </p:sp>
      <p:sp>
        <p:nvSpPr>
          <p:cNvPr id="77827" name="Rectangle 2">
            <a:extLst>
              <a:ext uri="{FF2B5EF4-FFF2-40B4-BE49-F238E27FC236}">
                <a16:creationId xmlns:a16="http://schemas.microsoft.com/office/drawing/2014/main" id="{60EC4F22-DD20-6048-8E08-D9945F1854EC}"/>
              </a:ext>
            </a:extLst>
          </p:cNvPr>
          <p:cNvSpPr>
            <a:spLocks noGrp="1" noRot="1" noChangeAspect="1" noChangeArrowheads="1" noTextEdit="1"/>
          </p:cNvSpPr>
          <p:nvPr>
            <p:ph type="sldImg"/>
          </p:nvPr>
        </p:nvSpPr>
        <p:spPr>
          <a:xfrm>
            <a:off x="2751138" y="531813"/>
            <a:ext cx="4730750" cy="2662237"/>
          </a:xfrm>
          <a:ln/>
        </p:spPr>
      </p:sp>
      <p:sp>
        <p:nvSpPr>
          <p:cNvPr id="77828" name="Rectangle 3">
            <a:extLst>
              <a:ext uri="{FF2B5EF4-FFF2-40B4-BE49-F238E27FC236}">
                <a16:creationId xmlns:a16="http://schemas.microsoft.com/office/drawing/2014/main" id="{C0E31365-C4E9-754F-8C49-E054304C13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CA576ED7-246F-1C41-B1FB-F1559F82D5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04CD4F0-27B3-7B48-AE6E-3F83484ADF42}" type="slidenum">
              <a:rPr lang="en-US" altLang="en-US" sz="1300" smtClean="0"/>
              <a:pPr>
                <a:spcBef>
                  <a:spcPct val="0"/>
                </a:spcBef>
              </a:pPr>
              <a:t>36</a:t>
            </a:fld>
            <a:endParaRPr lang="en-US" altLang="en-US" sz="1300"/>
          </a:p>
        </p:txBody>
      </p:sp>
      <p:sp>
        <p:nvSpPr>
          <p:cNvPr id="79875" name="Rectangle 2">
            <a:extLst>
              <a:ext uri="{FF2B5EF4-FFF2-40B4-BE49-F238E27FC236}">
                <a16:creationId xmlns:a16="http://schemas.microsoft.com/office/drawing/2014/main" id="{CD835723-AB0C-3C48-90BF-ED3C1EF3C2F0}"/>
              </a:ext>
            </a:extLst>
          </p:cNvPr>
          <p:cNvSpPr>
            <a:spLocks noGrp="1" noRot="1" noChangeAspect="1" noChangeArrowheads="1" noTextEdit="1"/>
          </p:cNvSpPr>
          <p:nvPr>
            <p:ph type="sldImg"/>
          </p:nvPr>
        </p:nvSpPr>
        <p:spPr>
          <a:xfrm>
            <a:off x="2751138" y="531813"/>
            <a:ext cx="4730750" cy="2662237"/>
          </a:xfrm>
          <a:ln/>
        </p:spPr>
      </p:sp>
      <p:sp>
        <p:nvSpPr>
          <p:cNvPr id="79876" name="Rectangle 3">
            <a:extLst>
              <a:ext uri="{FF2B5EF4-FFF2-40B4-BE49-F238E27FC236}">
                <a16:creationId xmlns:a16="http://schemas.microsoft.com/office/drawing/2014/main" id="{170F71FE-B1A7-8547-9224-7E048165A5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9E7EE37A-CD9C-C54E-A5E2-FD84F3690E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89BC5A-C4A8-DF45-8695-E9CCACDEACE9}" type="slidenum">
              <a:rPr lang="en-US" altLang="en-US" sz="1300" smtClean="0"/>
              <a:pPr>
                <a:spcBef>
                  <a:spcPct val="0"/>
                </a:spcBef>
              </a:pPr>
              <a:t>37</a:t>
            </a:fld>
            <a:endParaRPr lang="en-US" altLang="en-US" sz="1300"/>
          </a:p>
        </p:txBody>
      </p:sp>
      <p:sp>
        <p:nvSpPr>
          <p:cNvPr id="81923" name="Rectangle 2">
            <a:extLst>
              <a:ext uri="{FF2B5EF4-FFF2-40B4-BE49-F238E27FC236}">
                <a16:creationId xmlns:a16="http://schemas.microsoft.com/office/drawing/2014/main" id="{2B0E6A12-FBCE-E14B-A37D-40BE4701A904}"/>
              </a:ext>
            </a:extLst>
          </p:cNvPr>
          <p:cNvSpPr>
            <a:spLocks noGrp="1" noRot="1" noChangeAspect="1" noChangeArrowheads="1" noTextEdit="1"/>
          </p:cNvSpPr>
          <p:nvPr>
            <p:ph type="sldImg"/>
          </p:nvPr>
        </p:nvSpPr>
        <p:spPr>
          <a:xfrm>
            <a:off x="2751138" y="531813"/>
            <a:ext cx="4730750" cy="2662237"/>
          </a:xfrm>
          <a:ln/>
        </p:spPr>
      </p:sp>
      <p:sp>
        <p:nvSpPr>
          <p:cNvPr id="81924" name="Rectangle 3">
            <a:extLst>
              <a:ext uri="{FF2B5EF4-FFF2-40B4-BE49-F238E27FC236}">
                <a16:creationId xmlns:a16="http://schemas.microsoft.com/office/drawing/2014/main" id="{AAFF41F6-4F60-4848-8CCE-EE2380E202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z="1000" dirty="0"/>
              <a:t>Telnet is an application protocol used on the Internet or local area network to provide a bidirectional interactive text-oriented communication facility using a virtual terminal connection.</a:t>
            </a:r>
            <a:endParaRPr lang="en-US" altLang="en-US" sz="10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777907AC-913B-CD4D-801A-68BD889331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A83CDB-EE64-4740-AA73-9584A64AB412}" type="slidenum">
              <a:rPr lang="en-US" altLang="en-US" sz="1300" smtClean="0"/>
              <a:pPr>
                <a:spcBef>
                  <a:spcPct val="0"/>
                </a:spcBef>
              </a:pPr>
              <a:t>38</a:t>
            </a:fld>
            <a:endParaRPr lang="en-US" altLang="en-US" sz="1300"/>
          </a:p>
        </p:txBody>
      </p:sp>
      <p:sp>
        <p:nvSpPr>
          <p:cNvPr id="83971" name="Rectangle 2">
            <a:extLst>
              <a:ext uri="{FF2B5EF4-FFF2-40B4-BE49-F238E27FC236}">
                <a16:creationId xmlns:a16="http://schemas.microsoft.com/office/drawing/2014/main" id="{04EC47F8-11EC-1342-ADDA-952BBF29EF93}"/>
              </a:ext>
            </a:extLst>
          </p:cNvPr>
          <p:cNvSpPr>
            <a:spLocks noGrp="1" noRot="1" noChangeAspect="1" noChangeArrowheads="1" noTextEdit="1"/>
          </p:cNvSpPr>
          <p:nvPr>
            <p:ph type="sldImg"/>
          </p:nvPr>
        </p:nvSpPr>
        <p:spPr>
          <a:xfrm>
            <a:off x="2751138" y="531813"/>
            <a:ext cx="4730750" cy="2662237"/>
          </a:xfrm>
          <a:ln/>
        </p:spPr>
      </p:sp>
      <p:sp>
        <p:nvSpPr>
          <p:cNvPr id="83972" name="Rectangle 3">
            <a:extLst>
              <a:ext uri="{FF2B5EF4-FFF2-40B4-BE49-F238E27FC236}">
                <a16:creationId xmlns:a16="http://schemas.microsoft.com/office/drawing/2014/main" id="{64C15CB1-6FA2-8244-BF78-24F65E8A08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4FC41E40-415C-5A44-91A4-77007ED91A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E812D7-95E1-2A46-B081-F82F3B880A4A}" type="slidenum">
              <a:rPr lang="en-US" altLang="en-US" sz="1300" smtClean="0"/>
              <a:pPr>
                <a:spcBef>
                  <a:spcPct val="0"/>
                </a:spcBef>
              </a:pPr>
              <a:t>39</a:t>
            </a:fld>
            <a:endParaRPr lang="en-US" altLang="en-US" sz="1300"/>
          </a:p>
        </p:txBody>
      </p:sp>
      <p:sp>
        <p:nvSpPr>
          <p:cNvPr id="86019" name="Rectangle 2">
            <a:extLst>
              <a:ext uri="{FF2B5EF4-FFF2-40B4-BE49-F238E27FC236}">
                <a16:creationId xmlns:a16="http://schemas.microsoft.com/office/drawing/2014/main" id="{B22F684C-00DF-3444-BFC1-4F9E54693331}"/>
              </a:ext>
            </a:extLst>
          </p:cNvPr>
          <p:cNvSpPr>
            <a:spLocks noGrp="1" noRot="1" noChangeAspect="1" noChangeArrowheads="1" noTextEdit="1"/>
          </p:cNvSpPr>
          <p:nvPr>
            <p:ph type="sldImg"/>
          </p:nvPr>
        </p:nvSpPr>
        <p:spPr>
          <a:xfrm>
            <a:off x="2751138" y="531813"/>
            <a:ext cx="4730750" cy="2662237"/>
          </a:xfrm>
          <a:ln/>
        </p:spPr>
      </p:sp>
      <p:sp>
        <p:nvSpPr>
          <p:cNvPr id="86020" name="Rectangle 3">
            <a:extLst>
              <a:ext uri="{FF2B5EF4-FFF2-40B4-BE49-F238E27FC236}">
                <a16:creationId xmlns:a16="http://schemas.microsoft.com/office/drawing/2014/main" id="{72C95BCC-7D04-724B-B65C-175C9CD8B1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131FB43-F7BD-7944-84E2-C5C5157BF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C0F66E-5C1E-EC4D-9C3B-CDFBBF21AB80}" type="slidenum">
              <a:rPr lang="en-US" altLang="en-US" sz="1300" smtClean="0"/>
              <a:pPr>
                <a:spcBef>
                  <a:spcPct val="0"/>
                </a:spcBef>
              </a:pPr>
              <a:t>4</a:t>
            </a:fld>
            <a:endParaRPr lang="en-US" altLang="en-US" sz="1300"/>
          </a:p>
        </p:txBody>
      </p:sp>
      <p:sp>
        <p:nvSpPr>
          <p:cNvPr id="22531" name="Rectangle 2">
            <a:extLst>
              <a:ext uri="{FF2B5EF4-FFF2-40B4-BE49-F238E27FC236}">
                <a16:creationId xmlns:a16="http://schemas.microsoft.com/office/drawing/2014/main" id="{3EF24BD9-D43F-0545-A8CB-06C66ECBD079}"/>
              </a:ext>
            </a:extLst>
          </p:cNvPr>
          <p:cNvSpPr>
            <a:spLocks noGrp="1" noRot="1" noChangeAspect="1" noChangeArrowheads="1" noTextEdit="1"/>
          </p:cNvSpPr>
          <p:nvPr>
            <p:ph type="sldImg"/>
          </p:nvPr>
        </p:nvSpPr>
        <p:spPr>
          <a:xfrm>
            <a:off x="2751138" y="531813"/>
            <a:ext cx="4730750" cy="2662237"/>
          </a:xfrm>
          <a:ln/>
        </p:spPr>
      </p:sp>
      <p:sp>
        <p:nvSpPr>
          <p:cNvPr id="22532" name="Rectangle 3">
            <a:extLst>
              <a:ext uri="{FF2B5EF4-FFF2-40B4-BE49-F238E27FC236}">
                <a16:creationId xmlns:a16="http://schemas.microsoft.com/office/drawing/2014/main" id="{D59A96B4-DBD3-9342-B888-D16B3201A1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Types of information security policy</a:t>
            </a:r>
          </a:p>
          <a:p>
            <a:pPr lvl="1"/>
            <a:r>
              <a:rPr lang="en-US" altLang="en-US" dirty="0"/>
              <a:t>Enterprise information security program policy (EISP)</a:t>
            </a:r>
          </a:p>
          <a:p>
            <a:pPr lvl="1"/>
            <a:r>
              <a:rPr lang="en-US" altLang="en-US" dirty="0"/>
              <a:t>Issue-specific information security policies (ISSP)</a:t>
            </a:r>
          </a:p>
          <a:p>
            <a:pPr lvl="1"/>
            <a:r>
              <a:rPr lang="en-US" altLang="en-US" dirty="0"/>
              <a:t>Systems-specific policies (</a:t>
            </a:r>
            <a:r>
              <a:rPr lang="en-US" altLang="en-US" dirty="0" err="1"/>
              <a:t>SysSP</a:t>
            </a:r>
            <a:r>
              <a:rPr lang="en-US" altLang="en-US" dirty="0"/>
              <a:t>)</a:t>
            </a:r>
          </a:p>
          <a:p>
            <a:pPr eaLnBrk="1" hangingPunct="1"/>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9BF76FE5-45D3-034A-8C90-51D38ABA29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30AE39-C16C-4A4C-9E7A-D8CA84B275EF}" type="slidenum">
              <a:rPr lang="en-US" altLang="en-US" sz="1300" smtClean="0"/>
              <a:pPr>
                <a:spcBef>
                  <a:spcPct val="0"/>
                </a:spcBef>
              </a:pPr>
              <a:t>40</a:t>
            </a:fld>
            <a:endParaRPr lang="en-US" altLang="en-US" sz="1300"/>
          </a:p>
        </p:txBody>
      </p:sp>
      <p:sp>
        <p:nvSpPr>
          <p:cNvPr id="88067" name="Rectangle 2">
            <a:extLst>
              <a:ext uri="{FF2B5EF4-FFF2-40B4-BE49-F238E27FC236}">
                <a16:creationId xmlns:a16="http://schemas.microsoft.com/office/drawing/2014/main" id="{CD2B4590-D3AF-FC44-9442-EB29D385D4E2}"/>
              </a:ext>
            </a:extLst>
          </p:cNvPr>
          <p:cNvSpPr>
            <a:spLocks noGrp="1" noRot="1" noChangeAspect="1" noChangeArrowheads="1" noTextEdit="1"/>
          </p:cNvSpPr>
          <p:nvPr>
            <p:ph type="sldImg"/>
          </p:nvPr>
        </p:nvSpPr>
        <p:spPr>
          <a:xfrm>
            <a:off x="2751138" y="531813"/>
            <a:ext cx="4730750" cy="2662237"/>
          </a:xfrm>
          <a:ln/>
        </p:spPr>
      </p:sp>
      <p:sp>
        <p:nvSpPr>
          <p:cNvPr id="88068" name="Rectangle 3">
            <a:extLst>
              <a:ext uri="{FF2B5EF4-FFF2-40B4-BE49-F238E27FC236}">
                <a16:creationId xmlns:a16="http://schemas.microsoft.com/office/drawing/2014/main" id="{6268ED55-9232-D74E-9626-0A252C29DC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DE7E98F5-FBE5-A14A-A363-432F180225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D4D314-B886-8A42-8C2F-92D0DBCE1249}" type="slidenum">
              <a:rPr lang="en-US" altLang="en-US" sz="1300" smtClean="0"/>
              <a:pPr>
                <a:spcBef>
                  <a:spcPct val="0"/>
                </a:spcBef>
              </a:pPr>
              <a:t>41</a:t>
            </a:fld>
            <a:endParaRPr lang="en-US" altLang="en-US" sz="1300"/>
          </a:p>
        </p:txBody>
      </p:sp>
      <p:sp>
        <p:nvSpPr>
          <p:cNvPr id="90115" name="Rectangle 2">
            <a:extLst>
              <a:ext uri="{FF2B5EF4-FFF2-40B4-BE49-F238E27FC236}">
                <a16:creationId xmlns:a16="http://schemas.microsoft.com/office/drawing/2014/main" id="{B709C823-0741-6D47-AF80-FB3F77F29DCA}"/>
              </a:ext>
            </a:extLst>
          </p:cNvPr>
          <p:cNvSpPr>
            <a:spLocks noGrp="1" noRot="1" noChangeAspect="1" noChangeArrowheads="1" noTextEdit="1"/>
          </p:cNvSpPr>
          <p:nvPr>
            <p:ph type="sldImg"/>
          </p:nvPr>
        </p:nvSpPr>
        <p:spPr>
          <a:xfrm>
            <a:off x="2751138" y="531813"/>
            <a:ext cx="4730750" cy="2662237"/>
          </a:xfrm>
          <a:ln/>
        </p:spPr>
      </p:sp>
      <p:sp>
        <p:nvSpPr>
          <p:cNvPr id="90116" name="Rectangle 3">
            <a:extLst>
              <a:ext uri="{FF2B5EF4-FFF2-40B4-BE49-F238E27FC236}">
                <a16:creationId xmlns:a16="http://schemas.microsoft.com/office/drawing/2014/main" id="{19BE14F1-C9E3-9243-B785-2757BE1566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D9DDFD6F-26BD-C846-AD78-3A8FD7EA8C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6D18B5-EF5C-874D-90F6-F53EBAB2FECE}" type="slidenum">
              <a:rPr lang="en-US" altLang="en-US" sz="1300" smtClean="0"/>
              <a:pPr>
                <a:spcBef>
                  <a:spcPct val="0"/>
                </a:spcBef>
              </a:pPr>
              <a:t>42</a:t>
            </a:fld>
            <a:endParaRPr lang="en-US" altLang="en-US" sz="1300"/>
          </a:p>
        </p:txBody>
      </p:sp>
      <p:sp>
        <p:nvSpPr>
          <p:cNvPr id="92163" name="Rectangle 2">
            <a:extLst>
              <a:ext uri="{FF2B5EF4-FFF2-40B4-BE49-F238E27FC236}">
                <a16:creationId xmlns:a16="http://schemas.microsoft.com/office/drawing/2014/main" id="{49B8A39E-C4BB-7B4F-9813-635127E7D308}"/>
              </a:ext>
            </a:extLst>
          </p:cNvPr>
          <p:cNvSpPr>
            <a:spLocks noGrp="1" noRot="1" noChangeAspect="1" noChangeArrowheads="1" noTextEdit="1"/>
          </p:cNvSpPr>
          <p:nvPr>
            <p:ph type="sldImg"/>
          </p:nvPr>
        </p:nvSpPr>
        <p:spPr>
          <a:xfrm>
            <a:off x="2751138" y="531813"/>
            <a:ext cx="4730750" cy="2662237"/>
          </a:xfrm>
          <a:ln/>
        </p:spPr>
      </p:sp>
      <p:sp>
        <p:nvSpPr>
          <p:cNvPr id="92164" name="Rectangle 3">
            <a:extLst>
              <a:ext uri="{FF2B5EF4-FFF2-40B4-BE49-F238E27FC236}">
                <a16:creationId xmlns:a16="http://schemas.microsoft.com/office/drawing/2014/main" id="{35FA0351-95F7-7442-954A-C33CA68DA5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04ECB7F3-3394-7944-8BA4-D55F35304E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FC455B-1322-CE4E-903D-CEB8F920D4C8}" type="slidenum">
              <a:rPr lang="en-US" altLang="en-US" sz="1300" smtClean="0"/>
              <a:pPr>
                <a:spcBef>
                  <a:spcPct val="0"/>
                </a:spcBef>
              </a:pPr>
              <a:t>43</a:t>
            </a:fld>
            <a:endParaRPr lang="en-US" altLang="en-US" sz="1300"/>
          </a:p>
        </p:txBody>
      </p:sp>
      <p:sp>
        <p:nvSpPr>
          <p:cNvPr id="94211" name="Rectangle 2">
            <a:extLst>
              <a:ext uri="{FF2B5EF4-FFF2-40B4-BE49-F238E27FC236}">
                <a16:creationId xmlns:a16="http://schemas.microsoft.com/office/drawing/2014/main" id="{5DDE6933-3EEE-C14F-8C7E-70BF795C1C04}"/>
              </a:ext>
            </a:extLst>
          </p:cNvPr>
          <p:cNvSpPr>
            <a:spLocks noGrp="1" noRot="1" noChangeAspect="1" noChangeArrowheads="1" noTextEdit="1"/>
          </p:cNvSpPr>
          <p:nvPr>
            <p:ph type="sldImg"/>
          </p:nvPr>
        </p:nvSpPr>
        <p:spPr>
          <a:xfrm>
            <a:off x="2751138" y="531813"/>
            <a:ext cx="4730750" cy="2662237"/>
          </a:xfrm>
          <a:ln/>
        </p:spPr>
      </p:sp>
      <p:sp>
        <p:nvSpPr>
          <p:cNvPr id="94212" name="Rectangle 3">
            <a:extLst>
              <a:ext uri="{FF2B5EF4-FFF2-40B4-BE49-F238E27FC236}">
                <a16:creationId xmlns:a16="http://schemas.microsoft.com/office/drawing/2014/main" id="{71BDC949-2234-714A-8654-7A0B9345FE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92D5BBE6-8901-7045-926A-E94F917C7C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B10975D-1D94-0248-B0C2-BFB451D15301}" type="slidenum">
              <a:rPr lang="en-US" altLang="en-US" sz="1300" smtClean="0"/>
              <a:pPr>
                <a:spcBef>
                  <a:spcPct val="0"/>
                </a:spcBef>
              </a:pPr>
              <a:t>44</a:t>
            </a:fld>
            <a:endParaRPr lang="en-US" altLang="en-US" sz="1300"/>
          </a:p>
        </p:txBody>
      </p:sp>
      <p:sp>
        <p:nvSpPr>
          <p:cNvPr id="96259" name="Rectangle 2">
            <a:extLst>
              <a:ext uri="{FF2B5EF4-FFF2-40B4-BE49-F238E27FC236}">
                <a16:creationId xmlns:a16="http://schemas.microsoft.com/office/drawing/2014/main" id="{06F8A373-DC7A-B947-941E-861101D97A6A}"/>
              </a:ext>
            </a:extLst>
          </p:cNvPr>
          <p:cNvSpPr>
            <a:spLocks noGrp="1" noRot="1" noChangeAspect="1" noChangeArrowheads="1" noTextEdit="1"/>
          </p:cNvSpPr>
          <p:nvPr>
            <p:ph type="sldImg"/>
          </p:nvPr>
        </p:nvSpPr>
        <p:spPr>
          <a:xfrm>
            <a:off x="2751138" y="531813"/>
            <a:ext cx="4730750" cy="2662237"/>
          </a:xfrm>
          <a:ln/>
        </p:spPr>
      </p:sp>
      <p:sp>
        <p:nvSpPr>
          <p:cNvPr id="96260" name="Rectangle 3">
            <a:extLst>
              <a:ext uri="{FF2B5EF4-FFF2-40B4-BE49-F238E27FC236}">
                <a16:creationId xmlns:a16="http://schemas.microsoft.com/office/drawing/2014/main" id="{A913CEFE-7667-4C4B-82FE-A53C661031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8CEB0082-EE60-064E-8DF7-31DD3A674B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EF8CBA-88CD-B942-BCB5-B2CC890F5191}" type="slidenum">
              <a:rPr lang="en-US" altLang="en-US" sz="1300" smtClean="0"/>
              <a:pPr>
                <a:spcBef>
                  <a:spcPct val="0"/>
                </a:spcBef>
              </a:pPr>
              <a:t>45</a:t>
            </a:fld>
            <a:endParaRPr lang="en-US" altLang="en-US" sz="1300"/>
          </a:p>
        </p:txBody>
      </p:sp>
      <p:sp>
        <p:nvSpPr>
          <p:cNvPr id="98307" name="Rectangle 2">
            <a:extLst>
              <a:ext uri="{FF2B5EF4-FFF2-40B4-BE49-F238E27FC236}">
                <a16:creationId xmlns:a16="http://schemas.microsoft.com/office/drawing/2014/main" id="{E3F26089-43C8-3246-9F58-CA9A892879A2}"/>
              </a:ext>
            </a:extLst>
          </p:cNvPr>
          <p:cNvSpPr>
            <a:spLocks noGrp="1" noRot="1" noChangeAspect="1" noChangeArrowheads="1" noTextEdit="1"/>
          </p:cNvSpPr>
          <p:nvPr>
            <p:ph type="sldImg"/>
          </p:nvPr>
        </p:nvSpPr>
        <p:spPr>
          <a:xfrm>
            <a:off x="2751138" y="531813"/>
            <a:ext cx="4730750" cy="2662237"/>
          </a:xfrm>
          <a:ln/>
        </p:spPr>
      </p:sp>
      <p:sp>
        <p:nvSpPr>
          <p:cNvPr id="98308" name="Rectangle 3">
            <a:extLst>
              <a:ext uri="{FF2B5EF4-FFF2-40B4-BE49-F238E27FC236}">
                <a16:creationId xmlns:a16="http://schemas.microsoft.com/office/drawing/2014/main" id="{CFF2DEAE-D160-3A4A-A8DA-CABD069E8E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8CEB0082-EE60-064E-8DF7-31DD3A674B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EF8CBA-88CD-B942-BCB5-B2CC890F5191}" type="slidenum">
              <a:rPr lang="en-US" altLang="en-US" sz="1300" smtClean="0"/>
              <a:pPr>
                <a:spcBef>
                  <a:spcPct val="0"/>
                </a:spcBef>
              </a:pPr>
              <a:t>46</a:t>
            </a:fld>
            <a:endParaRPr lang="en-US" altLang="en-US" sz="1300"/>
          </a:p>
        </p:txBody>
      </p:sp>
      <p:sp>
        <p:nvSpPr>
          <p:cNvPr id="98307" name="Rectangle 2">
            <a:extLst>
              <a:ext uri="{FF2B5EF4-FFF2-40B4-BE49-F238E27FC236}">
                <a16:creationId xmlns:a16="http://schemas.microsoft.com/office/drawing/2014/main" id="{E3F26089-43C8-3246-9F58-CA9A892879A2}"/>
              </a:ext>
            </a:extLst>
          </p:cNvPr>
          <p:cNvSpPr>
            <a:spLocks noGrp="1" noRot="1" noChangeAspect="1" noChangeArrowheads="1" noTextEdit="1"/>
          </p:cNvSpPr>
          <p:nvPr>
            <p:ph type="sldImg"/>
          </p:nvPr>
        </p:nvSpPr>
        <p:spPr>
          <a:xfrm>
            <a:off x="2751138" y="531813"/>
            <a:ext cx="4730750" cy="2662237"/>
          </a:xfrm>
          <a:ln/>
        </p:spPr>
      </p:sp>
      <p:sp>
        <p:nvSpPr>
          <p:cNvPr id="98308" name="Rectangle 3">
            <a:extLst>
              <a:ext uri="{FF2B5EF4-FFF2-40B4-BE49-F238E27FC236}">
                <a16:creationId xmlns:a16="http://schemas.microsoft.com/office/drawing/2014/main" id="{CFF2DEAE-D160-3A4A-A8DA-CABD069E8E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362665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C5E28944-122E-1948-829E-F9787F3F633F}"/>
              </a:ext>
            </a:extLst>
          </p:cNvPr>
          <p:cNvSpPr>
            <a:spLocks noGrp="1" noRot="1" noChangeAspect="1" noTextEdit="1"/>
          </p:cNvSpPr>
          <p:nvPr>
            <p:ph type="sldImg"/>
          </p:nvPr>
        </p:nvSpPr>
        <p:spPr>
          <a:xfrm>
            <a:off x="2751138" y="531813"/>
            <a:ext cx="4730750" cy="2662237"/>
          </a:xfrm>
          <a:ln/>
        </p:spPr>
      </p:sp>
      <p:sp>
        <p:nvSpPr>
          <p:cNvPr id="102403" name="Notes Placeholder 2">
            <a:extLst>
              <a:ext uri="{FF2B5EF4-FFF2-40B4-BE49-F238E27FC236}">
                <a16:creationId xmlns:a16="http://schemas.microsoft.com/office/drawing/2014/main" id="{681AEC1C-1522-CE4E-9E14-3249DE2C47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AU" sz="1200" kern="1200" dirty="0">
                <a:solidFill>
                  <a:schemeClr val="tx1"/>
                </a:solidFill>
                <a:effectLst/>
                <a:latin typeface="Arial" pitchFamily="34" charset="0"/>
                <a:ea typeface="+mn-ea"/>
                <a:cs typeface="+mn-cs"/>
              </a:rPr>
              <a:t>The need for effective policy management has led to the emergence of a class of software tools that supports policy development, implementation, and maintenance. At the forefront of these tools is the </a:t>
            </a:r>
            <a:r>
              <a:rPr lang="en-AU" sz="1200" kern="1200" dirty="0" err="1">
                <a:solidFill>
                  <a:schemeClr val="tx1"/>
                </a:solidFill>
                <a:effectLst/>
                <a:latin typeface="Arial" pitchFamily="34" charset="0"/>
                <a:ea typeface="+mn-ea"/>
                <a:cs typeface="+mn-cs"/>
              </a:rPr>
              <a:t>VigilEnt</a:t>
            </a:r>
            <a:r>
              <a:rPr lang="en-AU" sz="1200" kern="1200" dirty="0">
                <a:solidFill>
                  <a:schemeClr val="tx1"/>
                </a:solidFill>
                <a:effectLst/>
                <a:latin typeface="Arial" pitchFamily="34" charset="0"/>
                <a:ea typeface="+mn-ea"/>
                <a:cs typeface="+mn-cs"/>
              </a:rPr>
              <a:t> Policy </a:t>
            </a:r>
            <a:r>
              <a:rPr lang="en-AU" sz="1200" kern="1200" dirty="0" err="1">
                <a:solidFill>
                  <a:schemeClr val="tx1"/>
                </a:solidFill>
                <a:effectLst/>
                <a:latin typeface="Arial" pitchFamily="34" charset="0"/>
                <a:ea typeface="+mn-ea"/>
                <a:cs typeface="+mn-cs"/>
              </a:rPr>
              <a:t>Center</a:t>
            </a:r>
            <a:r>
              <a:rPr lang="en-AU" sz="1200" kern="1200" dirty="0">
                <a:solidFill>
                  <a:schemeClr val="tx1"/>
                </a:solidFill>
                <a:effectLst/>
                <a:latin typeface="Arial" pitchFamily="34" charset="0"/>
                <a:ea typeface="+mn-ea"/>
                <a:cs typeface="+mn-cs"/>
              </a:rPr>
              <a:t> (VPC), a centralized policy approval and implementation system from NetIQ (www.informationshield.com/vpcmain. html). VPC allows policy developers to create policy, manage the approval process with multiple individuals or groups, and distribute approved policy throughout their </a:t>
            </a:r>
            <a:r>
              <a:rPr lang="en-AU" sz="1200" kern="1200" dirty="0" err="1">
                <a:solidFill>
                  <a:schemeClr val="tx1"/>
                </a:solidFill>
                <a:effectLst/>
                <a:latin typeface="Arial" pitchFamily="34" charset="0"/>
                <a:ea typeface="+mn-ea"/>
                <a:cs typeface="+mn-cs"/>
              </a:rPr>
              <a:t>organiza</a:t>
            </a:r>
            <a:r>
              <a:rPr lang="en-AU" sz="1200" kern="1200" dirty="0">
                <a:solidFill>
                  <a:schemeClr val="tx1"/>
                </a:solidFill>
                <a:effectLst/>
                <a:latin typeface="Arial" pitchFamily="34" charset="0"/>
                <a:ea typeface="+mn-ea"/>
                <a:cs typeface="+mn-cs"/>
              </a:rPr>
              <a:t>- </a:t>
            </a:r>
            <a:r>
              <a:rPr lang="en-AU" sz="1200" kern="1200" dirty="0" err="1">
                <a:solidFill>
                  <a:schemeClr val="tx1"/>
                </a:solidFill>
                <a:effectLst/>
                <a:latin typeface="Arial" pitchFamily="34" charset="0"/>
                <a:ea typeface="+mn-ea"/>
                <a:cs typeface="+mn-cs"/>
              </a:rPr>
              <a:t>tions</a:t>
            </a:r>
            <a:r>
              <a:rPr lang="en-AU" sz="1200" kern="1200" dirty="0">
                <a:solidFill>
                  <a:schemeClr val="tx1"/>
                </a:solidFill>
                <a:effectLst/>
                <a:latin typeface="Arial" pitchFamily="34" charset="0"/>
                <a:ea typeface="+mn-ea"/>
                <a:cs typeface="+mn-cs"/>
              </a:rPr>
              <a:t>. VPC assesses readers’ understanding of the policy and electronically records reader acknowledgments. Use of VPC reduces or eliminates the need to distribute hard copies of documents that might go unread and to manage multiple policy receipt acknowledgment forms. Tools like VPC keep policies confidential, behind password-protected intranets, and generate periodic reports indicating which employees have and have not read and acknowledged the policies. </a:t>
            </a:r>
            <a:endParaRPr lang="en-AU" dirty="0"/>
          </a:p>
          <a:p>
            <a:pPr eaLnBrk="1" hangingPunct="1"/>
            <a:endParaRPr lang="en-US" altLang="en-US" dirty="0"/>
          </a:p>
        </p:txBody>
      </p:sp>
      <p:sp>
        <p:nvSpPr>
          <p:cNvPr id="102404" name="Slide Number Placeholder 3">
            <a:extLst>
              <a:ext uri="{FF2B5EF4-FFF2-40B4-BE49-F238E27FC236}">
                <a16:creationId xmlns:a16="http://schemas.microsoft.com/office/drawing/2014/main" id="{27DE4694-D543-EB47-83FA-1F94423CCCB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15D107-616F-5D43-8C0E-4784EAED2653}" type="slidenum">
              <a:rPr lang="en-US" altLang="en-US" sz="1300" smtClean="0"/>
              <a:pPr>
                <a:spcBef>
                  <a:spcPct val="0"/>
                </a:spcBef>
              </a:pPr>
              <a:t>47</a:t>
            </a:fld>
            <a:endParaRPr lang="en-US" altLang="en-US" sz="13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C5E28944-122E-1948-829E-F9787F3F633F}"/>
              </a:ext>
            </a:extLst>
          </p:cNvPr>
          <p:cNvSpPr>
            <a:spLocks noGrp="1" noRot="1" noChangeAspect="1" noTextEdit="1"/>
          </p:cNvSpPr>
          <p:nvPr>
            <p:ph type="sldImg"/>
          </p:nvPr>
        </p:nvSpPr>
        <p:spPr>
          <a:xfrm>
            <a:off x="2751138" y="531813"/>
            <a:ext cx="4730750" cy="2662237"/>
          </a:xfrm>
          <a:ln/>
        </p:spPr>
      </p:sp>
      <p:sp>
        <p:nvSpPr>
          <p:cNvPr id="102403" name="Notes Placeholder 2">
            <a:extLst>
              <a:ext uri="{FF2B5EF4-FFF2-40B4-BE49-F238E27FC236}">
                <a16:creationId xmlns:a16="http://schemas.microsoft.com/office/drawing/2014/main" id="{681AEC1C-1522-CE4E-9E14-3249DE2C47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AU" sz="1200" kern="1200" dirty="0">
                <a:solidFill>
                  <a:schemeClr val="tx1"/>
                </a:solidFill>
                <a:effectLst/>
                <a:latin typeface="Arial" pitchFamily="34" charset="0"/>
                <a:ea typeface="+mn-ea"/>
                <a:cs typeface="+mn-cs"/>
              </a:rPr>
              <a:t>The need for effective policy management has led to the emergence of a class of software tools that supports policy development, implementation, and maintenance. At the forefront of these tools is the </a:t>
            </a:r>
            <a:r>
              <a:rPr lang="en-AU" sz="1200" kern="1200" dirty="0" err="1">
                <a:solidFill>
                  <a:schemeClr val="tx1"/>
                </a:solidFill>
                <a:effectLst/>
                <a:latin typeface="Arial" pitchFamily="34" charset="0"/>
                <a:ea typeface="+mn-ea"/>
                <a:cs typeface="+mn-cs"/>
              </a:rPr>
              <a:t>VigilEnt</a:t>
            </a:r>
            <a:r>
              <a:rPr lang="en-AU" sz="1200" kern="1200" dirty="0">
                <a:solidFill>
                  <a:schemeClr val="tx1"/>
                </a:solidFill>
                <a:effectLst/>
                <a:latin typeface="Arial" pitchFamily="34" charset="0"/>
                <a:ea typeface="+mn-ea"/>
                <a:cs typeface="+mn-cs"/>
              </a:rPr>
              <a:t> Policy </a:t>
            </a:r>
            <a:r>
              <a:rPr lang="en-AU" sz="1200" kern="1200" dirty="0" err="1">
                <a:solidFill>
                  <a:schemeClr val="tx1"/>
                </a:solidFill>
                <a:effectLst/>
                <a:latin typeface="Arial" pitchFamily="34" charset="0"/>
                <a:ea typeface="+mn-ea"/>
                <a:cs typeface="+mn-cs"/>
              </a:rPr>
              <a:t>Center</a:t>
            </a:r>
            <a:r>
              <a:rPr lang="en-AU" sz="1200" kern="1200" dirty="0">
                <a:solidFill>
                  <a:schemeClr val="tx1"/>
                </a:solidFill>
                <a:effectLst/>
                <a:latin typeface="Arial" pitchFamily="34" charset="0"/>
                <a:ea typeface="+mn-ea"/>
                <a:cs typeface="+mn-cs"/>
              </a:rPr>
              <a:t> (VPC), a centralized policy approval and implementation system from NetIQ (www.informationshield.com/vpcmain. html). VPC allows policy developers to create policy, manage the approval process with multiple individuals or groups, and distribute approved policy throughout their </a:t>
            </a:r>
            <a:r>
              <a:rPr lang="en-AU" sz="1200" kern="1200" dirty="0" err="1">
                <a:solidFill>
                  <a:schemeClr val="tx1"/>
                </a:solidFill>
                <a:effectLst/>
                <a:latin typeface="Arial" pitchFamily="34" charset="0"/>
                <a:ea typeface="+mn-ea"/>
                <a:cs typeface="+mn-cs"/>
              </a:rPr>
              <a:t>organiza</a:t>
            </a:r>
            <a:r>
              <a:rPr lang="en-AU" sz="1200" kern="1200" dirty="0">
                <a:solidFill>
                  <a:schemeClr val="tx1"/>
                </a:solidFill>
                <a:effectLst/>
                <a:latin typeface="Arial" pitchFamily="34" charset="0"/>
                <a:ea typeface="+mn-ea"/>
                <a:cs typeface="+mn-cs"/>
              </a:rPr>
              <a:t>- </a:t>
            </a:r>
            <a:r>
              <a:rPr lang="en-AU" sz="1200" kern="1200" dirty="0" err="1">
                <a:solidFill>
                  <a:schemeClr val="tx1"/>
                </a:solidFill>
                <a:effectLst/>
                <a:latin typeface="Arial" pitchFamily="34" charset="0"/>
                <a:ea typeface="+mn-ea"/>
                <a:cs typeface="+mn-cs"/>
              </a:rPr>
              <a:t>tions</a:t>
            </a:r>
            <a:r>
              <a:rPr lang="en-AU" sz="1200" kern="1200" dirty="0">
                <a:solidFill>
                  <a:schemeClr val="tx1"/>
                </a:solidFill>
                <a:effectLst/>
                <a:latin typeface="Arial" pitchFamily="34" charset="0"/>
                <a:ea typeface="+mn-ea"/>
                <a:cs typeface="+mn-cs"/>
              </a:rPr>
              <a:t>. VPC assesses readers’ understanding of the policy and electronically records reader acknowledgments. Use of VPC reduces or eliminates the need to distribute hard copies of documents that might go unread and to manage multiple policy receipt acknowledgment forms. Tools like VPC keep policies confidential, behind password-protected intranets, and generate periodic reports indicating which employees have and have not read and acknowledged the policies. </a:t>
            </a:r>
            <a:endParaRPr lang="en-AU" dirty="0"/>
          </a:p>
          <a:p>
            <a:pPr eaLnBrk="1" hangingPunct="1"/>
            <a:endParaRPr lang="en-US" altLang="en-US" dirty="0"/>
          </a:p>
        </p:txBody>
      </p:sp>
      <p:sp>
        <p:nvSpPr>
          <p:cNvPr id="102404" name="Slide Number Placeholder 3">
            <a:extLst>
              <a:ext uri="{FF2B5EF4-FFF2-40B4-BE49-F238E27FC236}">
                <a16:creationId xmlns:a16="http://schemas.microsoft.com/office/drawing/2014/main" id="{27DE4694-D543-EB47-83FA-1F94423CCCB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15D107-616F-5D43-8C0E-4784EAED2653}" type="slidenum">
              <a:rPr lang="en-US" altLang="en-US" sz="1300" smtClean="0"/>
              <a:pPr>
                <a:spcBef>
                  <a:spcPct val="0"/>
                </a:spcBef>
              </a:pPr>
              <a:t>48</a:t>
            </a:fld>
            <a:endParaRPr lang="en-US" altLang="en-US" sz="13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38A3EAC2-A22D-BF4D-90CE-6CCA368654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C4A07C-5906-AC40-A2AC-9122796E3E8D}" type="slidenum">
              <a:rPr lang="en-US" altLang="en-US" sz="1300" smtClean="0"/>
              <a:pPr>
                <a:spcBef>
                  <a:spcPct val="0"/>
                </a:spcBef>
              </a:pPr>
              <a:t>50</a:t>
            </a:fld>
            <a:endParaRPr lang="en-US" altLang="en-US" sz="1300"/>
          </a:p>
        </p:txBody>
      </p:sp>
      <p:sp>
        <p:nvSpPr>
          <p:cNvPr id="105475" name="Rectangle 2">
            <a:extLst>
              <a:ext uri="{FF2B5EF4-FFF2-40B4-BE49-F238E27FC236}">
                <a16:creationId xmlns:a16="http://schemas.microsoft.com/office/drawing/2014/main" id="{138B4C4D-8B7C-A643-8090-C89A47A7EB8A}"/>
              </a:ext>
            </a:extLst>
          </p:cNvPr>
          <p:cNvSpPr>
            <a:spLocks noGrp="1" noRot="1" noChangeAspect="1" noChangeArrowheads="1" noTextEdit="1"/>
          </p:cNvSpPr>
          <p:nvPr>
            <p:ph type="sldImg"/>
          </p:nvPr>
        </p:nvSpPr>
        <p:spPr>
          <a:xfrm>
            <a:off x="2751138" y="531813"/>
            <a:ext cx="4730750" cy="2662237"/>
          </a:xfrm>
          <a:ln/>
        </p:spPr>
      </p:sp>
      <p:sp>
        <p:nvSpPr>
          <p:cNvPr id="105476" name="Rectangle 3">
            <a:extLst>
              <a:ext uri="{FF2B5EF4-FFF2-40B4-BE49-F238E27FC236}">
                <a16:creationId xmlns:a16="http://schemas.microsoft.com/office/drawing/2014/main" id="{35EEC263-784B-2240-AC5D-BF1DD4BCF0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131FB43-F7BD-7944-84E2-C5C5157BF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C0F66E-5C1E-EC4D-9C3B-CDFBBF21AB80}" type="slidenum">
              <a:rPr lang="en-US" altLang="en-US" sz="1300" smtClean="0"/>
              <a:pPr>
                <a:spcBef>
                  <a:spcPct val="0"/>
                </a:spcBef>
              </a:pPr>
              <a:t>5</a:t>
            </a:fld>
            <a:endParaRPr lang="en-US" altLang="en-US" sz="1300"/>
          </a:p>
        </p:txBody>
      </p:sp>
      <p:sp>
        <p:nvSpPr>
          <p:cNvPr id="22531" name="Rectangle 2">
            <a:extLst>
              <a:ext uri="{FF2B5EF4-FFF2-40B4-BE49-F238E27FC236}">
                <a16:creationId xmlns:a16="http://schemas.microsoft.com/office/drawing/2014/main" id="{3EF24BD9-D43F-0545-A8CB-06C66ECBD079}"/>
              </a:ext>
            </a:extLst>
          </p:cNvPr>
          <p:cNvSpPr>
            <a:spLocks noGrp="1" noRot="1" noChangeAspect="1" noChangeArrowheads="1" noTextEdit="1"/>
          </p:cNvSpPr>
          <p:nvPr>
            <p:ph type="sldImg"/>
          </p:nvPr>
        </p:nvSpPr>
        <p:spPr>
          <a:xfrm>
            <a:off x="2751138" y="531813"/>
            <a:ext cx="4730750" cy="2662237"/>
          </a:xfrm>
          <a:ln/>
        </p:spPr>
      </p:sp>
      <p:sp>
        <p:nvSpPr>
          <p:cNvPr id="22532" name="Rectangle 3">
            <a:extLst>
              <a:ext uri="{FF2B5EF4-FFF2-40B4-BE49-F238E27FC236}">
                <a16:creationId xmlns:a16="http://schemas.microsoft.com/office/drawing/2014/main" id="{D59A96B4-DBD3-9342-B888-D16B3201A1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2398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DCF955F3-6752-D443-B695-904B892238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79E151-DFE6-B94E-AC65-9014BB1ECFF9}" type="slidenum">
              <a:rPr lang="en-US" altLang="en-US" sz="1300" smtClean="0"/>
              <a:pPr>
                <a:spcBef>
                  <a:spcPct val="0"/>
                </a:spcBef>
              </a:pPr>
              <a:t>6</a:t>
            </a:fld>
            <a:endParaRPr lang="en-US" altLang="en-US" sz="1300"/>
          </a:p>
        </p:txBody>
      </p:sp>
      <p:sp>
        <p:nvSpPr>
          <p:cNvPr id="24579" name="Rectangle 2">
            <a:extLst>
              <a:ext uri="{FF2B5EF4-FFF2-40B4-BE49-F238E27FC236}">
                <a16:creationId xmlns:a16="http://schemas.microsoft.com/office/drawing/2014/main" id="{A47CFAEB-C257-8E4B-B58A-1EAB82823E5D}"/>
              </a:ext>
            </a:extLst>
          </p:cNvPr>
          <p:cNvSpPr>
            <a:spLocks noGrp="1" noRot="1" noChangeAspect="1" noChangeArrowheads="1" noTextEdit="1"/>
          </p:cNvSpPr>
          <p:nvPr>
            <p:ph type="sldImg"/>
          </p:nvPr>
        </p:nvSpPr>
        <p:spPr>
          <a:xfrm>
            <a:off x="2751138" y="531813"/>
            <a:ext cx="4730750" cy="2662237"/>
          </a:xfrm>
          <a:ln/>
        </p:spPr>
      </p:sp>
      <p:sp>
        <p:nvSpPr>
          <p:cNvPr id="24580" name="Rectangle 3">
            <a:extLst>
              <a:ext uri="{FF2B5EF4-FFF2-40B4-BE49-F238E27FC236}">
                <a16:creationId xmlns:a16="http://schemas.microsoft.com/office/drawing/2014/main" id="{C4CF7F9B-F469-934B-85DF-E543C5C64F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CA58D72E-3AE3-BB40-860C-547D1B66A6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254ABD-7848-A440-9385-3F4C0988BC46}" type="slidenum">
              <a:rPr lang="en-US" altLang="en-US" sz="1300" smtClean="0"/>
              <a:pPr>
                <a:spcBef>
                  <a:spcPct val="0"/>
                </a:spcBef>
              </a:pPr>
              <a:t>7</a:t>
            </a:fld>
            <a:endParaRPr lang="en-US" altLang="en-US" sz="1300"/>
          </a:p>
        </p:txBody>
      </p:sp>
      <p:sp>
        <p:nvSpPr>
          <p:cNvPr id="26627" name="Rectangle 2">
            <a:extLst>
              <a:ext uri="{FF2B5EF4-FFF2-40B4-BE49-F238E27FC236}">
                <a16:creationId xmlns:a16="http://schemas.microsoft.com/office/drawing/2014/main" id="{F29FFC62-C1B0-B649-8A8C-7C28A487987D}"/>
              </a:ext>
            </a:extLst>
          </p:cNvPr>
          <p:cNvSpPr>
            <a:spLocks noGrp="1" noRot="1" noChangeAspect="1" noChangeArrowheads="1" noTextEdit="1"/>
          </p:cNvSpPr>
          <p:nvPr>
            <p:ph type="sldImg"/>
          </p:nvPr>
        </p:nvSpPr>
        <p:spPr>
          <a:xfrm>
            <a:off x="2751138" y="531813"/>
            <a:ext cx="4730750" cy="2662237"/>
          </a:xfrm>
          <a:ln/>
        </p:spPr>
      </p:sp>
      <p:sp>
        <p:nvSpPr>
          <p:cNvPr id="26628" name="Rectangle 3">
            <a:extLst>
              <a:ext uri="{FF2B5EF4-FFF2-40B4-BE49-F238E27FC236}">
                <a16:creationId xmlns:a16="http://schemas.microsoft.com/office/drawing/2014/main" id="{9DEA21C1-78CC-5E4D-BD25-850CFC7393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CA58D72E-3AE3-BB40-860C-547D1B66A6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254ABD-7848-A440-9385-3F4C0988BC46}" type="slidenum">
              <a:rPr lang="en-US" altLang="en-US" sz="1300" smtClean="0"/>
              <a:pPr>
                <a:spcBef>
                  <a:spcPct val="0"/>
                </a:spcBef>
              </a:pPr>
              <a:t>8</a:t>
            </a:fld>
            <a:endParaRPr lang="en-US" altLang="en-US" sz="1300"/>
          </a:p>
        </p:txBody>
      </p:sp>
      <p:sp>
        <p:nvSpPr>
          <p:cNvPr id="26627" name="Rectangle 2">
            <a:extLst>
              <a:ext uri="{FF2B5EF4-FFF2-40B4-BE49-F238E27FC236}">
                <a16:creationId xmlns:a16="http://schemas.microsoft.com/office/drawing/2014/main" id="{F29FFC62-C1B0-B649-8A8C-7C28A487987D}"/>
              </a:ext>
            </a:extLst>
          </p:cNvPr>
          <p:cNvSpPr>
            <a:spLocks noGrp="1" noRot="1" noChangeAspect="1" noChangeArrowheads="1" noTextEdit="1"/>
          </p:cNvSpPr>
          <p:nvPr>
            <p:ph type="sldImg"/>
          </p:nvPr>
        </p:nvSpPr>
        <p:spPr>
          <a:xfrm>
            <a:off x="2751138" y="531813"/>
            <a:ext cx="4730750" cy="2662237"/>
          </a:xfrm>
          <a:ln/>
        </p:spPr>
      </p:sp>
      <p:sp>
        <p:nvSpPr>
          <p:cNvPr id="26628" name="Rectangle 3">
            <a:extLst>
              <a:ext uri="{FF2B5EF4-FFF2-40B4-BE49-F238E27FC236}">
                <a16:creationId xmlns:a16="http://schemas.microsoft.com/office/drawing/2014/main" id="{9DEA21C1-78CC-5E4D-BD25-850CFC7393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47293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699F2089-21DA-724B-8D66-FC4A031A0CE2}"/>
              </a:ext>
            </a:extLst>
          </p:cNvPr>
          <p:cNvSpPr>
            <a:spLocks noGrp="1" noRot="1" noChangeAspect="1" noTextEdit="1"/>
          </p:cNvSpPr>
          <p:nvPr>
            <p:ph type="sldImg"/>
          </p:nvPr>
        </p:nvSpPr>
        <p:spPr>
          <a:xfrm>
            <a:off x="2751138" y="531813"/>
            <a:ext cx="4730750" cy="2662237"/>
          </a:xfrm>
          <a:ln/>
        </p:spPr>
      </p:sp>
      <p:sp>
        <p:nvSpPr>
          <p:cNvPr id="28675" name="Notes Placeholder 2">
            <a:extLst>
              <a:ext uri="{FF2B5EF4-FFF2-40B4-BE49-F238E27FC236}">
                <a16:creationId xmlns:a16="http://schemas.microsoft.com/office/drawing/2014/main" id="{D88B8310-E0C4-5342-8192-6B5DBDE1AA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AU" sz="1200" kern="1200" dirty="0">
                <a:solidFill>
                  <a:schemeClr val="tx1"/>
                </a:solidFill>
                <a:effectLst/>
                <a:latin typeface="Arial" pitchFamily="34" charset="0"/>
                <a:ea typeface="+mn-ea"/>
                <a:cs typeface="+mn-cs"/>
              </a:rPr>
              <a:t>Whether via the use of the bull’s-eye model or any other methodology, until sound and usable IT and InfoSec policy is developed, communicated, and enforced, no additional resources should be spent on controls. </a:t>
            </a:r>
            <a:endParaRPr lang="en-AU" dirty="0"/>
          </a:p>
          <a:p>
            <a:pPr eaLnBrk="1" hangingPunct="1"/>
            <a:endParaRPr lang="en-US" altLang="en-US" dirty="0"/>
          </a:p>
        </p:txBody>
      </p:sp>
      <p:sp>
        <p:nvSpPr>
          <p:cNvPr id="28676" name="Slide Number Placeholder 3">
            <a:extLst>
              <a:ext uri="{FF2B5EF4-FFF2-40B4-BE49-F238E27FC236}">
                <a16:creationId xmlns:a16="http://schemas.microsoft.com/office/drawing/2014/main" id="{FE586D26-8450-6347-9758-0C58044E56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47B10C-D924-8448-B0B5-0953A43877BF}" type="slidenum">
              <a:rPr lang="en-US" altLang="en-US" sz="1300" smtClean="0"/>
              <a:pPr>
                <a:spcBef>
                  <a:spcPct val="0"/>
                </a:spcBef>
              </a:pPr>
              <a:t>9</a:t>
            </a:fld>
            <a:endParaRPr lang="en-US" altLang="en-U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EE2E213-EA05-B540-96FC-2DA4220DDB07}"/>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53247E13-5071-514C-B861-3645B87AE798}"/>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BF696D9D-BDD4-7242-A6EC-51F7DF19BD78}"/>
              </a:ext>
            </a:extLst>
          </p:cNvPr>
          <p:cNvSpPr>
            <a:spLocks noGrp="1"/>
          </p:cNvSpPr>
          <p:nvPr>
            <p:ph type="sldNum" sz="quarter" idx="12"/>
          </p:nvPr>
        </p:nvSpPr>
        <p:spPr/>
        <p:txBody>
          <a:bodyPr/>
          <a:lstStyle>
            <a:lvl1pPr>
              <a:defRPr/>
            </a:lvl1pPr>
          </a:lstStyle>
          <a:p>
            <a:pPr>
              <a:defRPr/>
            </a:pPr>
            <a:fld id="{37166376-5523-FE41-8E1B-653CF1F63063}" type="slidenum">
              <a:rPr lang="en-AU" altLang="en-US"/>
              <a:pPr>
                <a:defRPr/>
              </a:pPr>
              <a:t>‹#›</a:t>
            </a:fld>
            <a:endParaRPr lang="en-AU" altLang="en-US"/>
          </a:p>
        </p:txBody>
      </p:sp>
    </p:spTree>
    <p:extLst>
      <p:ext uri="{BB962C8B-B14F-4D97-AF65-F5344CB8AC3E}">
        <p14:creationId xmlns:p14="http://schemas.microsoft.com/office/powerpoint/2010/main" val="22641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083A07-1F8F-BA44-8A57-0604EB5A0AB0}"/>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D5203C4D-43A4-E048-AA48-FAFD1145B052}"/>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23B2C66F-AF0A-AA46-BEDB-F3CEAD44AB04}"/>
              </a:ext>
            </a:extLst>
          </p:cNvPr>
          <p:cNvSpPr>
            <a:spLocks noGrp="1"/>
          </p:cNvSpPr>
          <p:nvPr>
            <p:ph type="sldNum" sz="quarter" idx="12"/>
          </p:nvPr>
        </p:nvSpPr>
        <p:spPr/>
        <p:txBody>
          <a:bodyPr/>
          <a:lstStyle>
            <a:lvl1pPr>
              <a:defRPr/>
            </a:lvl1pPr>
          </a:lstStyle>
          <a:p>
            <a:pPr>
              <a:defRPr/>
            </a:pPr>
            <a:fld id="{29A3A3E9-6A57-7240-8D30-7E909CB4BEB1}" type="slidenum">
              <a:rPr lang="en-AU" altLang="en-US"/>
              <a:pPr>
                <a:defRPr/>
              </a:pPr>
              <a:t>‹#›</a:t>
            </a:fld>
            <a:endParaRPr lang="en-AU" altLang="en-US"/>
          </a:p>
        </p:txBody>
      </p:sp>
    </p:spTree>
    <p:extLst>
      <p:ext uri="{BB962C8B-B14F-4D97-AF65-F5344CB8AC3E}">
        <p14:creationId xmlns:p14="http://schemas.microsoft.com/office/powerpoint/2010/main" val="301368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F046E04-2CB5-4148-9E36-431F0FC03AAA}"/>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D5A9FBB4-9520-AA46-9604-F4F65A908D72}"/>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B92219B5-A967-3749-A5A4-E40E780949B7}"/>
              </a:ext>
            </a:extLst>
          </p:cNvPr>
          <p:cNvSpPr>
            <a:spLocks noGrp="1"/>
          </p:cNvSpPr>
          <p:nvPr>
            <p:ph type="sldNum" sz="quarter" idx="12"/>
          </p:nvPr>
        </p:nvSpPr>
        <p:spPr/>
        <p:txBody>
          <a:bodyPr/>
          <a:lstStyle>
            <a:lvl1pPr>
              <a:defRPr/>
            </a:lvl1pPr>
          </a:lstStyle>
          <a:p>
            <a:pPr>
              <a:defRPr/>
            </a:pPr>
            <a:fld id="{65E24B64-8A71-124B-AB7C-004D2FAE679A}" type="slidenum">
              <a:rPr lang="en-AU" altLang="en-US"/>
              <a:pPr>
                <a:defRPr/>
              </a:pPr>
              <a:t>‹#›</a:t>
            </a:fld>
            <a:endParaRPr lang="en-AU" altLang="en-US"/>
          </a:p>
        </p:txBody>
      </p:sp>
    </p:spTree>
    <p:extLst>
      <p:ext uri="{BB962C8B-B14F-4D97-AF65-F5344CB8AC3E}">
        <p14:creationId xmlns:p14="http://schemas.microsoft.com/office/powerpoint/2010/main" val="2184549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08194EF-86FB-3D43-B233-1784B6E939DD}"/>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F5601691-0688-8542-8BC0-50DA0375B9C5}"/>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49ABD033-CF97-5046-8492-C76D8F77EA19}"/>
              </a:ext>
            </a:extLst>
          </p:cNvPr>
          <p:cNvSpPr>
            <a:spLocks noGrp="1"/>
          </p:cNvSpPr>
          <p:nvPr>
            <p:ph type="sldNum" sz="quarter" idx="12"/>
          </p:nvPr>
        </p:nvSpPr>
        <p:spPr/>
        <p:txBody>
          <a:bodyPr/>
          <a:lstStyle>
            <a:lvl1pPr>
              <a:defRPr/>
            </a:lvl1pPr>
          </a:lstStyle>
          <a:p>
            <a:pPr>
              <a:defRPr/>
            </a:pPr>
            <a:fld id="{9885F3B5-2D70-8E48-BCDA-94D9729D3A81}" type="slidenum">
              <a:rPr lang="en-AU" altLang="en-US"/>
              <a:pPr>
                <a:defRPr/>
              </a:pPr>
              <a:t>‹#›</a:t>
            </a:fld>
            <a:endParaRPr lang="en-AU" altLang="en-US"/>
          </a:p>
        </p:txBody>
      </p:sp>
    </p:spTree>
    <p:extLst>
      <p:ext uri="{BB962C8B-B14F-4D97-AF65-F5344CB8AC3E}">
        <p14:creationId xmlns:p14="http://schemas.microsoft.com/office/powerpoint/2010/main" val="1028682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30186E1-63E5-1F47-B3CD-807DC4C59EE5}"/>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631475DD-50EB-2049-B2B2-2ED80BE63ED3}"/>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7F8B8FE2-CA65-004A-B807-A1CC2CD22216}"/>
              </a:ext>
            </a:extLst>
          </p:cNvPr>
          <p:cNvSpPr>
            <a:spLocks noGrp="1"/>
          </p:cNvSpPr>
          <p:nvPr>
            <p:ph type="sldNum" sz="quarter" idx="12"/>
          </p:nvPr>
        </p:nvSpPr>
        <p:spPr/>
        <p:txBody>
          <a:bodyPr/>
          <a:lstStyle>
            <a:lvl1pPr>
              <a:defRPr/>
            </a:lvl1pPr>
          </a:lstStyle>
          <a:p>
            <a:pPr>
              <a:defRPr/>
            </a:pPr>
            <a:fld id="{8DAC772B-942A-324E-A229-C6E927613284}" type="slidenum">
              <a:rPr lang="en-AU" altLang="en-US"/>
              <a:pPr>
                <a:defRPr/>
              </a:pPr>
              <a:t>‹#›</a:t>
            </a:fld>
            <a:endParaRPr lang="en-AU" altLang="en-US"/>
          </a:p>
        </p:txBody>
      </p:sp>
    </p:spTree>
    <p:extLst>
      <p:ext uri="{BB962C8B-B14F-4D97-AF65-F5344CB8AC3E}">
        <p14:creationId xmlns:p14="http://schemas.microsoft.com/office/powerpoint/2010/main" val="2554531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799FBA-8F9A-3842-8B58-1459DF194865}"/>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4FD1DBC0-5966-2E4D-8025-431A9325F873}"/>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2264ACD-73A9-3A4B-A733-FF70FA4D8F6B}"/>
              </a:ext>
            </a:extLst>
          </p:cNvPr>
          <p:cNvSpPr>
            <a:spLocks noGrp="1"/>
          </p:cNvSpPr>
          <p:nvPr>
            <p:ph type="sldNum" sz="quarter" idx="12"/>
          </p:nvPr>
        </p:nvSpPr>
        <p:spPr/>
        <p:txBody>
          <a:bodyPr/>
          <a:lstStyle>
            <a:lvl1pPr>
              <a:defRPr/>
            </a:lvl1pPr>
          </a:lstStyle>
          <a:p>
            <a:pPr>
              <a:defRPr/>
            </a:pPr>
            <a:fld id="{7DE852EB-A6D6-FD48-B271-8C7424C471F1}" type="slidenum">
              <a:rPr lang="en-AU" altLang="en-US"/>
              <a:pPr>
                <a:defRPr/>
              </a:pPr>
              <a:t>‹#›</a:t>
            </a:fld>
            <a:endParaRPr lang="en-AU" altLang="en-US"/>
          </a:p>
        </p:txBody>
      </p:sp>
    </p:spTree>
    <p:extLst>
      <p:ext uri="{BB962C8B-B14F-4D97-AF65-F5344CB8AC3E}">
        <p14:creationId xmlns:p14="http://schemas.microsoft.com/office/powerpoint/2010/main" val="327303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473E3FA0-0A94-524A-8808-B9EC79DAD0BF}"/>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2CF64CCF-B715-9244-98C3-111A2DA3DEE0}"/>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A20F0A4F-099B-AC42-ABA5-10D843C1455E}"/>
              </a:ext>
            </a:extLst>
          </p:cNvPr>
          <p:cNvSpPr>
            <a:spLocks noGrp="1"/>
          </p:cNvSpPr>
          <p:nvPr>
            <p:ph type="sldNum" sz="quarter" idx="12"/>
          </p:nvPr>
        </p:nvSpPr>
        <p:spPr/>
        <p:txBody>
          <a:bodyPr/>
          <a:lstStyle>
            <a:lvl1pPr>
              <a:defRPr/>
            </a:lvl1pPr>
          </a:lstStyle>
          <a:p>
            <a:pPr>
              <a:defRPr/>
            </a:pPr>
            <a:fld id="{060ED770-62A0-A740-AB47-F98989041289}" type="slidenum">
              <a:rPr lang="en-AU" altLang="en-US"/>
              <a:pPr>
                <a:defRPr/>
              </a:pPr>
              <a:t>‹#›</a:t>
            </a:fld>
            <a:endParaRPr lang="en-AU" altLang="en-US"/>
          </a:p>
        </p:txBody>
      </p:sp>
    </p:spTree>
    <p:extLst>
      <p:ext uri="{BB962C8B-B14F-4D97-AF65-F5344CB8AC3E}">
        <p14:creationId xmlns:p14="http://schemas.microsoft.com/office/powerpoint/2010/main" val="1635854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C8E9C0F2-13E1-7149-9DBD-3F455B9D4263}"/>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36F9AF4A-61CE-9743-9847-9DEC925B22C9}"/>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363F241C-7C20-394D-877F-4FE759627AEF}"/>
              </a:ext>
            </a:extLst>
          </p:cNvPr>
          <p:cNvSpPr>
            <a:spLocks noGrp="1"/>
          </p:cNvSpPr>
          <p:nvPr>
            <p:ph type="sldNum" sz="quarter" idx="12"/>
          </p:nvPr>
        </p:nvSpPr>
        <p:spPr/>
        <p:txBody>
          <a:bodyPr/>
          <a:lstStyle>
            <a:lvl1pPr>
              <a:defRPr/>
            </a:lvl1pPr>
          </a:lstStyle>
          <a:p>
            <a:pPr>
              <a:defRPr/>
            </a:pPr>
            <a:fld id="{249FC270-4B4B-694A-BBE5-F14BBEE4B1CE}" type="slidenum">
              <a:rPr lang="en-AU" altLang="en-US"/>
              <a:pPr>
                <a:defRPr/>
              </a:pPr>
              <a:t>‹#›</a:t>
            </a:fld>
            <a:endParaRPr lang="en-AU" altLang="en-US"/>
          </a:p>
        </p:txBody>
      </p:sp>
    </p:spTree>
    <p:extLst>
      <p:ext uri="{BB962C8B-B14F-4D97-AF65-F5344CB8AC3E}">
        <p14:creationId xmlns:p14="http://schemas.microsoft.com/office/powerpoint/2010/main" val="1409950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CE5CE062-9B9C-4E46-A70E-5EE3995A66CA}"/>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3B1FAAA7-6265-7A40-8BBB-40038E91D996}"/>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B8456FB6-9A82-BB44-BC84-05DD86D13223}"/>
              </a:ext>
            </a:extLst>
          </p:cNvPr>
          <p:cNvSpPr>
            <a:spLocks noGrp="1"/>
          </p:cNvSpPr>
          <p:nvPr>
            <p:ph type="sldNum" sz="quarter" idx="12"/>
          </p:nvPr>
        </p:nvSpPr>
        <p:spPr/>
        <p:txBody>
          <a:bodyPr/>
          <a:lstStyle>
            <a:lvl1pPr>
              <a:defRPr/>
            </a:lvl1pPr>
          </a:lstStyle>
          <a:p>
            <a:pPr>
              <a:defRPr/>
            </a:pPr>
            <a:fld id="{93CF1326-2B9A-D744-9E9A-16F28B06A801}" type="slidenum">
              <a:rPr lang="en-AU" altLang="en-US"/>
              <a:pPr>
                <a:defRPr/>
              </a:pPr>
              <a:t>‹#›</a:t>
            </a:fld>
            <a:endParaRPr lang="en-AU" altLang="en-US"/>
          </a:p>
        </p:txBody>
      </p:sp>
    </p:spTree>
    <p:extLst>
      <p:ext uri="{BB962C8B-B14F-4D97-AF65-F5344CB8AC3E}">
        <p14:creationId xmlns:p14="http://schemas.microsoft.com/office/powerpoint/2010/main" val="838310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8DC240E-1C9E-A046-A7C5-632F8827BC4F}"/>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13194F27-E233-4147-A1FA-62B3D3A5FE18}"/>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CD37A309-67AC-594F-AA16-5FA341C9B826}"/>
              </a:ext>
            </a:extLst>
          </p:cNvPr>
          <p:cNvSpPr>
            <a:spLocks noGrp="1"/>
          </p:cNvSpPr>
          <p:nvPr>
            <p:ph type="sldNum" sz="quarter" idx="12"/>
          </p:nvPr>
        </p:nvSpPr>
        <p:spPr/>
        <p:txBody>
          <a:bodyPr/>
          <a:lstStyle>
            <a:lvl1pPr>
              <a:defRPr/>
            </a:lvl1pPr>
          </a:lstStyle>
          <a:p>
            <a:pPr>
              <a:defRPr/>
            </a:pPr>
            <a:fld id="{1908E0DD-81BD-284C-82AC-B612773ED056}" type="slidenum">
              <a:rPr lang="en-AU" altLang="en-US"/>
              <a:pPr>
                <a:defRPr/>
              </a:pPr>
              <a:t>‹#›</a:t>
            </a:fld>
            <a:endParaRPr lang="en-AU" altLang="en-US"/>
          </a:p>
        </p:txBody>
      </p:sp>
    </p:spTree>
    <p:extLst>
      <p:ext uri="{BB962C8B-B14F-4D97-AF65-F5344CB8AC3E}">
        <p14:creationId xmlns:p14="http://schemas.microsoft.com/office/powerpoint/2010/main" val="2220962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A974941-D67E-0D45-AE5B-87718ED0FB43}"/>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1653E77B-E05D-A04D-B19E-23540694F50C}"/>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B44F508B-B5AD-7347-B663-8BD4A08B8E26}"/>
              </a:ext>
            </a:extLst>
          </p:cNvPr>
          <p:cNvSpPr>
            <a:spLocks noGrp="1"/>
          </p:cNvSpPr>
          <p:nvPr>
            <p:ph type="sldNum" sz="quarter" idx="12"/>
          </p:nvPr>
        </p:nvSpPr>
        <p:spPr/>
        <p:txBody>
          <a:bodyPr/>
          <a:lstStyle>
            <a:lvl1pPr>
              <a:defRPr/>
            </a:lvl1pPr>
          </a:lstStyle>
          <a:p>
            <a:pPr>
              <a:defRPr/>
            </a:pPr>
            <a:fld id="{EE06BECD-5F6F-A646-96EF-488ED1AB1B5E}" type="slidenum">
              <a:rPr lang="en-AU" altLang="en-US"/>
              <a:pPr>
                <a:defRPr/>
              </a:pPr>
              <a:t>‹#›</a:t>
            </a:fld>
            <a:endParaRPr lang="en-AU" altLang="en-US"/>
          </a:p>
        </p:txBody>
      </p:sp>
    </p:spTree>
    <p:extLst>
      <p:ext uri="{BB962C8B-B14F-4D97-AF65-F5344CB8AC3E}">
        <p14:creationId xmlns:p14="http://schemas.microsoft.com/office/powerpoint/2010/main" val="61451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86C95D0-CDF8-4948-9869-6F00010C90B7}"/>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D6C1EB9D-4D76-5A49-8DA8-318B8912A695}"/>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2D60F73D-395E-CF44-9E51-C31BCB28913C}"/>
              </a:ext>
            </a:extLst>
          </p:cNvPr>
          <p:cNvSpPr>
            <a:spLocks noGrp="1"/>
          </p:cNvSpPr>
          <p:nvPr>
            <p:ph type="sldNum" sz="quarter" idx="12"/>
          </p:nvPr>
        </p:nvSpPr>
        <p:spPr/>
        <p:txBody>
          <a:bodyPr/>
          <a:lstStyle>
            <a:lvl1pPr>
              <a:defRPr/>
            </a:lvl1pPr>
          </a:lstStyle>
          <a:p>
            <a:pPr>
              <a:defRPr/>
            </a:pPr>
            <a:fld id="{7D01048D-4945-924E-8EC0-8BEEEFA1CB1C}" type="slidenum">
              <a:rPr lang="en-AU" altLang="en-US"/>
              <a:pPr>
                <a:defRPr/>
              </a:pPr>
              <a:t>‹#›</a:t>
            </a:fld>
            <a:endParaRPr lang="en-AU" altLang="en-US"/>
          </a:p>
        </p:txBody>
      </p:sp>
    </p:spTree>
    <p:extLst>
      <p:ext uri="{BB962C8B-B14F-4D97-AF65-F5344CB8AC3E}">
        <p14:creationId xmlns:p14="http://schemas.microsoft.com/office/powerpoint/2010/main" val="1423245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E38B9A5-B0A2-9A42-A8B7-DA635F455A32}"/>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D599C163-AF2E-9843-B865-BAD276E0DA49}"/>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9B90AA72-01F8-464F-9026-07E23FA4018B}"/>
              </a:ext>
            </a:extLst>
          </p:cNvPr>
          <p:cNvSpPr>
            <a:spLocks noGrp="1"/>
          </p:cNvSpPr>
          <p:nvPr>
            <p:ph type="sldNum" sz="quarter" idx="12"/>
          </p:nvPr>
        </p:nvSpPr>
        <p:spPr/>
        <p:txBody>
          <a:bodyPr/>
          <a:lstStyle>
            <a:lvl1pPr>
              <a:defRPr/>
            </a:lvl1pPr>
          </a:lstStyle>
          <a:p>
            <a:pPr>
              <a:defRPr/>
            </a:pPr>
            <a:fld id="{8B4127FF-6D94-6241-A80D-F44C157D741D}" type="slidenum">
              <a:rPr lang="en-AU" altLang="en-US"/>
              <a:pPr>
                <a:defRPr/>
              </a:pPr>
              <a:t>‹#›</a:t>
            </a:fld>
            <a:endParaRPr lang="en-AU" altLang="en-US"/>
          </a:p>
        </p:txBody>
      </p:sp>
    </p:spTree>
    <p:extLst>
      <p:ext uri="{BB962C8B-B14F-4D97-AF65-F5344CB8AC3E}">
        <p14:creationId xmlns:p14="http://schemas.microsoft.com/office/powerpoint/2010/main" val="14652917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20BE419-0B12-9844-9D00-1F92A7403823}"/>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FE8CDE7E-8FC3-4F4B-9CA4-4A92702CEE37}"/>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CCD2C62A-90B2-AD46-999C-BE3F99C9126F}"/>
              </a:ext>
            </a:extLst>
          </p:cNvPr>
          <p:cNvSpPr>
            <a:spLocks noGrp="1"/>
          </p:cNvSpPr>
          <p:nvPr>
            <p:ph type="sldNum" sz="quarter" idx="12"/>
          </p:nvPr>
        </p:nvSpPr>
        <p:spPr/>
        <p:txBody>
          <a:bodyPr/>
          <a:lstStyle>
            <a:lvl1pPr>
              <a:defRPr/>
            </a:lvl1pPr>
          </a:lstStyle>
          <a:p>
            <a:pPr>
              <a:defRPr/>
            </a:pPr>
            <a:fld id="{7C8BC0C0-4244-9046-8643-45A25EADC29C}" type="slidenum">
              <a:rPr lang="en-AU" altLang="en-US"/>
              <a:pPr>
                <a:defRPr/>
              </a:pPr>
              <a:t>‹#›</a:t>
            </a:fld>
            <a:endParaRPr lang="en-AU" altLang="en-US"/>
          </a:p>
        </p:txBody>
      </p:sp>
    </p:spTree>
    <p:extLst>
      <p:ext uri="{BB962C8B-B14F-4D97-AF65-F5344CB8AC3E}">
        <p14:creationId xmlns:p14="http://schemas.microsoft.com/office/powerpoint/2010/main" val="1078082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3703F4-A81C-EE4F-BC9B-B1F631DB29B7}"/>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AC27CC62-938F-C243-8BD0-E8E274DC24F0}"/>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8D6AF23F-F9AB-6F40-A9A9-B30FC6284AB2}"/>
              </a:ext>
            </a:extLst>
          </p:cNvPr>
          <p:cNvSpPr>
            <a:spLocks noGrp="1"/>
          </p:cNvSpPr>
          <p:nvPr>
            <p:ph type="sldNum" sz="quarter" idx="12"/>
          </p:nvPr>
        </p:nvSpPr>
        <p:spPr/>
        <p:txBody>
          <a:bodyPr/>
          <a:lstStyle>
            <a:lvl1pPr>
              <a:defRPr/>
            </a:lvl1pPr>
          </a:lstStyle>
          <a:p>
            <a:pPr>
              <a:defRPr/>
            </a:pPr>
            <a:fld id="{3DA99B58-BE9F-EC47-8131-78649F3018F3}" type="slidenum">
              <a:rPr lang="en-AU" altLang="en-US"/>
              <a:pPr>
                <a:defRPr/>
              </a:pPr>
              <a:t>‹#›</a:t>
            </a:fld>
            <a:endParaRPr lang="en-AU" altLang="en-US"/>
          </a:p>
        </p:txBody>
      </p:sp>
    </p:spTree>
    <p:extLst>
      <p:ext uri="{BB962C8B-B14F-4D97-AF65-F5344CB8AC3E}">
        <p14:creationId xmlns:p14="http://schemas.microsoft.com/office/powerpoint/2010/main" val="27427234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19DB06B-54AF-474E-94C3-6ABEA12D785F}"/>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765C9C7D-70EF-A149-B4FF-F6142AA46D9B}"/>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9FE6AE9B-2CE8-9C44-A520-E890798D222E}"/>
              </a:ext>
            </a:extLst>
          </p:cNvPr>
          <p:cNvSpPr>
            <a:spLocks noGrp="1"/>
          </p:cNvSpPr>
          <p:nvPr>
            <p:ph type="sldNum" sz="quarter" idx="12"/>
          </p:nvPr>
        </p:nvSpPr>
        <p:spPr/>
        <p:txBody>
          <a:bodyPr/>
          <a:lstStyle>
            <a:lvl1pPr>
              <a:defRPr/>
            </a:lvl1pPr>
          </a:lstStyle>
          <a:p>
            <a:pPr>
              <a:defRPr/>
            </a:pPr>
            <a:fld id="{8FB1D129-D4D2-6343-A1BF-29F77E09C75A}" type="slidenum">
              <a:rPr lang="en-AU" altLang="en-US"/>
              <a:pPr>
                <a:defRPr/>
              </a:pPr>
              <a:t>‹#›</a:t>
            </a:fld>
            <a:endParaRPr lang="en-AU" altLang="en-US"/>
          </a:p>
        </p:txBody>
      </p:sp>
    </p:spTree>
    <p:extLst>
      <p:ext uri="{BB962C8B-B14F-4D97-AF65-F5344CB8AC3E}">
        <p14:creationId xmlns:p14="http://schemas.microsoft.com/office/powerpoint/2010/main" val="33604078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E77562D-C999-E74A-A500-E8F16AAFB325}"/>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B78634A9-976E-924B-A601-5EA8DD774D6C}"/>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5C87E0C6-B01A-1747-ACA6-00A66E9C2941}"/>
              </a:ext>
            </a:extLst>
          </p:cNvPr>
          <p:cNvSpPr>
            <a:spLocks noGrp="1"/>
          </p:cNvSpPr>
          <p:nvPr>
            <p:ph type="sldNum" sz="quarter" idx="12"/>
          </p:nvPr>
        </p:nvSpPr>
        <p:spPr/>
        <p:txBody>
          <a:bodyPr/>
          <a:lstStyle>
            <a:lvl1pPr>
              <a:defRPr/>
            </a:lvl1pPr>
          </a:lstStyle>
          <a:p>
            <a:pPr>
              <a:defRPr/>
            </a:pPr>
            <a:fld id="{DC2F8DAD-D49D-6845-A1BD-6B8BFA162CD7}" type="slidenum">
              <a:rPr lang="en-AU" altLang="en-US"/>
              <a:pPr>
                <a:defRPr/>
              </a:pPr>
              <a:t>‹#›</a:t>
            </a:fld>
            <a:endParaRPr lang="en-AU" altLang="en-US"/>
          </a:p>
        </p:txBody>
      </p:sp>
    </p:spTree>
    <p:extLst>
      <p:ext uri="{BB962C8B-B14F-4D97-AF65-F5344CB8AC3E}">
        <p14:creationId xmlns:p14="http://schemas.microsoft.com/office/powerpoint/2010/main" val="2876094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6383D6-ED1A-E647-A476-7D3F5D5BF718}"/>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5803B8AF-E42E-0440-8883-442D6E4AC135}"/>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D0B9EA39-45BC-D24E-9A78-8D71B76489CC}"/>
              </a:ext>
            </a:extLst>
          </p:cNvPr>
          <p:cNvSpPr>
            <a:spLocks noGrp="1"/>
          </p:cNvSpPr>
          <p:nvPr>
            <p:ph type="sldNum" sz="quarter" idx="12"/>
          </p:nvPr>
        </p:nvSpPr>
        <p:spPr/>
        <p:txBody>
          <a:bodyPr/>
          <a:lstStyle>
            <a:lvl1pPr>
              <a:defRPr/>
            </a:lvl1pPr>
          </a:lstStyle>
          <a:p>
            <a:pPr>
              <a:defRPr/>
            </a:pPr>
            <a:fld id="{94C33BF2-9F69-A042-9483-8B0A47F26875}" type="slidenum">
              <a:rPr lang="en-AU" altLang="en-US"/>
              <a:pPr>
                <a:defRPr/>
              </a:pPr>
              <a:t>‹#›</a:t>
            </a:fld>
            <a:endParaRPr lang="en-AU" altLang="en-US"/>
          </a:p>
        </p:txBody>
      </p:sp>
    </p:spTree>
    <p:extLst>
      <p:ext uri="{BB962C8B-B14F-4D97-AF65-F5344CB8AC3E}">
        <p14:creationId xmlns:p14="http://schemas.microsoft.com/office/powerpoint/2010/main" val="2289538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6AE7CCA9-EC88-004C-AD61-825C02677A23}"/>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4E751680-33CF-B54E-82ED-8AA6182506BB}"/>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8BE22352-94B2-0142-8F69-BE3DCECB3EFF}"/>
              </a:ext>
            </a:extLst>
          </p:cNvPr>
          <p:cNvSpPr>
            <a:spLocks noGrp="1"/>
          </p:cNvSpPr>
          <p:nvPr>
            <p:ph type="sldNum" sz="quarter" idx="12"/>
          </p:nvPr>
        </p:nvSpPr>
        <p:spPr/>
        <p:txBody>
          <a:bodyPr/>
          <a:lstStyle>
            <a:lvl1pPr>
              <a:defRPr/>
            </a:lvl1pPr>
          </a:lstStyle>
          <a:p>
            <a:pPr>
              <a:defRPr/>
            </a:pPr>
            <a:fld id="{F50A8B76-DA9B-6242-B345-C2D82F313C62}" type="slidenum">
              <a:rPr lang="en-AU" altLang="en-US"/>
              <a:pPr>
                <a:defRPr/>
              </a:pPr>
              <a:t>‹#›</a:t>
            </a:fld>
            <a:endParaRPr lang="en-AU" altLang="en-US"/>
          </a:p>
        </p:txBody>
      </p:sp>
    </p:spTree>
    <p:extLst>
      <p:ext uri="{BB962C8B-B14F-4D97-AF65-F5344CB8AC3E}">
        <p14:creationId xmlns:p14="http://schemas.microsoft.com/office/powerpoint/2010/main" val="1717359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948625DC-87A1-F84A-9ACD-52BD8798C6DF}"/>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D9B04CED-B0C0-D04B-AB04-75B9CCB57E33}"/>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913215DB-46BC-4F44-807D-B7AA9E2EC9BD}"/>
              </a:ext>
            </a:extLst>
          </p:cNvPr>
          <p:cNvSpPr>
            <a:spLocks noGrp="1"/>
          </p:cNvSpPr>
          <p:nvPr>
            <p:ph type="sldNum" sz="quarter" idx="12"/>
          </p:nvPr>
        </p:nvSpPr>
        <p:spPr/>
        <p:txBody>
          <a:bodyPr/>
          <a:lstStyle>
            <a:lvl1pPr>
              <a:defRPr/>
            </a:lvl1pPr>
          </a:lstStyle>
          <a:p>
            <a:pPr>
              <a:defRPr/>
            </a:pPr>
            <a:fld id="{553C52C9-5798-E74C-ABD0-8E6E1A943B61}" type="slidenum">
              <a:rPr lang="en-AU" altLang="en-US"/>
              <a:pPr>
                <a:defRPr/>
              </a:pPr>
              <a:t>‹#›</a:t>
            </a:fld>
            <a:endParaRPr lang="en-AU" altLang="en-US"/>
          </a:p>
        </p:txBody>
      </p:sp>
    </p:spTree>
    <p:extLst>
      <p:ext uri="{BB962C8B-B14F-4D97-AF65-F5344CB8AC3E}">
        <p14:creationId xmlns:p14="http://schemas.microsoft.com/office/powerpoint/2010/main" val="4654567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A7892BBC-E2EE-EA4A-B683-6A8BE56E449D}"/>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BF03F52C-B1D3-7343-9703-59905EE137B2}"/>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72FFA869-FCC6-EE49-970D-C850A9BD53FE}"/>
              </a:ext>
            </a:extLst>
          </p:cNvPr>
          <p:cNvSpPr>
            <a:spLocks noGrp="1"/>
          </p:cNvSpPr>
          <p:nvPr>
            <p:ph type="sldNum" sz="quarter" idx="12"/>
          </p:nvPr>
        </p:nvSpPr>
        <p:spPr/>
        <p:txBody>
          <a:bodyPr/>
          <a:lstStyle>
            <a:lvl1pPr>
              <a:defRPr/>
            </a:lvl1pPr>
          </a:lstStyle>
          <a:p>
            <a:pPr>
              <a:defRPr/>
            </a:pPr>
            <a:fld id="{444E184A-E957-3544-8CDD-E93F09A90527}" type="slidenum">
              <a:rPr lang="en-AU" altLang="en-US"/>
              <a:pPr>
                <a:defRPr/>
              </a:pPr>
              <a:t>‹#›</a:t>
            </a:fld>
            <a:endParaRPr lang="en-AU" altLang="en-US"/>
          </a:p>
        </p:txBody>
      </p:sp>
    </p:spTree>
    <p:extLst>
      <p:ext uri="{BB962C8B-B14F-4D97-AF65-F5344CB8AC3E}">
        <p14:creationId xmlns:p14="http://schemas.microsoft.com/office/powerpoint/2010/main" val="1267286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CCE2876-C261-AD4E-8E89-09E45C89E3F2}"/>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B86F3D14-688A-4C44-BA1E-793D3F3F4ED3}"/>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B6E0146F-BCD6-F54B-9878-D36DD468E467}"/>
              </a:ext>
            </a:extLst>
          </p:cNvPr>
          <p:cNvSpPr>
            <a:spLocks noGrp="1"/>
          </p:cNvSpPr>
          <p:nvPr>
            <p:ph type="sldNum" sz="quarter" idx="12"/>
          </p:nvPr>
        </p:nvSpPr>
        <p:spPr/>
        <p:txBody>
          <a:bodyPr/>
          <a:lstStyle>
            <a:lvl1pPr>
              <a:defRPr/>
            </a:lvl1pPr>
          </a:lstStyle>
          <a:p>
            <a:pPr>
              <a:defRPr/>
            </a:pPr>
            <a:fld id="{511400E1-0818-5245-8CDA-9FF1A4615D6F}" type="slidenum">
              <a:rPr lang="en-AU" altLang="en-US"/>
              <a:pPr>
                <a:defRPr/>
              </a:pPr>
              <a:t>‹#›</a:t>
            </a:fld>
            <a:endParaRPr lang="en-AU" altLang="en-US"/>
          </a:p>
        </p:txBody>
      </p:sp>
    </p:spTree>
    <p:extLst>
      <p:ext uri="{BB962C8B-B14F-4D97-AF65-F5344CB8AC3E}">
        <p14:creationId xmlns:p14="http://schemas.microsoft.com/office/powerpoint/2010/main" val="29636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3C1770-CA4D-5344-914D-231AC9694857}"/>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FB94B98A-1BC8-C84B-8E4C-0D837473292B}"/>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DC0C2749-79AE-6E42-8E18-67BDEA6B7237}"/>
              </a:ext>
            </a:extLst>
          </p:cNvPr>
          <p:cNvSpPr>
            <a:spLocks noGrp="1"/>
          </p:cNvSpPr>
          <p:nvPr>
            <p:ph type="sldNum" sz="quarter" idx="12"/>
          </p:nvPr>
        </p:nvSpPr>
        <p:spPr/>
        <p:txBody>
          <a:bodyPr/>
          <a:lstStyle>
            <a:lvl1pPr>
              <a:defRPr/>
            </a:lvl1pPr>
          </a:lstStyle>
          <a:p>
            <a:pPr>
              <a:defRPr/>
            </a:pPr>
            <a:fld id="{EB044E6D-70D0-8F4D-A2B7-6F9DB7CFE65D}" type="slidenum">
              <a:rPr lang="en-AU" altLang="en-US"/>
              <a:pPr>
                <a:defRPr/>
              </a:pPr>
              <a:t>‹#›</a:t>
            </a:fld>
            <a:endParaRPr lang="en-AU" altLang="en-US"/>
          </a:p>
        </p:txBody>
      </p:sp>
    </p:spTree>
    <p:extLst>
      <p:ext uri="{BB962C8B-B14F-4D97-AF65-F5344CB8AC3E}">
        <p14:creationId xmlns:p14="http://schemas.microsoft.com/office/powerpoint/2010/main" val="8773936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1B7246A-7B90-E948-8E97-F03677099566}"/>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E5246ADA-6F12-814E-BD52-70EE1139470C}"/>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C20A1534-6988-A54B-959C-3B3321A9635B}"/>
              </a:ext>
            </a:extLst>
          </p:cNvPr>
          <p:cNvSpPr>
            <a:spLocks noGrp="1"/>
          </p:cNvSpPr>
          <p:nvPr>
            <p:ph type="sldNum" sz="quarter" idx="12"/>
          </p:nvPr>
        </p:nvSpPr>
        <p:spPr/>
        <p:txBody>
          <a:bodyPr/>
          <a:lstStyle>
            <a:lvl1pPr>
              <a:defRPr/>
            </a:lvl1pPr>
          </a:lstStyle>
          <a:p>
            <a:pPr>
              <a:defRPr/>
            </a:pPr>
            <a:fld id="{144A494D-C657-3E40-8241-9E386285D9D1}" type="slidenum">
              <a:rPr lang="en-AU" altLang="en-US"/>
              <a:pPr>
                <a:defRPr/>
              </a:pPr>
              <a:t>‹#›</a:t>
            </a:fld>
            <a:endParaRPr lang="en-AU" altLang="en-US"/>
          </a:p>
        </p:txBody>
      </p:sp>
    </p:spTree>
    <p:extLst>
      <p:ext uri="{BB962C8B-B14F-4D97-AF65-F5344CB8AC3E}">
        <p14:creationId xmlns:p14="http://schemas.microsoft.com/office/powerpoint/2010/main" val="6260296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2FB5A93-6116-C14B-BA0B-B5041AF3AD2F}"/>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A032E243-D22F-9949-BCD3-C946565D1AA3}"/>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4D693981-91E0-8746-BA86-DE5EEF13520F}"/>
              </a:ext>
            </a:extLst>
          </p:cNvPr>
          <p:cNvSpPr>
            <a:spLocks noGrp="1"/>
          </p:cNvSpPr>
          <p:nvPr>
            <p:ph type="sldNum" sz="quarter" idx="12"/>
          </p:nvPr>
        </p:nvSpPr>
        <p:spPr/>
        <p:txBody>
          <a:bodyPr/>
          <a:lstStyle>
            <a:lvl1pPr>
              <a:defRPr/>
            </a:lvl1pPr>
          </a:lstStyle>
          <a:p>
            <a:pPr>
              <a:defRPr/>
            </a:pPr>
            <a:fld id="{0B785538-02A0-F54F-A670-8571455D0E18}" type="slidenum">
              <a:rPr lang="en-AU" altLang="en-US"/>
              <a:pPr>
                <a:defRPr/>
              </a:pPr>
              <a:t>‹#›</a:t>
            </a:fld>
            <a:endParaRPr lang="en-AU" altLang="en-US"/>
          </a:p>
        </p:txBody>
      </p:sp>
    </p:spTree>
    <p:extLst>
      <p:ext uri="{BB962C8B-B14F-4D97-AF65-F5344CB8AC3E}">
        <p14:creationId xmlns:p14="http://schemas.microsoft.com/office/powerpoint/2010/main" val="1207392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7D9ED09-B817-2C4F-8916-30E7103456F2}"/>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234FEE70-A7DA-2549-8FE3-7B50F0A06101}"/>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9CA1BCFF-4F74-304E-A3DB-FF69648DFD06}"/>
              </a:ext>
            </a:extLst>
          </p:cNvPr>
          <p:cNvSpPr>
            <a:spLocks noGrp="1"/>
          </p:cNvSpPr>
          <p:nvPr>
            <p:ph type="sldNum" sz="quarter" idx="12"/>
          </p:nvPr>
        </p:nvSpPr>
        <p:spPr/>
        <p:txBody>
          <a:bodyPr/>
          <a:lstStyle>
            <a:lvl1pPr>
              <a:defRPr/>
            </a:lvl1pPr>
          </a:lstStyle>
          <a:p>
            <a:pPr>
              <a:defRPr/>
            </a:pPr>
            <a:fld id="{83591F42-4594-4E47-B67F-7D58E208B8C6}" type="slidenum">
              <a:rPr lang="en-AU" altLang="en-US"/>
              <a:pPr>
                <a:defRPr/>
              </a:pPr>
              <a:t>‹#›</a:t>
            </a:fld>
            <a:endParaRPr lang="en-AU" altLang="en-US"/>
          </a:p>
        </p:txBody>
      </p:sp>
    </p:spTree>
    <p:extLst>
      <p:ext uri="{BB962C8B-B14F-4D97-AF65-F5344CB8AC3E}">
        <p14:creationId xmlns:p14="http://schemas.microsoft.com/office/powerpoint/2010/main" val="9208262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73254F3-61B6-694D-9677-EA60A01DB7AE}"/>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5BEFA638-56C8-3742-94BE-4AEC47DFA79D}"/>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F5067E3-DDAC-DF4A-94E7-9D602C1112EF}"/>
              </a:ext>
            </a:extLst>
          </p:cNvPr>
          <p:cNvSpPr>
            <a:spLocks noGrp="1"/>
          </p:cNvSpPr>
          <p:nvPr>
            <p:ph type="sldNum" sz="quarter" idx="12"/>
          </p:nvPr>
        </p:nvSpPr>
        <p:spPr/>
        <p:txBody>
          <a:bodyPr/>
          <a:lstStyle>
            <a:lvl1pPr>
              <a:defRPr/>
            </a:lvl1pPr>
          </a:lstStyle>
          <a:p>
            <a:pPr>
              <a:defRPr/>
            </a:pPr>
            <a:fld id="{B299D281-BB8E-2E40-B46E-CBBEC6C92E15}" type="slidenum">
              <a:rPr lang="en-AU" altLang="en-US"/>
              <a:pPr>
                <a:defRPr/>
              </a:pPr>
              <a:t>‹#›</a:t>
            </a:fld>
            <a:endParaRPr lang="en-AU" altLang="en-US"/>
          </a:p>
        </p:txBody>
      </p:sp>
    </p:spTree>
    <p:extLst>
      <p:ext uri="{BB962C8B-B14F-4D97-AF65-F5344CB8AC3E}">
        <p14:creationId xmlns:p14="http://schemas.microsoft.com/office/powerpoint/2010/main" val="7171180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7" name="Date Placeholder 6"/>
          <p:cNvSpPr>
            <a:spLocks noGrp="1"/>
          </p:cNvSpPr>
          <p:nvPr>
            <p:ph type="dt" sz="half" idx="10"/>
          </p:nvPr>
        </p:nvSpPr>
        <p:spPr/>
        <p:txBody>
          <a:bodyPr/>
          <a:lstStyle/>
          <a:p>
            <a:pPr>
              <a:defRPr/>
            </a:pPr>
            <a:endParaRPr lang="en-AU"/>
          </a:p>
        </p:txBody>
      </p:sp>
      <p:sp>
        <p:nvSpPr>
          <p:cNvPr id="9" name="Slide Number Placeholder 8"/>
          <p:cNvSpPr>
            <a:spLocks noGrp="1"/>
          </p:cNvSpPr>
          <p:nvPr>
            <p:ph type="sldNum" sz="quarter" idx="12"/>
          </p:nvPr>
        </p:nvSpPr>
        <p:spPr/>
        <p:txBody>
          <a:bodyPr/>
          <a:lstStyle/>
          <a:p>
            <a:pPr>
              <a:defRPr/>
            </a:pPr>
            <a:fld id="{37166376-5523-FE41-8E1B-653CF1F63063}" type="slidenum">
              <a:rPr lang="en-AU" altLang="en-US" smtClean="0"/>
              <a:pPr>
                <a:defRPr/>
              </a:pPr>
              <a:t>‹#›</a:t>
            </a:fld>
            <a:endParaRPr lang="en-AU" altLang="en-US"/>
          </a:p>
        </p:txBody>
      </p:sp>
    </p:spTree>
    <p:extLst>
      <p:ext uri="{BB962C8B-B14F-4D97-AF65-F5344CB8AC3E}">
        <p14:creationId xmlns:p14="http://schemas.microsoft.com/office/powerpoint/2010/main" val="33267571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8" name="Slide Number Placeholder 5"/>
          <p:cNvSpPr>
            <a:spLocks noGrp="1"/>
          </p:cNvSpPr>
          <p:nvPr>
            <p:ph type="sldNum" sz="quarter" idx="12"/>
          </p:nvPr>
        </p:nvSpPr>
        <p:spPr>
          <a:xfrm>
            <a:off x="8610600" y="6356350"/>
            <a:ext cx="2743200" cy="365125"/>
          </a:xfrm>
        </p:spPr>
        <p:txBody>
          <a:bodyPr/>
          <a:lstStyle/>
          <a:p>
            <a:pPr>
              <a:defRPr/>
            </a:pPr>
            <a:fld id="{7D01048D-4945-924E-8EC0-8BEEEFA1CB1C}" type="slidenum">
              <a:rPr lang="en-AU" altLang="en-US" smtClean="0"/>
              <a:pPr>
                <a:defRPr/>
              </a:pPr>
              <a:t>‹#›</a:t>
            </a:fld>
            <a:endParaRPr lang="en-AU" altLang="en-US"/>
          </a:p>
        </p:txBody>
      </p:sp>
    </p:spTree>
    <p:extLst>
      <p:ext uri="{BB962C8B-B14F-4D97-AF65-F5344CB8AC3E}">
        <p14:creationId xmlns:p14="http://schemas.microsoft.com/office/powerpoint/2010/main" val="5031760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EB044E6D-70D0-8F4D-A2B7-6F9DB7CFE65D}" type="slidenum">
              <a:rPr lang="en-AU" altLang="en-US" smtClean="0"/>
              <a:pPr>
                <a:defRPr/>
              </a:pPr>
              <a:t>‹#›</a:t>
            </a:fld>
            <a:endParaRPr lang="en-AU" altLang="en-US"/>
          </a:p>
        </p:txBody>
      </p:sp>
    </p:spTree>
    <p:extLst>
      <p:ext uri="{BB962C8B-B14F-4D97-AF65-F5344CB8AC3E}">
        <p14:creationId xmlns:p14="http://schemas.microsoft.com/office/powerpoint/2010/main" val="19825521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B85CF3AE-0710-544F-9233-1DC2EA2A1AED}" type="slidenum">
              <a:rPr lang="en-AU" altLang="en-US" smtClean="0"/>
              <a:pPr>
                <a:defRPr/>
              </a:pPr>
              <a:t>‹#›</a:t>
            </a:fld>
            <a:endParaRPr lang="en-AU" altLang="en-US"/>
          </a:p>
        </p:txBody>
      </p:sp>
    </p:spTree>
    <p:extLst>
      <p:ext uri="{BB962C8B-B14F-4D97-AF65-F5344CB8AC3E}">
        <p14:creationId xmlns:p14="http://schemas.microsoft.com/office/powerpoint/2010/main" val="2145987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pPr>
              <a:defRPr/>
            </a:pPr>
            <a:endParaRPr lang="en-AU"/>
          </a:p>
        </p:txBody>
      </p:sp>
      <p:sp>
        <p:nvSpPr>
          <p:cNvPr id="8" name="Footer Placeholder 7"/>
          <p:cNvSpPr>
            <a:spLocks noGrp="1"/>
          </p:cNvSpPr>
          <p:nvPr>
            <p:ph type="ftr" sz="quarter" idx="11"/>
          </p:nvPr>
        </p:nvSpPr>
        <p:spPr/>
        <p:txBody>
          <a:bodyPr/>
          <a:lstStyle/>
          <a:p>
            <a:pPr>
              <a:defRPr/>
            </a:pPr>
            <a:endParaRPr lang="en-AU"/>
          </a:p>
        </p:txBody>
      </p:sp>
      <p:sp>
        <p:nvSpPr>
          <p:cNvPr id="9" name="Slide Number Placeholder 8"/>
          <p:cNvSpPr>
            <a:spLocks noGrp="1"/>
          </p:cNvSpPr>
          <p:nvPr>
            <p:ph type="sldNum" sz="quarter" idx="12"/>
          </p:nvPr>
        </p:nvSpPr>
        <p:spPr/>
        <p:txBody>
          <a:bodyPr/>
          <a:lstStyle/>
          <a:p>
            <a:pPr>
              <a:defRPr/>
            </a:pPr>
            <a:fld id="{0E0461CE-7786-184F-9729-669F970BAFE9}" type="slidenum">
              <a:rPr lang="en-AU" altLang="en-US" smtClean="0"/>
              <a:pPr>
                <a:defRPr/>
              </a:pPr>
              <a:t>‹#›</a:t>
            </a:fld>
            <a:endParaRPr lang="en-AU" altLang="en-US"/>
          </a:p>
        </p:txBody>
      </p:sp>
    </p:spTree>
    <p:extLst>
      <p:ext uri="{BB962C8B-B14F-4D97-AF65-F5344CB8AC3E}">
        <p14:creationId xmlns:p14="http://schemas.microsoft.com/office/powerpoint/2010/main" val="19863025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pPr>
              <a:defRPr/>
            </a:pPr>
            <a:endParaRPr lang="en-AU"/>
          </a:p>
        </p:txBody>
      </p:sp>
      <p:sp>
        <p:nvSpPr>
          <p:cNvPr id="4" name="Footer Placeholder 3"/>
          <p:cNvSpPr>
            <a:spLocks noGrp="1"/>
          </p:cNvSpPr>
          <p:nvPr>
            <p:ph type="ftr" sz="quarter" idx="11"/>
          </p:nvPr>
        </p:nvSpPr>
        <p:spPr/>
        <p:txBody>
          <a:bodyPr/>
          <a:lstStyle/>
          <a:p>
            <a:pPr>
              <a:defRPr/>
            </a:pPr>
            <a:endParaRPr lang="en-AU"/>
          </a:p>
        </p:txBody>
      </p:sp>
      <p:sp>
        <p:nvSpPr>
          <p:cNvPr id="5" name="Slide Number Placeholder 4"/>
          <p:cNvSpPr>
            <a:spLocks noGrp="1"/>
          </p:cNvSpPr>
          <p:nvPr>
            <p:ph type="sldNum" sz="quarter" idx="12"/>
          </p:nvPr>
        </p:nvSpPr>
        <p:spPr/>
        <p:txBody>
          <a:bodyPr/>
          <a:lstStyle/>
          <a:p>
            <a:pPr>
              <a:defRPr/>
            </a:pPr>
            <a:fld id="{8106394A-936C-DF4E-A58C-DE7F65BBC90F}" type="slidenum">
              <a:rPr lang="en-AU" altLang="en-US" smtClean="0"/>
              <a:pPr>
                <a:defRPr/>
              </a:pPr>
              <a:t>‹#›</a:t>
            </a:fld>
            <a:endParaRPr lang="en-AU" altLang="en-US"/>
          </a:p>
        </p:txBody>
      </p:sp>
    </p:spTree>
    <p:extLst>
      <p:ext uri="{BB962C8B-B14F-4D97-AF65-F5344CB8AC3E}">
        <p14:creationId xmlns:p14="http://schemas.microsoft.com/office/powerpoint/2010/main" val="212794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84A000D1-F026-A944-9EB8-2A2F870930E5}"/>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F0F6E9E6-91B9-DB41-AC2C-548484BCD262}"/>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238DB714-D1E9-2B41-84A0-09EE2929172F}"/>
              </a:ext>
            </a:extLst>
          </p:cNvPr>
          <p:cNvSpPr>
            <a:spLocks noGrp="1"/>
          </p:cNvSpPr>
          <p:nvPr>
            <p:ph type="sldNum" sz="quarter" idx="12"/>
          </p:nvPr>
        </p:nvSpPr>
        <p:spPr/>
        <p:txBody>
          <a:bodyPr/>
          <a:lstStyle>
            <a:lvl1pPr>
              <a:defRPr/>
            </a:lvl1pPr>
          </a:lstStyle>
          <a:p>
            <a:pPr>
              <a:defRPr/>
            </a:pPr>
            <a:fld id="{B85CF3AE-0710-544F-9233-1DC2EA2A1AED}" type="slidenum">
              <a:rPr lang="en-AU" altLang="en-US"/>
              <a:pPr>
                <a:defRPr/>
              </a:pPr>
              <a:t>‹#›</a:t>
            </a:fld>
            <a:endParaRPr lang="en-AU" altLang="en-US"/>
          </a:p>
        </p:txBody>
      </p:sp>
    </p:spTree>
    <p:extLst>
      <p:ext uri="{BB962C8B-B14F-4D97-AF65-F5344CB8AC3E}">
        <p14:creationId xmlns:p14="http://schemas.microsoft.com/office/powerpoint/2010/main" val="4254213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Slide Number Placeholder 3"/>
          <p:cNvSpPr>
            <a:spLocks noGrp="1"/>
          </p:cNvSpPr>
          <p:nvPr>
            <p:ph type="sldNum" sz="quarter" idx="12"/>
          </p:nvPr>
        </p:nvSpPr>
        <p:spPr/>
        <p:txBody>
          <a:bodyPr/>
          <a:lstStyle/>
          <a:p>
            <a:pPr>
              <a:defRPr/>
            </a:pPr>
            <a:fld id="{8D8E4669-16AD-0F4B-8861-34BB919DCBBF}" type="slidenum">
              <a:rPr lang="en-AU" altLang="en-US" smtClean="0"/>
              <a:pPr>
                <a:defRPr/>
              </a:pPr>
              <a:t>‹#›</a:t>
            </a:fld>
            <a:endParaRPr lang="en-AU" altLang="en-US"/>
          </a:p>
        </p:txBody>
      </p:sp>
    </p:spTree>
    <p:extLst>
      <p:ext uri="{BB962C8B-B14F-4D97-AF65-F5344CB8AC3E}">
        <p14:creationId xmlns:p14="http://schemas.microsoft.com/office/powerpoint/2010/main" val="34494247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81732611-EDFB-CB4B-AFB9-9C2F1C772E51}" type="slidenum">
              <a:rPr lang="en-AU" altLang="en-US" smtClean="0"/>
              <a:pPr>
                <a:defRPr/>
              </a:pPr>
              <a:t>‹#›</a:t>
            </a:fld>
            <a:endParaRPr lang="en-AU" altLang="en-US"/>
          </a:p>
        </p:txBody>
      </p:sp>
    </p:spTree>
    <p:extLst>
      <p:ext uri="{BB962C8B-B14F-4D97-AF65-F5344CB8AC3E}">
        <p14:creationId xmlns:p14="http://schemas.microsoft.com/office/powerpoint/2010/main" val="19301095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A2E2D615-3676-5C4C-B118-9CE13469719C}" type="slidenum">
              <a:rPr lang="en-AU" altLang="en-US" smtClean="0"/>
              <a:pPr>
                <a:defRPr/>
              </a:pPr>
              <a:t>‹#›</a:t>
            </a:fld>
            <a:endParaRPr lang="en-AU" altLang="en-US"/>
          </a:p>
        </p:txBody>
      </p:sp>
    </p:spTree>
    <p:extLst>
      <p:ext uri="{BB962C8B-B14F-4D97-AF65-F5344CB8AC3E}">
        <p14:creationId xmlns:p14="http://schemas.microsoft.com/office/powerpoint/2010/main" val="36452963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29A3A3E9-6A57-7240-8D30-7E909CB4BEB1}" type="slidenum">
              <a:rPr lang="en-AU" altLang="en-US" smtClean="0"/>
              <a:pPr>
                <a:defRPr/>
              </a:pPr>
              <a:t>‹#›</a:t>
            </a:fld>
            <a:endParaRPr lang="en-AU" altLang="en-US"/>
          </a:p>
        </p:txBody>
      </p:sp>
    </p:spTree>
    <p:extLst>
      <p:ext uri="{BB962C8B-B14F-4D97-AF65-F5344CB8AC3E}">
        <p14:creationId xmlns:p14="http://schemas.microsoft.com/office/powerpoint/2010/main" val="19735094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65E24B64-8A71-124B-AB7C-004D2FAE679A}" type="slidenum">
              <a:rPr lang="en-AU" altLang="en-US" smtClean="0"/>
              <a:pPr>
                <a:defRPr/>
              </a:pPr>
              <a:t>‹#›</a:t>
            </a:fld>
            <a:endParaRPr lang="en-AU" altLang="en-US"/>
          </a:p>
        </p:txBody>
      </p:sp>
    </p:spTree>
    <p:extLst>
      <p:ext uri="{BB962C8B-B14F-4D97-AF65-F5344CB8AC3E}">
        <p14:creationId xmlns:p14="http://schemas.microsoft.com/office/powerpoint/2010/main" val="174543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F4D3827F-A78C-724F-97D3-9084CAEA533C}"/>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8C388B58-421C-6A44-B275-589E6C73C8F6}"/>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35B9A2B4-19AB-0448-BEC1-E654E85D0BC1}"/>
              </a:ext>
            </a:extLst>
          </p:cNvPr>
          <p:cNvSpPr>
            <a:spLocks noGrp="1"/>
          </p:cNvSpPr>
          <p:nvPr>
            <p:ph type="sldNum" sz="quarter" idx="12"/>
          </p:nvPr>
        </p:nvSpPr>
        <p:spPr/>
        <p:txBody>
          <a:bodyPr/>
          <a:lstStyle>
            <a:lvl1pPr>
              <a:defRPr/>
            </a:lvl1pPr>
          </a:lstStyle>
          <a:p>
            <a:pPr>
              <a:defRPr/>
            </a:pPr>
            <a:fld id="{0E0461CE-7786-184F-9729-669F970BAFE9}" type="slidenum">
              <a:rPr lang="en-AU" altLang="en-US"/>
              <a:pPr>
                <a:defRPr/>
              </a:pPr>
              <a:t>‹#›</a:t>
            </a:fld>
            <a:endParaRPr lang="en-AU" altLang="en-US"/>
          </a:p>
        </p:txBody>
      </p:sp>
    </p:spTree>
    <p:extLst>
      <p:ext uri="{BB962C8B-B14F-4D97-AF65-F5344CB8AC3E}">
        <p14:creationId xmlns:p14="http://schemas.microsoft.com/office/powerpoint/2010/main" val="427380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04429485-0BFE-2A48-A671-780552DF104E}"/>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D78E68C8-B180-6244-93BC-BDC71D6B1854}"/>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EBBE7AC1-8F95-E34D-94AE-6A9583465370}"/>
              </a:ext>
            </a:extLst>
          </p:cNvPr>
          <p:cNvSpPr>
            <a:spLocks noGrp="1"/>
          </p:cNvSpPr>
          <p:nvPr>
            <p:ph type="sldNum" sz="quarter" idx="12"/>
          </p:nvPr>
        </p:nvSpPr>
        <p:spPr/>
        <p:txBody>
          <a:bodyPr/>
          <a:lstStyle>
            <a:lvl1pPr>
              <a:defRPr/>
            </a:lvl1pPr>
          </a:lstStyle>
          <a:p>
            <a:pPr>
              <a:defRPr/>
            </a:pPr>
            <a:fld id="{8106394A-936C-DF4E-A58C-DE7F65BBC90F}" type="slidenum">
              <a:rPr lang="en-AU" altLang="en-US"/>
              <a:pPr>
                <a:defRPr/>
              </a:pPr>
              <a:t>‹#›</a:t>
            </a:fld>
            <a:endParaRPr lang="en-AU" altLang="en-US"/>
          </a:p>
        </p:txBody>
      </p:sp>
    </p:spTree>
    <p:extLst>
      <p:ext uri="{BB962C8B-B14F-4D97-AF65-F5344CB8AC3E}">
        <p14:creationId xmlns:p14="http://schemas.microsoft.com/office/powerpoint/2010/main" val="423809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0651DA7-D6A4-6749-8E85-1B500B6D90F1}"/>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7C8316EC-A588-8547-A9FC-BAF7317AD6DF}"/>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3E27B88F-1D33-C84F-8D6E-F8B85DAC8B89}"/>
              </a:ext>
            </a:extLst>
          </p:cNvPr>
          <p:cNvSpPr>
            <a:spLocks noGrp="1"/>
          </p:cNvSpPr>
          <p:nvPr>
            <p:ph type="sldNum" sz="quarter" idx="12"/>
          </p:nvPr>
        </p:nvSpPr>
        <p:spPr/>
        <p:txBody>
          <a:bodyPr/>
          <a:lstStyle>
            <a:lvl1pPr>
              <a:defRPr/>
            </a:lvl1pPr>
          </a:lstStyle>
          <a:p>
            <a:pPr>
              <a:defRPr/>
            </a:pPr>
            <a:fld id="{8D8E4669-16AD-0F4B-8861-34BB919DCBBF}" type="slidenum">
              <a:rPr lang="en-AU" altLang="en-US"/>
              <a:pPr>
                <a:defRPr/>
              </a:pPr>
              <a:t>‹#›</a:t>
            </a:fld>
            <a:endParaRPr lang="en-AU" altLang="en-US"/>
          </a:p>
        </p:txBody>
      </p:sp>
    </p:spTree>
    <p:extLst>
      <p:ext uri="{BB962C8B-B14F-4D97-AF65-F5344CB8AC3E}">
        <p14:creationId xmlns:p14="http://schemas.microsoft.com/office/powerpoint/2010/main" val="252024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6B9A3B3-A1E8-304D-93AC-96F6A0FAA228}"/>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8A5688FB-B7B6-6143-8738-C3BAE887025E}"/>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EF9AE095-C098-6A43-9125-21629A1896AE}"/>
              </a:ext>
            </a:extLst>
          </p:cNvPr>
          <p:cNvSpPr>
            <a:spLocks noGrp="1"/>
          </p:cNvSpPr>
          <p:nvPr>
            <p:ph type="sldNum" sz="quarter" idx="12"/>
          </p:nvPr>
        </p:nvSpPr>
        <p:spPr/>
        <p:txBody>
          <a:bodyPr/>
          <a:lstStyle>
            <a:lvl1pPr>
              <a:defRPr/>
            </a:lvl1pPr>
          </a:lstStyle>
          <a:p>
            <a:pPr>
              <a:defRPr/>
            </a:pPr>
            <a:fld id="{81732611-EDFB-CB4B-AFB9-9C2F1C772E51}" type="slidenum">
              <a:rPr lang="en-AU" altLang="en-US"/>
              <a:pPr>
                <a:defRPr/>
              </a:pPr>
              <a:t>‹#›</a:t>
            </a:fld>
            <a:endParaRPr lang="en-AU" altLang="en-US"/>
          </a:p>
        </p:txBody>
      </p:sp>
    </p:spTree>
    <p:extLst>
      <p:ext uri="{BB962C8B-B14F-4D97-AF65-F5344CB8AC3E}">
        <p14:creationId xmlns:p14="http://schemas.microsoft.com/office/powerpoint/2010/main" val="408968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37E0C1E-97C6-0541-B2FA-3E16A4B6981E}"/>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80C979A5-8A84-9740-91D2-86FD24509FDB}"/>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D66A5389-72AA-204F-B420-A57EB79670D1}"/>
              </a:ext>
            </a:extLst>
          </p:cNvPr>
          <p:cNvSpPr>
            <a:spLocks noGrp="1"/>
          </p:cNvSpPr>
          <p:nvPr>
            <p:ph type="sldNum" sz="quarter" idx="12"/>
          </p:nvPr>
        </p:nvSpPr>
        <p:spPr/>
        <p:txBody>
          <a:bodyPr/>
          <a:lstStyle>
            <a:lvl1pPr>
              <a:defRPr/>
            </a:lvl1pPr>
          </a:lstStyle>
          <a:p>
            <a:pPr>
              <a:defRPr/>
            </a:pPr>
            <a:fld id="{A2E2D615-3676-5C4C-B118-9CE13469719C}" type="slidenum">
              <a:rPr lang="en-AU" altLang="en-US"/>
              <a:pPr>
                <a:defRPr/>
              </a:pPr>
              <a:t>‹#›</a:t>
            </a:fld>
            <a:endParaRPr lang="en-AU" altLang="en-US"/>
          </a:p>
        </p:txBody>
      </p:sp>
    </p:spTree>
    <p:extLst>
      <p:ext uri="{BB962C8B-B14F-4D97-AF65-F5344CB8AC3E}">
        <p14:creationId xmlns:p14="http://schemas.microsoft.com/office/powerpoint/2010/main" val="3365916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A5B9C1F-9E1B-9A43-A074-5779FE9762E2}"/>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a:extLst>
              <a:ext uri="{FF2B5EF4-FFF2-40B4-BE49-F238E27FC236}">
                <a16:creationId xmlns:a16="http://schemas.microsoft.com/office/drawing/2014/main" id="{2CCCF3C8-F0F6-F14A-B3F9-C282AA122272}"/>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08D3E810-6530-124E-9E3B-F50BBC7946AF}"/>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C7C789A0-0F61-F14A-9DBB-D699B9925F01}"/>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D63BF6E6-525C-954F-AA4F-E2862033A792}"/>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6175E3C8-965F-874E-8FC0-168FBFCF69FA}"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D9E9DBF5-ED16-C446-817A-D8BB0FB2BBB5}"/>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2051" name="Text Placeholder 2">
            <a:extLst>
              <a:ext uri="{FF2B5EF4-FFF2-40B4-BE49-F238E27FC236}">
                <a16:creationId xmlns:a16="http://schemas.microsoft.com/office/drawing/2014/main" id="{2AD47FC6-6072-2D45-A628-BB8D3C432BA2}"/>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9F0BCDB5-70E8-494D-AE03-188D77E2F627}"/>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C879AC49-252F-A446-8F96-3998AFDEBA98}"/>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A20850C5-C14F-3245-ACF0-097C5BCCBE7B}"/>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AD9D1EE9-2FA9-8249-AC2F-1E5DC9441DE8}"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245" r:id="rId1"/>
    <p:sldLayoutId id="2147484246" r:id="rId2"/>
    <p:sldLayoutId id="2147484247" r:id="rId3"/>
    <p:sldLayoutId id="2147484248" r:id="rId4"/>
    <p:sldLayoutId id="2147484249" r:id="rId5"/>
    <p:sldLayoutId id="2147484250" r:id="rId6"/>
    <p:sldLayoutId id="2147484251" r:id="rId7"/>
    <p:sldLayoutId id="2147484252" r:id="rId8"/>
    <p:sldLayoutId id="2147484253" r:id="rId9"/>
    <p:sldLayoutId id="2147484254" r:id="rId10"/>
    <p:sldLayoutId id="214748425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6668C3F7-DCD1-904A-85EF-A76653A35FC4}"/>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3075" name="Text Placeholder 2">
            <a:extLst>
              <a:ext uri="{FF2B5EF4-FFF2-40B4-BE49-F238E27FC236}">
                <a16:creationId xmlns:a16="http://schemas.microsoft.com/office/drawing/2014/main" id="{3FB781AB-DDA8-394C-8801-8D2B40C9BC6C}"/>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A32E3559-BC5D-1F41-BA9E-208BC11259EE}"/>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965875B0-4525-934D-B479-BB82F96BDEA1}"/>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E8558635-742A-764D-9C4E-251CC640E17A}"/>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F8ED8C2-1E14-D140-94D1-D65BCC5C1F7C}"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256" r:id="rId1"/>
    <p:sldLayoutId id="2147484257" r:id="rId2"/>
    <p:sldLayoutId id="2147484258" r:id="rId3"/>
    <p:sldLayoutId id="2147484259" r:id="rId4"/>
    <p:sldLayoutId id="2147484260" r:id="rId5"/>
    <p:sldLayoutId id="2147484261" r:id="rId6"/>
    <p:sldLayoutId id="2147484262" r:id="rId7"/>
    <p:sldLayoutId id="2147484263" r:id="rId8"/>
    <p:sldLayoutId id="2147484264" r:id="rId9"/>
    <p:sldLayoutId id="2147484265" r:id="rId10"/>
    <p:sldLayoutId id="214748426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8200" y="6019757"/>
            <a:ext cx="2502029" cy="838243"/>
          </a:xfrm>
          <a:prstGeom prst="rect">
            <a:avLst/>
          </a:prstGeom>
        </p:spPr>
      </p:pic>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175E3C8-965F-874E-8FC0-168FBFCF69FA}" type="slidenum">
              <a:rPr lang="en-AU" altLang="en-US" smtClean="0"/>
              <a:pPr>
                <a:defRPr/>
              </a:pPr>
              <a:t>‹#›</a:t>
            </a:fld>
            <a:endParaRPr lang="en-AU" altLang="en-US"/>
          </a:p>
        </p:txBody>
      </p:sp>
      <p:sp>
        <p:nvSpPr>
          <p:cNvPr id="2" name="Title Placeholder 1"/>
          <p:cNvSpPr>
            <a:spLocks noGrp="1"/>
          </p:cNvSpPr>
          <p:nvPr>
            <p:ph type="title"/>
          </p:nvPr>
        </p:nvSpPr>
        <p:spPr>
          <a:xfrm>
            <a:off x="838200" y="365125"/>
            <a:ext cx="10515600" cy="1325563"/>
          </a:xfrm>
          <a:prstGeom prst="rect">
            <a:avLst/>
          </a:prstGeom>
          <a:solidFill>
            <a:schemeClr val="tx2"/>
          </a:solidFill>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AU"/>
          </a:p>
        </p:txBody>
      </p:sp>
      <p:sp>
        <p:nvSpPr>
          <p:cNvPr id="5" name="Footer Placeholder 4"/>
          <p:cNvSpPr>
            <a:spLocks noGrp="1"/>
          </p:cNvSpPr>
          <p:nvPr>
            <p:ph type="ftr" sz="quarter" idx="3"/>
          </p:nvPr>
        </p:nvSpPr>
        <p:spPr>
          <a:xfrm>
            <a:off x="4019499"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AU"/>
          </a:p>
        </p:txBody>
      </p:sp>
    </p:spTree>
    <p:extLst>
      <p:ext uri="{BB962C8B-B14F-4D97-AF65-F5344CB8AC3E}">
        <p14:creationId xmlns:p14="http://schemas.microsoft.com/office/powerpoint/2010/main" val="1739829621"/>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90388"/>
            <a:ext cx="9144000" cy="1453019"/>
          </a:xfrm>
        </p:spPr>
        <p:txBody>
          <a:bodyPr>
            <a:normAutofit/>
          </a:bodyPr>
          <a:lstStyle/>
          <a:p>
            <a:r>
              <a:rPr lang="en-AU" sz="2500" b="1" dirty="0">
                <a:solidFill>
                  <a:prstClr val="white"/>
                </a:solidFill>
                <a:latin typeface="Calibri"/>
              </a:rPr>
              <a:t>CSIT988/CSIT488</a:t>
            </a:r>
            <a:br>
              <a:rPr lang="en-AU" sz="2500" b="1" dirty="0">
                <a:solidFill>
                  <a:prstClr val="white"/>
                </a:solidFill>
                <a:latin typeface="Calibri"/>
              </a:rPr>
            </a:br>
            <a:r>
              <a:rPr lang="en-AU" sz="2500" b="1" dirty="0">
                <a:solidFill>
                  <a:prstClr val="white"/>
                </a:solidFill>
                <a:latin typeface="Calibri"/>
              </a:rPr>
              <a:t>Security, Ethics and Professionalism</a:t>
            </a:r>
            <a:br>
              <a:rPr lang="en-AU" dirty="0"/>
            </a:br>
            <a:r>
              <a:rPr lang="en-US" altLang="en-US" sz="3600" dirty="0"/>
              <a:t>Week 5: </a:t>
            </a:r>
            <a:r>
              <a:rPr lang="en-AU" altLang="en-US" sz="3600" dirty="0"/>
              <a:t>Information Security Policy</a:t>
            </a:r>
            <a:endParaRPr lang="en-AU" sz="3600" dirty="0">
              <a:latin typeface="Comic Sans MS" panose="030F0702030302020204" pitchFamily="66" charset="0"/>
            </a:endParaRPr>
          </a:p>
        </p:txBody>
      </p:sp>
      <p:sp>
        <p:nvSpPr>
          <p:cNvPr id="3" name="Subtitle 2"/>
          <p:cNvSpPr>
            <a:spLocks noGrp="1"/>
          </p:cNvSpPr>
          <p:nvPr>
            <p:ph type="subTitle" idx="1"/>
          </p:nvPr>
        </p:nvSpPr>
        <p:spPr>
          <a:xfrm>
            <a:off x="1524000" y="3539408"/>
            <a:ext cx="9144000" cy="1655762"/>
          </a:xfrm>
        </p:spPr>
        <p:txBody>
          <a:bodyPr/>
          <a:lstStyle/>
          <a:p>
            <a:r>
              <a:rPr lang="en-US" b="1" dirty="0">
                <a:solidFill>
                  <a:schemeClr val="tx2">
                    <a:lumMod val="75000"/>
                  </a:schemeClr>
                </a:solidFill>
              </a:rPr>
              <a:t>Subject Coordinator: </a:t>
            </a:r>
            <a:r>
              <a:rPr lang="en-US" b="1" dirty="0" err="1">
                <a:solidFill>
                  <a:schemeClr val="tx2">
                    <a:lumMod val="75000"/>
                  </a:schemeClr>
                </a:solidFill>
                <a:latin typeface="Lucida Calligraphy" panose="03010101010101010101" pitchFamily="66" charset="0"/>
              </a:rPr>
              <a:t>Guangyou</a:t>
            </a:r>
            <a:r>
              <a:rPr lang="en-US" b="1" dirty="0">
                <a:solidFill>
                  <a:schemeClr val="tx2">
                    <a:lumMod val="75000"/>
                  </a:schemeClr>
                </a:solidFill>
                <a:latin typeface="Lucida Calligraphy" panose="03010101010101010101" pitchFamily="66" charset="0"/>
              </a:rPr>
              <a:t> Zhou</a:t>
            </a:r>
            <a:r>
              <a:rPr lang="en-AU" b="1" dirty="0">
                <a:solidFill>
                  <a:schemeClr val="tx2">
                    <a:lumMod val="75000"/>
                  </a:schemeClr>
                </a:solidFill>
                <a:latin typeface="Lucida Calligraphy" panose="03010101010101010101" pitchFamily="66" charset="0"/>
              </a:rPr>
              <a:t> </a:t>
            </a:r>
          </a:p>
          <a:p>
            <a:r>
              <a:rPr lang="en-AU" b="1" dirty="0">
                <a:solidFill>
                  <a:schemeClr val="tx2">
                    <a:lumMod val="75000"/>
                  </a:schemeClr>
                </a:solidFill>
              </a:rPr>
              <a:t>Central China Normal </a:t>
            </a:r>
            <a:r>
              <a:rPr lang="en-US" b="1" dirty="0">
                <a:solidFill>
                  <a:schemeClr val="tx2">
                    <a:lumMod val="75000"/>
                  </a:schemeClr>
                </a:solidFill>
              </a:rPr>
              <a:t>University</a:t>
            </a:r>
            <a:endParaRPr lang="en-AU" b="1" dirty="0">
              <a:solidFill>
                <a:schemeClr val="tx2">
                  <a:lumMod val="75000"/>
                </a:schemeClr>
              </a:solidFill>
            </a:endParaRPr>
          </a:p>
          <a:p>
            <a:r>
              <a:rPr lang="en-US" sz="3200" b="1" dirty="0">
                <a:solidFill>
                  <a:schemeClr val="tx2">
                    <a:lumMod val="75000"/>
                  </a:schemeClr>
                </a:solidFill>
              </a:rPr>
              <a:t>Spring 2024</a:t>
            </a:r>
            <a:endParaRPr lang="en-AU" sz="3200" b="1" dirty="0">
              <a:solidFill>
                <a:schemeClr val="tx2">
                  <a:lumMod val="75000"/>
                </a:schemeClr>
              </a:solidFill>
            </a:endParaRPr>
          </a:p>
        </p:txBody>
      </p:sp>
      <p:sp>
        <p:nvSpPr>
          <p:cNvPr id="4" name="Slide Number Placeholder 3"/>
          <p:cNvSpPr>
            <a:spLocks noGrp="1"/>
          </p:cNvSpPr>
          <p:nvPr>
            <p:ph type="sldNum" sz="quarter" idx="12"/>
          </p:nvPr>
        </p:nvSpPr>
        <p:spPr>
          <a:xfrm>
            <a:off x="8610600" y="6356350"/>
            <a:ext cx="2743200" cy="365125"/>
          </a:xfrm>
        </p:spPr>
        <p:txBody>
          <a:bodyPr/>
          <a:lstStyle/>
          <a:p>
            <a:fld id="{DB6D9678-24BC-4ECC-ABC4-FE5E3F280C23}" type="slidenum">
              <a:rPr lang="en-AU" smtClean="0"/>
              <a:pPr/>
              <a:t>1</a:t>
            </a:fld>
            <a:endParaRPr lang="en-AU" dirty="0"/>
          </a:p>
        </p:txBody>
      </p:sp>
    </p:spTree>
    <p:extLst>
      <p:ext uri="{BB962C8B-B14F-4D97-AF65-F5344CB8AC3E}">
        <p14:creationId xmlns:p14="http://schemas.microsoft.com/office/powerpoint/2010/main" val="404471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a:extLst>
              <a:ext uri="{FF2B5EF4-FFF2-40B4-BE49-F238E27FC236}">
                <a16:creationId xmlns:a16="http://schemas.microsoft.com/office/drawing/2014/main" id="{107C288C-42A9-3046-88BB-8BAB02023EDE}"/>
              </a:ext>
            </a:extLst>
          </p:cNvPr>
          <p:cNvSpPr>
            <a:spLocks noGrp="1" noChangeArrowheads="1"/>
          </p:cNvSpPr>
          <p:nvPr>
            <p:ph type="title"/>
          </p:nvPr>
        </p:nvSpPr>
        <p:spPr>
          <a:xfrm>
            <a:off x="983432" y="685801"/>
            <a:ext cx="10297144" cy="1029641"/>
          </a:xfrm>
        </p:spPr>
        <p:txBody>
          <a:bodyPr>
            <a:normAutofit/>
          </a:bodyPr>
          <a:lstStyle/>
          <a:p>
            <a:r>
              <a:rPr lang="en-US" altLang="en-US" dirty="0"/>
              <a:t>Why Policy? (cont’d.)</a:t>
            </a:r>
          </a:p>
        </p:txBody>
      </p:sp>
      <p:sp>
        <p:nvSpPr>
          <p:cNvPr id="29699" name="Rectangle 5">
            <a:extLst>
              <a:ext uri="{FF2B5EF4-FFF2-40B4-BE49-F238E27FC236}">
                <a16:creationId xmlns:a16="http://schemas.microsoft.com/office/drawing/2014/main" id="{7E7DE7C7-CDF0-F84A-9B4C-A4D4C8B09EC9}"/>
              </a:ext>
            </a:extLst>
          </p:cNvPr>
          <p:cNvSpPr>
            <a:spLocks noGrp="1" noChangeArrowheads="1"/>
          </p:cNvSpPr>
          <p:nvPr>
            <p:ph idx="1"/>
          </p:nvPr>
        </p:nvSpPr>
        <p:spPr>
          <a:xfrm>
            <a:off x="983432" y="1978496"/>
            <a:ext cx="10297144" cy="4114800"/>
          </a:xfrm>
        </p:spPr>
        <p:txBody>
          <a:bodyPr/>
          <a:lstStyle/>
          <a:p>
            <a:r>
              <a:rPr lang="en-US" altLang="en-US" dirty="0"/>
              <a:t>Bulls-eye model layers</a:t>
            </a:r>
          </a:p>
          <a:p>
            <a:pPr lvl="1"/>
            <a:r>
              <a:rPr lang="en-US" altLang="en-US" dirty="0"/>
              <a:t>Policies: outer layer; initial viewpoint for most InfoSec system users; available from published documents</a:t>
            </a:r>
          </a:p>
          <a:p>
            <a:pPr lvl="1"/>
            <a:r>
              <a:rPr lang="en-US" altLang="en-US" dirty="0"/>
              <a:t>Networks: the environment where threats first meet the organization’s network</a:t>
            </a:r>
          </a:p>
          <a:p>
            <a:pPr lvl="1"/>
            <a:r>
              <a:rPr lang="en-US" altLang="en-US" dirty="0"/>
              <a:t>Systems: collections of hardware and software, process control and manufacturing systems</a:t>
            </a:r>
          </a:p>
          <a:p>
            <a:pPr lvl="1"/>
            <a:r>
              <a:rPr lang="en-US" altLang="en-US" dirty="0"/>
              <a:t>Applications: all applications systems</a:t>
            </a:r>
          </a:p>
        </p:txBody>
      </p:sp>
      <p:sp>
        <p:nvSpPr>
          <p:cNvPr id="2" name="Slide Number Placeholder 1">
            <a:extLst>
              <a:ext uri="{FF2B5EF4-FFF2-40B4-BE49-F238E27FC236}">
                <a16:creationId xmlns:a16="http://schemas.microsoft.com/office/drawing/2014/main" id="{6E66A766-B8EE-524C-9DE4-3AE1A1D75D6C}"/>
              </a:ext>
            </a:extLst>
          </p:cNvPr>
          <p:cNvSpPr>
            <a:spLocks noGrp="1"/>
          </p:cNvSpPr>
          <p:nvPr>
            <p:ph type="sldNum" sz="quarter" idx="12"/>
          </p:nvPr>
        </p:nvSpPr>
        <p:spPr/>
        <p:txBody>
          <a:bodyPr/>
          <a:lstStyle/>
          <a:p>
            <a:pPr>
              <a:defRPr/>
            </a:pPr>
            <a:fld id="{7D01048D-4945-924E-8EC0-8BEEEFA1CB1C}" type="slidenum">
              <a:rPr lang="en-AU" altLang="en-US" smtClean="0"/>
              <a:pPr>
                <a:defRPr/>
              </a:pPr>
              <a:t>10</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a:extLst>
              <a:ext uri="{FF2B5EF4-FFF2-40B4-BE49-F238E27FC236}">
                <a16:creationId xmlns:a16="http://schemas.microsoft.com/office/drawing/2014/main" id="{0AA5EB40-03F9-F749-AC14-67F3164D3430}"/>
              </a:ext>
            </a:extLst>
          </p:cNvPr>
          <p:cNvSpPr>
            <a:spLocks noGrp="1" noChangeArrowheads="1"/>
          </p:cNvSpPr>
          <p:nvPr>
            <p:ph type="title"/>
          </p:nvPr>
        </p:nvSpPr>
        <p:spPr>
          <a:xfrm>
            <a:off x="983432" y="685801"/>
            <a:ext cx="10369152" cy="1087015"/>
          </a:xfrm>
        </p:spPr>
        <p:txBody>
          <a:bodyPr>
            <a:normAutofit/>
          </a:bodyPr>
          <a:lstStyle/>
          <a:p>
            <a:r>
              <a:rPr lang="en-US" altLang="en-US" dirty="0"/>
              <a:t>Why Policy? (cont’d.)</a:t>
            </a:r>
          </a:p>
        </p:txBody>
      </p:sp>
      <p:sp>
        <p:nvSpPr>
          <p:cNvPr id="31747" name="Rectangle 5">
            <a:extLst>
              <a:ext uri="{FF2B5EF4-FFF2-40B4-BE49-F238E27FC236}">
                <a16:creationId xmlns:a16="http://schemas.microsoft.com/office/drawing/2014/main" id="{3E9E8EE5-E3D3-FC4F-A67C-D32A445A2E66}"/>
              </a:ext>
            </a:extLst>
          </p:cNvPr>
          <p:cNvSpPr>
            <a:spLocks noGrp="1" noChangeArrowheads="1"/>
          </p:cNvSpPr>
          <p:nvPr>
            <p:ph idx="1"/>
          </p:nvPr>
        </p:nvSpPr>
        <p:spPr>
          <a:xfrm>
            <a:off x="983432" y="2555354"/>
            <a:ext cx="10369152" cy="2529830"/>
          </a:xfrm>
        </p:spPr>
        <p:txBody>
          <a:bodyPr/>
          <a:lstStyle/>
          <a:p>
            <a:r>
              <a:rPr lang="en-US" altLang="en-US" dirty="0"/>
              <a:t>Policies are important reference documents</a:t>
            </a:r>
          </a:p>
          <a:p>
            <a:pPr lvl="1"/>
            <a:r>
              <a:rPr lang="en-US" altLang="en-US" dirty="0"/>
              <a:t>For internal audits</a:t>
            </a:r>
          </a:p>
          <a:p>
            <a:pPr lvl="1"/>
            <a:r>
              <a:rPr lang="en-US" altLang="en-US" dirty="0"/>
              <a:t>For the resolution of legal disputes about management's due diligence</a:t>
            </a:r>
          </a:p>
          <a:p>
            <a:pPr lvl="1"/>
            <a:r>
              <a:rPr lang="en-US" altLang="en-US" dirty="0"/>
              <a:t>Policy documents can act as a clear statement of management's intent</a:t>
            </a:r>
          </a:p>
        </p:txBody>
      </p:sp>
      <p:sp>
        <p:nvSpPr>
          <p:cNvPr id="2" name="Slide Number Placeholder 1">
            <a:extLst>
              <a:ext uri="{FF2B5EF4-FFF2-40B4-BE49-F238E27FC236}">
                <a16:creationId xmlns:a16="http://schemas.microsoft.com/office/drawing/2014/main" id="{12514757-906C-1D48-AA0A-778AC063E92B}"/>
              </a:ext>
            </a:extLst>
          </p:cNvPr>
          <p:cNvSpPr>
            <a:spLocks noGrp="1"/>
          </p:cNvSpPr>
          <p:nvPr>
            <p:ph type="sldNum" sz="quarter" idx="12"/>
          </p:nvPr>
        </p:nvSpPr>
        <p:spPr/>
        <p:txBody>
          <a:bodyPr/>
          <a:lstStyle/>
          <a:p>
            <a:pPr>
              <a:defRPr/>
            </a:pPr>
            <a:fld id="{7D01048D-4945-924E-8EC0-8BEEEFA1CB1C}" type="slidenum">
              <a:rPr lang="en-AU" altLang="en-US" smtClean="0"/>
              <a:pPr>
                <a:defRPr/>
              </a:pPr>
              <a:t>11</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a:extLst>
              <a:ext uri="{FF2B5EF4-FFF2-40B4-BE49-F238E27FC236}">
                <a16:creationId xmlns:a16="http://schemas.microsoft.com/office/drawing/2014/main" id="{E28C7A10-DB16-4D46-B3B9-097AB82E91F0}"/>
              </a:ext>
            </a:extLst>
          </p:cNvPr>
          <p:cNvSpPr>
            <a:spLocks noGrp="1" noChangeArrowheads="1"/>
          </p:cNvSpPr>
          <p:nvPr>
            <p:ph type="title"/>
          </p:nvPr>
        </p:nvSpPr>
        <p:spPr>
          <a:xfrm>
            <a:off x="983432" y="685801"/>
            <a:ext cx="10297144" cy="1087015"/>
          </a:xfrm>
        </p:spPr>
        <p:txBody>
          <a:bodyPr>
            <a:normAutofit/>
          </a:bodyPr>
          <a:lstStyle/>
          <a:p>
            <a:r>
              <a:rPr lang="en-US" altLang="en-US" dirty="0"/>
              <a:t>Policy, Standards, and Practices</a:t>
            </a:r>
          </a:p>
        </p:txBody>
      </p:sp>
      <p:sp>
        <p:nvSpPr>
          <p:cNvPr id="33795" name="Rectangle 9">
            <a:extLst>
              <a:ext uri="{FF2B5EF4-FFF2-40B4-BE49-F238E27FC236}">
                <a16:creationId xmlns:a16="http://schemas.microsoft.com/office/drawing/2014/main" id="{67FAE423-8B30-8946-93D7-9CB305537CB0}"/>
              </a:ext>
            </a:extLst>
          </p:cNvPr>
          <p:cNvSpPr>
            <a:spLocks noGrp="1" noChangeArrowheads="1"/>
          </p:cNvSpPr>
          <p:nvPr>
            <p:ph idx="1"/>
          </p:nvPr>
        </p:nvSpPr>
        <p:spPr>
          <a:xfrm>
            <a:off x="983432" y="2195314"/>
            <a:ext cx="10297144" cy="3537942"/>
          </a:xfrm>
        </p:spPr>
        <p:txBody>
          <a:bodyPr>
            <a:normAutofit lnSpcReduction="10000"/>
          </a:bodyPr>
          <a:lstStyle/>
          <a:p>
            <a:r>
              <a:rPr lang="en-US" altLang="en-US" dirty="0"/>
              <a:t>Policy </a:t>
            </a:r>
          </a:p>
          <a:p>
            <a:pPr lvl="1"/>
            <a:r>
              <a:rPr lang="en-US" altLang="en-US" dirty="0"/>
              <a:t>A plan or course of action that influences decisions</a:t>
            </a:r>
          </a:p>
          <a:p>
            <a:pPr lvl="1"/>
            <a:r>
              <a:rPr lang="en-US" altLang="en-US" dirty="0"/>
              <a:t>For policies to be effective they must be properly disseminated, read, understood, agreed-to, and uniformly enforced</a:t>
            </a:r>
          </a:p>
          <a:p>
            <a:pPr lvl="1"/>
            <a:r>
              <a:rPr lang="en-US" altLang="en-US" dirty="0"/>
              <a:t>Policies require constant modification and maintenance</a:t>
            </a:r>
          </a:p>
          <a:p>
            <a:r>
              <a:rPr lang="en-US" altLang="en-US" dirty="0"/>
              <a:t>Types of information security policy</a:t>
            </a:r>
          </a:p>
          <a:p>
            <a:pPr lvl="1"/>
            <a:r>
              <a:rPr lang="en-US" altLang="en-US" dirty="0"/>
              <a:t>Enterprise information security program policy (EISP)</a:t>
            </a:r>
          </a:p>
          <a:p>
            <a:pPr lvl="1"/>
            <a:r>
              <a:rPr lang="en-US" altLang="en-US" dirty="0"/>
              <a:t>Issue-specific information security policies (ISSP)</a:t>
            </a:r>
          </a:p>
          <a:p>
            <a:pPr lvl="1"/>
            <a:r>
              <a:rPr lang="en-US" altLang="en-US" dirty="0"/>
              <a:t>Systems-specific policies (</a:t>
            </a:r>
            <a:r>
              <a:rPr lang="en-US" altLang="en-US" dirty="0" err="1"/>
              <a:t>SysSP</a:t>
            </a:r>
            <a:r>
              <a:rPr lang="en-US" altLang="en-US" dirty="0"/>
              <a:t>)</a:t>
            </a:r>
          </a:p>
          <a:p>
            <a:pPr marL="457200" lvl="1" indent="0">
              <a:buNone/>
            </a:pPr>
            <a:endParaRPr lang="en-US" altLang="en-US" dirty="0"/>
          </a:p>
        </p:txBody>
      </p:sp>
      <p:sp>
        <p:nvSpPr>
          <p:cNvPr id="2" name="Slide Number Placeholder 1">
            <a:extLst>
              <a:ext uri="{FF2B5EF4-FFF2-40B4-BE49-F238E27FC236}">
                <a16:creationId xmlns:a16="http://schemas.microsoft.com/office/drawing/2014/main" id="{2235FA10-7033-DB4E-8F8A-6AFCEC984A8B}"/>
              </a:ext>
            </a:extLst>
          </p:cNvPr>
          <p:cNvSpPr>
            <a:spLocks noGrp="1"/>
          </p:cNvSpPr>
          <p:nvPr>
            <p:ph type="sldNum" sz="quarter" idx="12"/>
          </p:nvPr>
        </p:nvSpPr>
        <p:spPr/>
        <p:txBody>
          <a:bodyPr/>
          <a:lstStyle/>
          <a:p>
            <a:pPr>
              <a:defRPr/>
            </a:pPr>
            <a:fld id="{7D01048D-4945-924E-8EC0-8BEEEFA1CB1C}" type="slidenum">
              <a:rPr lang="en-AU" altLang="en-US" smtClean="0"/>
              <a:pPr>
                <a:defRPr/>
              </a:pPr>
              <a:t>12</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a:extLst>
              <a:ext uri="{FF2B5EF4-FFF2-40B4-BE49-F238E27FC236}">
                <a16:creationId xmlns:a16="http://schemas.microsoft.com/office/drawing/2014/main" id="{E28C7A10-DB16-4D46-B3B9-097AB82E91F0}"/>
              </a:ext>
            </a:extLst>
          </p:cNvPr>
          <p:cNvSpPr>
            <a:spLocks noGrp="1" noChangeArrowheads="1"/>
          </p:cNvSpPr>
          <p:nvPr>
            <p:ph type="title"/>
          </p:nvPr>
        </p:nvSpPr>
        <p:spPr>
          <a:xfrm>
            <a:off x="983432" y="685801"/>
            <a:ext cx="10297144" cy="1087015"/>
          </a:xfrm>
        </p:spPr>
        <p:txBody>
          <a:bodyPr>
            <a:normAutofit/>
          </a:bodyPr>
          <a:lstStyle/>
          <a:p>
            <a:r>
              <a:rPr lang="en-US" altLang="en-US" dirty="0"/>
              <a:t>Policy, Standards, and Practices</a:t>
            </a:r>
          </a:p>
        </p:txBody>
      </p:sp>
      <p:sp>
        <p:nvSpPr>
          <p:cNvPr id="33795" name="Rectangle 9">
            <a:extLst>
              <a:ext uri="{FF2B5EF4-FFF2-40B4-BE49-F238E27FC236}">
                <a16:creationId xmlns:a16="http://schemas.microsoft.com/office/drawing/2014/main" id="{67FAE423-8B30-8946-93D7-9CB305537CB0}"/>
              </a:ext>
            </a:extLst>
          </p:cNvPr>
          <p:cNvSpPr>
            <a:spLocks noGrp="1" noChangeArrowheads="1"/>
          </p:cNvSpPr>
          <p:nvPr>
            <p:ph idx="1"/>
          </p:nvPr>
        </p:nvSpPr>
        <p:spPr>
          <a:xfrm>
            <a:off x="983432" y="2195314"/>
            <a:ext cx="10297144" cy="3537942"/>
          </a:xfrm>
        </p:spPr>
        <p:txBody>
          <a:bodyPr>
            <a:normAutofit/>
          </a:bodyPr>
          <a:lstStyle/>
          <a:p>
            <a:pPr lvl="0"/>
            <a:r>
              <a:rPr lang="en-AU" altLang="zh-CN" dirty="0">
                <a:latin typeface="Arial" pitchFamily="34" charset="0"/>
              </a:rPr>
              <a:t>The communities of interest described in previous chapters use policy to express their views regarding the security environment of the organization. </a:t>
            </a:r>
          </a:p>
          <a:p>
            <a:endParaRPr lang="en-US" altLang="en-US" dirty="0"/>
          </a:p>
          <a:p>
            <a:pPr lvl="0"/>
            <a:r>
              <a:rPr lang="en-AU" altLang="zh-CN" dirty="0">
                <a:latin typeface="Arial" pitchFamily="34" charset="0"/>
              </a:rPr>
              <a:t>Policies should not specify the proper operation of equipment or software—this information should be placed in other documentation called “standards,” “procedures,” “practices,” and “guidelines.” </a:t>
            </a:r>
            <a:endParaRPr lang="en-AU" altLang="zh-CN" dirty="0"/>
          </a:p>
          <a:p>
            <a:pPr>
              <a:buNone/>
            </a:pPr>
            <a:endParaRPr lang="en-US" altLang="en-US" dirty="0"/>
          </a:p>
        </p:txBody>
      </p:sp>
      <p:sp>
        <p:nvSpPr>
          <p:cNvPr id="2" name="Slide Number Placeholder 1">
            <a:extLst>
              <a:ext uri="{FF2B5EF4-FFF2-40B4-BE49-F238E27FC236}">
                <a16:creationId xmlns:a16="http://schemas.microsoft.com/office/drawing/2014/main" id="{2235FA10-7033-DB4E-8F8A-6AFCEC984A8B}"/>
              </a:ext>
            </a:extLst>
          </p:cNvPr>
          <p:cNvSpPr>
            <a:spLocks noGrp="1"/>
          </p:cNvSpPr>
          <p:nvPr>
            <p:ph type="sldNum" sz="quarter" idx="12"/>
          </p:nvPr>
        </p:nvSpPr>
        <p:spPr/>
        <p:txBody>
          <a:bodyPr/>
          <a:lstStyle/>
          <a:p>
            <a:pPr>
              <a:defRPr/>
            </a:pPr>
            <a:fld id="{7D01048D-4945-924E-8EC0-8BEEEFA1CB1C}" type="slidenum">
              <a:rPr lang="en-AU" altLang="en-US" smtClean="0"/>
              <a:pPr>
                <a:defRPr/>
              </a:pPr>
              <a:t>13</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8">
            <a:extLst>
              <a:ext uri="{FF2B5EF4-FFF2-40B4-BE49-F238E27FC236}">
                <a16:creationId xmlns:a16="http://schemas.microsoft.com/office/drawing/2014/main" id="{3DC1113D-1998-B145-BD16-07E2481D9B48}"/>
              </a:ext>
            </a:extLst>
          </p:cNvPr>
          <p:cNvSpPr>
            <a:spLocks noGrp="1" noChangeArrowheads="1"/>
          </p:cNvSpPr>
          <p:nvPr>
            <p:ph type="title"/>
          </p:nvPr>
        </p:nvSpPr>
        <p:spPr>
          <a:xfrm>
            <a:off x="983432" y="685801"/>
            <a:ext cx="10009112" cy="1087015"/>
          </a:xfrm>
        </p:spPr>
        <p:txBody>
          <a:bodyPr>
            <a:normAutofit/>
          </a:bodyPr>
          <a:lstStyle/>
          <a:p>
            <a:r>
              <a:rPr lang="en-US" altLang="en-US" dirty="0"/>
              <a:t>Policy, Standards, and Practices (cont’d.)</a:t>
            </a:r>
          </a:p>
        </p:txBody>
      </p:sp>
      <p:sp>
        <p:nvSpPr>
          <p:cNvPr id="35843" name="Rectangle 9">
            <a:extLst>
              <a:ext uri="{FF2B5EF4-FFF2-40B4-BE49-F238E27FC236}">
                <a16:creationId xmlns:a16="http://schemas.microsoft.com/office/drawing/2014/main" id="{02E794C8-7D81-E546-AE16-71BA983517CF}"/>
              </a:ext>
            </a:extLst>
          </p:cNvPr>
          <p:cNvSpPr>
            <a:spLocks noGrp="1" noChangeArrowheads="1"/>
          </p:cNvSpPr>
          <p:nvPr>
            <p:ph idx="1"/>
          </p:nvPr>
        </p:nvSpPr>
        <p:spPr>
          <a:xfrm>
            <a:off x="983432" y="2698576"/>
            <a:ext cx="10009112" cy="2242592"/>
          </a:xfrm>
        </p:spPr>
        <p:txBody>
          <a:bodyPr>
            <a:normAutofit/>
          </a:bodyPr>
          <a:lstStyle/>
          <a:p>
            <a:r>
              <a:rPr lang="en-US" altLang="en-US" dirty="0"/>
              <a:t>Standards </a:t>
            </a:r>
          </a:p>
          <a:p>
            <a:pPr lvl="1"/>
            <a:r>
              <a:rPr lang="en-US" altLang="en-US" dirty="0"/>
              <a:t>A more detailed statement of what must be done to comply with policy </a:t>
            </a:r>
          </a:p>
          <a:p>
            <a:r>
              <a:rPr lang="en-US" altLang="en-US" dirty="0"/>
              <a:t>Practices</a:t>
            </a:r>
          </a:p>
          <a:p>
            <a:pPr lvl="1"/>
            <a:r>
              <a:rPr lang="en-US" altLang="en-US" dirty="0"/>
              <a:t>Procedures and guidelines explain how employees will comply with policy</a:t>
            </a:r>
          </a:p>
          <a:p>
            <a:pPr lvl="1"/>
            <a:endParaRPr lang="en-US" altLang="en-US" dirty="0"/>
          </a:p>
          <a:p>
            <a:pPr lvl="1"/>
            <a:endParaRPr lang="en-US" altLang="en-US" dirty="0"/>
          </a:p>
        </p:txBody>
      </p:sp>
      <p:sp>
        <p:nvSpPr>
          <p:cNvPr id="2" name="Slide Number Placeholder 1">
            <a:extLst>
              <a:ext uri="{FF2B5EF4-FFF2-40B4-BE49-F238E27FC236}">
                <a16:creationId xmlns:a16="http://schemas.microsoft.com/office/drawing/2014/main" id="{3DA55344-077E-C044-9B19-8B0B54B48074}"/>
              </a:ext>
            </a:extLst>
          </p:cNvPr>
          <p:cNvSpPr>
            <a:spLocks noGrp="1"/>
          </p:cNvSpPr>
          <p:nvPr>
            <p:ph type="sldNum" sz="quarter" idx="12"/>
          </p:nvPr>
        </p:nvSpPr>
        <p:spPr/>
        <p:txBody>
          <a:bodyPr/>
          <a:lstStyle/>
          <a:p>
            <a:pPr>
              <a:defRPr/>
            </a:pPr>
            <a:fld id="{7D01048D-4945-924E-8EC0-8BEEEFA1CB1C}" type="slidenum">
              <a:rPr lang="en-AU" altLang="en-US" smtClean="0"/>
              <a:pPr>
                <a:defRPr/>
              </a:pPr>
              <a:t>14</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8">
            <a:extLst>
              <a:ext uri="{FF2B5EF4-FFF2-40B4-BE49-F238E27FC236}">
                <a16:creationId xmlns:a16="http://schemas.microsoft.com/office/drawing/2014/main" id="{3DC1113D-1998-B145-BD16-07E2481D9B48}"/>
              </a:ext>
            </a:extLst>
          </p:cNvPr>
          <p:cNvSpPr>
            <a:spLocks noGrp="1" noChangeArrowheads="1"/>
          </p:cNvSpPr>
          <p:nvPr>
            <p:ph type="title"/>
          </p:nvPr>
        </p:nvSpPr>
        <p:spPr>
          <a:xfrm>
            <a:off x="983432" y="685801"/>
            <a:ext cx="10009112" cy="1087015"/>
          </a:xfrm>
        </p:spPr>
        <p:txBody>
          <a:bodyPr>
            <a:normAutofit/>
          </a:bodyPr>
          <a:lstStyle/>
          <a:p>
            <a:r>
              <a:rPr lang="en-US" altLang="en-US" dirty="0"/>
              <a:t>Policy, Standards, and Practices (cont’d.)</a:t>
            </a:r>
          </a:p>
        </p:txBody>
      </p:sp>
      <p:sp>
        <p:nvSpPr>
          <p:cNvPr id="35843" name="Rectangle 9">
            <a:extLst>
              <a:ext uri="{FF2B5EF4-FFF2-40B4-BE49-F238E27FC236}">
                <a16:creationId xmlns:a16="http://schemas.microsoft.com/office/drawing/2014/main" id="{02E794C8-7D81-E546-AE16-71BA983517CF}"/>
              </a:ext>
            </a:extLst>
          </p:cNvPr>
          <p:cNvSpPr>
            <a:spLocks noGrp="1" noChangeArrowheads="1"/>
          </p:cNvSpPr>
          <p:nvPr>
            <p:ph idx="1"/>
          </p:nvPr>
        </p:nvSpPr>
        <p:spPr>
          <a:xfrm>
            <a:off x="983432" y="1988840"/>
            <a:ext cx="10441160" cy="4032448"/>
          </a:xfrm>
        </p:spPr>
        <p:txBody>
          <a:bodyPr>
            <a:normAutofit fontScale="92500"/>
          </a:bodyPr>
          <a:lstStyle/>
          <a:p>
            <a:pPr marL="0" lvl="0" indent="0" fontAlgn="base">
              <a:spcBef>
                <a:spcPct val="30000"/>
              </a:spcBef>
              <a:spcAft>
                <a:spcPct val="0"/>
              </a:spcAft>
              <a:buFont typeface="Wingdings" pitchFamily="2" charset="2"/>
              <a:buChar char="l"/>
              <a:defRPr/>
            </a:pPr>
            <a:r>
              <a:rPr lang="en-AU" altLang="zh-CN" sz="2600" dirty="0">
                <a:latin typeface="Arial" pitchFamily="34" charset="0"/>
              </a:rPr>
              <a:t>Policies must also specify the penalties for unacceptable </a:t>
            </a:r>
            <a:r>
              <a:rPr lang="en-AU" altLang="zh-CN" sz="2600" dirty="0" err="1">
                <a:latin typeface="Arial" pitchFamily="34" charset="0"/>
              </a:rPr>
              <a:t>behavior</a:t>
            </a:r>
            <a:r>
              <a:rPr lang="en-AU" altLang="zh-CN" sz="2600" dirty="0">
                <a:latin typeface="Arial" pitchFamily="34" charset="0"/>
              </a:rPr>
              <a:t> and define an appeals process. For example, an organization that prohibits the viewing of inappropriate Web sites at the workplace must implement a set of standards that clarifies and defines exactly what it means by “inappropriate,” and what the organization will do to stop the </a:t>
            </a:r>
            <a:r>
              <a:rPr lang="en-AU" altLang="zh-CN" sz="2600" dirty="0" err="1">
                <a:latin typeface="Arial" pitchFamily="34" charset="0"/>
              </a:rPr>
              <a:t>behavior</a:t>
            </a:r>
            <a:r>
              <a:rPr lang="en-AU" altLang="zh-CN" sz="2600" dirty="0">
                <a:latin typeface="Arial" pitchFamily="34" charset="0"/>
              </a:rPr>
              <a:t>. </a:t>
            </a:r>
          </a:p>
          <a:p>
            <a:pPr marL="0" lvl="0" indent="0" fontAlgn="base">
              <a:spcBef>
                <a:spcPct val="30000"/>
              </a:spcBef>
              <a:spcAft>
                <a:spcPct val="0"/>
              </a:spcAft>
              <a:buNone/>
              <a:defRPr/>
            </a:pPr>
            <a:endParaRPr lang="en-AU" altLang="zh-CN" sz="2600" dirty="0">
              <a:latin typeface="Arial" pitchFamily="34" charset="0"/>
            </a:endParaRPr>
          </a:p>
          <a:p>
            <a:pPr marL="0" lvl="0" indent="0" fontAlgn="base">
              <a:spcBef>
                <a:spcPct val="30000"/>
              </a:spcBef>
              <a:spcAft>
                <a:spcPct val="0"/>
              </a:spcAft>
              <a:buFont typeface="Wingdings" pitchFamily="2" charset="2"/>
              <a:buChar char="l"/>
              <a:defRPr/>
            </a:pPr>
            <a:r>
              <a:rPr lang="en-AU" altLang="zh-CN" sz="2600" dirty="0">
                <a:latin typeface="Arial" pitchFamily="34" charset="0"/>
              </a:rPr>
              <a:t>A standard is a more detailed statement of what must be done to comply with policy. In the implementation of an inappropriate-use policy, the organization might create a standard that all inappropriate content will be blocked and then list the material that is considered inappropriate. </a:t>
            </a:r>
            <a:endParaRPr lang="en-AU" altLang="zh-CN" sz="2600" dirty="0"/>
          </a:p>
          <a:p>
            <a:pPr lvl="1"/>
            <a:endParaRPr lang="en-US" altLang="en-US" dirty="0"/>
          </a:p>
          <a:p>
            <a:pPr lvl="1"/>
            <a:endParaRPr lang="en-US" altLang="en-US" dirty="0"/>
          </a:p>
        </p:txBody>
      </p:sp>
      <p:sp>
        <p:nvSpPr>
          <p:cNvPr id="2" name="Slide Number Placeholder 1">
            <a:extLst>
              <a:ext uri="{FF2B5EF4-FFF2-40B4-BE49-F238E27FC236}">
                <a16:creationId xmlns:a16="http://schemas.microsoft.com/office/drawing/2014/main" id="{3DA55344-077E-C044-9B19-8B0B54B48074}"/>
              </a:ext>
            </a:extLst>
          </p:cNvPr>
          <p:cNvSpPr>
            <a:spLocks noGrp="1"/>
          </p:cNvSpPr>
          <p:nvPr>
            <p:ph type="sldNum" sz="quarter" idx="12"/>
          </p:nvPr>
        </p:nvSpPr>
        <p:spPr/>
        <p:txBody>
          <a:bodyPr/>
          <a:lstStyle/>
          <a:p>
            <a:pPr>
              <a:defRPr/>
            </a:pPr>
            <a:fld id="{7D01048D-4945-924E-8EC0-8BEEEFA1CB1C}" type="slidenum">
              <a:rPr lang="en-AU" altLang="en-US" smtClean="0"/>
              <a:pPr>
                <a:defRPr/>
              </a:pPr>
              <a:t>15</a:t>
            </a:fld>
            <a:endParaRPr lang="en-AU"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5AD7B1F-863C-9C4D-B674-DEA04ADA5D3B}"/>
              </a:ext>
            </a:extLst>
          </p:cNvPr>
          <p:cNvSpPr>
            <a:spLocks noGrp="1" noChangeArrowheads="1"/>
          </p:cNvSpPr>
          <p:nvPr>
            <p:ph type="title"/>
          </p:nvPr>
        </p:nvSpPr>
        <p:spPr>
          <a:xfrm>
            <a:off x="983432" y="685801"/>
            <a:ext cx="10009112" cy="1015007"/>
          </a:xfrm>
        </p:spPr>
        <p:txBody>
          <a:bodyPr>
            <a:normAutofit/>
          </a:bodyPr>
          <a:lstStyle/>
          <a:p>
            <a:r>
              <a:rPr lang="en-US" altLang="en-US" dirty="0"/>
              <a:t>Policies, Standards, &amp; Practices</a:t>
            </a:r>
          </a:p>
        </p:txBody>
      </p:sp>
      <p:pic>
        <p:nvPicPr>
          <p:cNvPr id="37891" name="Picture 7" descr="88849_04_F02.jpg">
            <a:extLst>
              <a:ext uri="{FF2B5EF4-FFF2-40B4-BE49-F238E27FC236}">
                <a16:creationId xmlns:a16="http://schemas.microsoft.com/office/drawing/2014/main" id="{A9544AE4-6C09-BC40-A283-AB914334E1C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2544" y="1844824"/>
            <a:ext cx="7620000"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6F5B5B9-2645-6B4F-BA78-378E1A657843}"/>
              </a:ext>
            </a:extLst>
          </p:cNvPr>
          <p:cNvSpPr>
            <a:spLocks noGrp="1"/>
          </p:cNvSpPr>
          <p:nvPr>
            <p:ph type="sldNum" sz="quarter" idx="12"/>
          </p:nvPr>
        </p:nvSpPr>
        <p:spPr/>
        <p:txBody>
          <a:bodyPr/>
          <a:lstStyle/>
          <a:p>
            <a:pPr>
              <a:defRPr/>
            </a:pPr>
            <a:fld id="{7D01048D-4945-924E-8EC0-8BEEEFA1CB1C}" type="slidenum">
              <a:rPr lang="en-AU" altLang="en-US" smtClean="0"/>
              <a:pPr>
                <a:defRPr/>
              </a:pPr>
              <a:t>16</a:t>
            </a:fld>
            <a:endParaRPr lang="en-AU"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a:extLst>
              <a:ext uri="{FF2B5EF4-FFF2-40B4-BE49-F238E27FC236}">
                <a16:creationId xmlns:a16="http://schemas.microsoft.com/office/drawing/2014/main" id="{30B575D2-A970-004C-B03D-2ABDBFCA547D}"/>
              </a:ext>
            </a:extLst>
          </p:cNvPr>
          <p:cNvSpPr>
            <a:spLocks noGrp="1" noChangeArrowheads="1"/>
          </p:cNvSpPr>
          <p:nvPr>
            <p:ph type="title"/>
          </p:nvPr>
        </p:nvSpPr>
        <p:spPr>
          <a:xfrm>
            <a:off x="1055440" y="685801"/>
            <a:ext cx="10153128" cy="1159023"/>
          </a:xfrm>
        </p:spPr>
        <p:txBody>
          <a:bodyPr>
            <a:normAutofit/>
          </a:bodyPr>
          <a:lstStyle/>
          <a:p>
            <a:pPr eaLnBrk="1" hangingPunct="1"/>
            <a:r>
              <a:rPr lang="en-US" altLang="en-US" dirty="0"/>
              <a:t>Enterprise Information Security Policy (EISP)</a:t>
            </a:r>
          </a:p>
        </p:txBody>
      </p:sp>
      <p:sp>
        <p:nvSpPr>
          <p:cNvPr id="39939" name="Rectangle 7">
            <a:extLst>
              <a:ext uri="{FF2B5EF4-FFF2-40B4-BE49-F238E27FC236}">
                <a16:creationId xmlns:a16="http://schemas.microsoft.com/office/drawing/2014/main" id="{5A89DF56-D452-404C-8CFF-A746595C184D}"/>
              </a:ext>
            </a:extLst>
          </p:cNvPr>
          <p:cNvSpPr>
            <a:spLocks noGrp="1" noChangeArrowheads="1"/>
          </p:cNvSpPr>
          <p:nvPr>
            <p:ph idx="1"/>
          </p:nvPr>
        </p:nvSpPr>
        <p:spPr>
          <a:xfrm>
            <a:off x="1055440" y="2266528"/>
            <a:ext cx="10153128" cy="2674640"/>
          </a:xfrm>
        </p:spPr>
        <p:txBody>
          <a:bodyPr/>
          <a:lstStyle/>
          <a:p>
            <a:pPr eaLnBrk="1" hangingPunct="1"/>
            <a:r>
              <a:rPr lang="en-US" altLang="en-US" dirty="0"/>
              <a:t>Sets strategic direction, scope, and tone for organization’s security efforts</a:t>
            </a:r>
          </a:p>
          <a:p>
            <a:pPr eaLnBrk="1" hangingPunct="1"/>
            <a:r>
              <a:rPr lang="en-US" altLang="en-US" dirty="0"/>
              <a:t>Assigns responsibilities for various areas of information security</a:t>
            </a:r>
          </a:p>
          <a:p>
            <a:pPr eaLnBrk="1" hangingPunct="1"/>
            <a:r>
              <a:rPr lang="en-US" altLang="en-US" dirty="0"/>
              <a:t>Guides development, implementation, and management requirements of information security program</a:t>
            </a:r>
          </a:p>
        </p:txBody>
      </p:sp>
      <p:sp>
        <p:nvSpPr>
          <p:cNvPr id="2" name="Slide Number Placeholder 1">
            <a:extLst>
              <a:ext uri="{FF2B5EF4-FFF2-40B4-BE49-F238E27FC236}">
                <a16:creationId xmlns:a16="http://schemas.microsoft.com/office/drawing/2014/main" id="{5400B08F-42ED-B24E-9F27-63BADDA61F9C}"/>
              </a:ext>
            </a:extLst>
          </p:cNvPr>
          <p:cNvSpPr>
            <a:spLocks noGrp="1"/>
          </p:cNvSpPr>
          <p:nvPr>
            <p:ph type="sldNum" sz="quarter" idx="12"/>
          </p:nvPr>
        </p:nvSpPr>
        <p:spPr/>
        <p:txBody>
          <a:bodyPr/>
          <a:lstStyle/>
          <a:p>
            <a:pPr>
              <a:defRPr/>
            </a:pPr>
            <a:fld id="{7D01048D-4945-924E-8EC0-8BEEEFA1CB1C}" type="slidenum">
              <a:rPr lang="en-AU" altLang="en-US" smtClean="0"/>
              <a:pPr>
                <a:defRPr/>
              </a:pPr>
              <a:t>17</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a:extLst>
              <a:ext uri="{FF2B5EF4-FFF2-40B4-BE49-F238E27FC236}">
                <a16:creationId xmlns:a16="http://schemas.microsoft.com/office/drawing/2014/main" id="{6EAEFCBA-A6D4-E74A-BB55-2BC0509D1EA2}"/>
              </a:ext>
            </a:extLst>
          </p:cNvPr>
          <p:cNvSpPr>
            <a:spLocks noGrp="1" noChangeArrowheads="1"/>
          </p:cNvSpPr>
          <p:nvPr>
            <p:ph type="title"/>
          </p:nvPr>
        </p:nvSpPr>
        <p:spPr>
          <a:xfrm>
            <a:off x="911424" y="685801"/>
            <a:ext cx="10297144" cy="1231031"/>
          </a:xfrm>
        </p:spPr>
        <p:txBody>
          <a:bodyPr>
            <a:normAutofit/>
          </a:bodyPr>
          <a:lstStyle/>
          <a:p>
            <a:pPr eaLnBrk="1" hangingPunct="1"/>
            <a:r>
              <a:rPr lang="en-US" altLang="en-US"/>
              <a:t>EISP Elements</a:t>
            </a:r>
          </a:p>
        </p:txBody>
      </p:sp>
      <p:sp>
        <p:nvSpPr>
          <p:cNvPr id="41987" name="Rectangle 7">
            <a:extLst>
              <a:ext uri="{FF2B5EF4-FFF2-40B4-BE49-F238E27FC236}">
                <a16:creationId xmlns:a16="http://schemas.microsoft.com/office/drawing/2014/main" id="{CFC9AB7D-45F3-2245-8B44-9CA7A43EFFB2}"/>
              </a:ext>
            </a:extLst>
          </p:cNvPr>
          <p:cNvSpPr>
            <a:spLocks noGrp="1" noChangeArrowheads="1"/>
          </p:cNvSpPr>
          <p:nvPr>
            <p:ph idx="1"/>
          </p:nvPr>
        </p:nvSpPr>
        <p:spPr>
          <a:xfrm>
            <a:off x="911424" y="2050504"/>
            <a:ext cx="10297144" cy="3466728"/>
          </a:xfrm>
        </p:spPr>
        <p:txBody>
          <a:bodyPr/>
          <a:lstStyle/>
          <a:p>
            <a:pPr eaLnBrk="1" hangingPunct="1"/>
            <a:r>
              <a:rPr lang="en-US" altLang="en-US" dirty="0"/>
              <a:t>EISP documents should provide:</a:t>
            </a:r>
          </a:p>
          <a:p>
            <a:pPr lvl="1" eaLnBrk="1" hangingPunct="1"/>
            <a:r>
              <a:rPr lang="en-US" altLang="en-US" dirty="0"/>
              <a:t>An overview of the corporate philosophy on security</a:t>
            </a:r>
          </a:p>
          <a:p>
            <a:pPr lvl="1" eaLnBrk="1" hangingPunct="1"/>
            <a:r>
              <a:rPr lang="en-US" altLang="en-US" dirty="0"/>
              <a:t>Information about information security organization and information security roles</a:t>
            </a:r>
          </a:p>
          <a:p>
            <a:pPr lvl="1" eaLnBrk="1" hangingPunct="1"/>
            <a:r>
              <a:rPr lang="en-US" altLang="en-US" dirty="0"/>
              <a:t>Responsibilities for security that are shared by all members of the organization</a:t>
            </a:r>
          </a:p>
          <a:p>
            <a:pPr lvl="1" eaLnBrk="1" hangingPunct="1"/>
            <a:r>
              <a:rPr lang="en-US" altLang="en-US" dirty="0"/>
              <a:t>Responsibilities for security that are unique to each role within the organization</a:t>
            </a:r>
          </a:p>
        </p:txBody>
      </p:sp>
      <p:sp>
        <p:nvSpPr>
          <p:cNvPr id="2" name="Slide Number Placeholder 1">
            <a:extLst>
              <a:ext uri="{FF2B5EF4-FFF2-40B4-BE49-F238E27FC236}">
                <a16:creationId xmlns:a16="http://schemas.microsoft.com/office/drawing/2014/main" id="{F18B7D8B-4C18-6A4C-8A58-5AF66BEB5517}"/>
              </a:ext>
            </a:extLst>
          </p:cNvPr>
          <p:cNvSpPr>
            <a:spLocks noGrp="1"/>
          </p:cNvSpPr>
          <p:nvPr>
            <p:ph type="sldNum" sz="quarter" idx="12"/>
          </p:nvPr>
        </p:nvSpPr>
        <p:spPr/>
        <p:txBody>
          <a:bodyPr/>
          <a:lstStyle/>
          <a:p>
            <a:pPr>
              <a:defRPr/>
            </a:pPr>
            <a:fld id="{7D01048D-4945-924E-8EC0-8BEEEFA1CB1C}" type="slidenum">
              <a:rPr lang="en-AU" altLang="en-US" smtClean="0"/>
              <a:pPr>
                <a:defRPr/>
              </a:pPr>
              <a:t>18</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a:extLst>
              <a:ext uri="{FF2B5EF4-FFF2-40B4-BE49-F238E27FC236}">
                <a16:creationId xmlns:a16="http://schemas.microsoft.com/office/drawing/2014/main" id="{60CE9AE4-1656-3542-947A-CCAA6F769E2F}"/>
              </a:ext>
            </a:extLst>
          </p:cNvPr>
          <p:cNvSpPr>
            <a:spLocks noGrp="1" noChangeArrowheads="1"/>
          </p:cNvSpPr>
          <p:nvPr>
            <p:ph type="title"/>
          </p:nvPr>
        </p:nvSpPr>
        <p:spPr>
          <a:xfrm>
            <a:off x="983432" y="685801"/>
            <a:ext cx="10225136" cy="1087015"/>
          </a:xfrm>
        </p:spPr>
        <p:txBody>
          <a:bodyPr>
            <a:normAutofit/>
          </a:bodyPr>
          <a:lstStyle/>
          <a:p>
            <a:pPr eaLnBrk="1" hangingPunct="1"/>
            <a:r>
              <a:rPr lang="en-US" altLang="en-US" dirty="0"/>
              <a:t>Example EISP Components</a:t>
            </a:r>
          </a:p>
        </p:txBody>
      </p:sp>
      <p:sp>
        <p:nvSpPr>
          <p:cNvPr id="44035" name="Rectangle 7">
            <a:extLst>
              <a:ext uri="{FF2B5EF4-FFF2-40B4-BE49-F238E27FC236}">
                <a16:creationId xmlns:a16="http://schemas.microsoft.com/office/drawing/2014/main" id="{2912ED10-EC8F-B847-938B-0EB3301C8A6F}"/>
              </a:ext>
            </a:extLst>
          </p:cNvPr>
          <p:cNvSpPr>
            <a:spLocks noGrp="1" noChangeArrowheads="1"/>
          </p:cNvSpPr>
          <p:nvPr>
            <p:ph idx="1"/>
          </p:nvPr>
        </p:nvSpPr>
        <p:spPr>
          <a:xfrm>
            <a:off x="983432" y="1772816"/>
            <a:ext cx="10225136" cy="4258816"/>
          </a:xfrm>
        </p:spPr>
        <p:txBody>
          <a:bodyPr>
            <a:normAutofit lnSpcReduction="10000"/>
          </a:bodyPr>
          <a:lstStyle/>
          <a:p>
            <a:pPr eaLnBrk="1" hangingPunct="1">
              <a:lnSpc>
                <a:spcPct val="90000"/>
              </a:lnSpc>
            </a:pPr>
            <a:r>
              <a:rPr lang="en-US" altLang="en-US" dirty="0"/>
              <a:t>Statement of purpose</a:t>
            </a:r>
          </a:p>
          <a:p>
            <a:pPr lvl="1" eaLnBrk="1" hangingPunct="1">
              <a:lnSpc>
                <a:spcPct val="90000"/>
              </a:lnSpc>
            </a:pPr>
            <a:r>
              <a:rPr lang="en-US" altLang="en-US" dirty="0"/>
              <a:t>What the policy is for</a:t>
            </a:r>
          </a:p>
          <a:p>
            <a:pPr eaLnBrk="1" hangingPunct="1">
              <a:lnSpc>
                <a:spcPct val="90000"/>
              </a:lnSpc>
            </a:pPr>
            <a:r>
              <a:rPr lang="en-US" altLang="en-US" dirty="0"/>
              <a:t>Information technology security elements</a:t>
            </a:r>
          </a:p>
          <a:p>
            <a:pPr lvl="1" eaLnBrk="1" hangingPunct="1">
              <a:lnSpc>
                <a:spcPct val="90000"/>
              </a:lnSpc>
            </a:pPr>
            <a:r>
              <a:rPr lang="en-US" altLang="en-US" dirty="0"/>
              <a:t>Defines information security</a:t>
            </a:r>
          </a:p>
          <a:p>
            <a:pPr eaLnBrk="1" hangingPunct="1">
              <a:lnSpc>
                <a:spcPct val="90000"/>
              </a:lnSpc>
            </a:pPr>
            <a:r>
              <a:rPr lang="en-US" altLang="en-US" dirty="0"/>
              <a:t>Need for information technology security</a:t>
            </a:r>
          </a:p>
          <a:p>
            <a:pPr lvl="1" eaLnBrk="1" hangingPunct="1">
              <a:lnSpc>
                <a:spcPct val="90000"/>
              </a:lnSpc>
            </a:pPr>
            <a:r>
              <a:rPr lang="en-US" altLang="en-US" dirty="0"/>
              <a:t> Justifies importance of information security in the organization</a:t>
            </a:r>
          </a:p>
          <a:p>
            <a:pPr eaLnBrk="1" hangingPunct="1">
              <a:lnSpc>
                <a:spcPct val="90000"/>
              </a:lnSpc>
            </a:pPr>
            <a:r>
              <a:rPr lang="en-US" altLang="en-US" dirty="0"/>
              <a:t>Information technology security responsibilities and roles</a:t>
            </a:r>
          </a:p>
          <a:p>
            <a:pPr lvl="1" eaLnBrk="1" hangingPunct="1">
              <a:lnSpc>
                <a:spcPct val="90000"/>
              </a:lnSpc>
            </a:pPr>
            <a:r>
              <a:rPr lang="en-US" altLang="en-US" dirty="0"/>
              <a:t>Defines organizational structure</a:t>
            </a:r>
          </a:p>
          <a:p>
            <a:pPr eaLnBrk="1" hangingPunct="1">
              <a:lnSpc>
                <a:spcPct val="90000"/>
              </a:lnSpc>
            </a:pPr>
            <a:r>
              <a:rPr lang="en-US" altLang="en-US" dirty="0"/>
              <a:t>Reference to other information technology standards and guidelines</a:t>
            </a:r>
          </a:p>
          <a:p>
            <a:pPr lvl="1" eaLnBrk="1" hangingPunct="1">
              <a:lnSpc>
                <a:spcPct val="90000"/>
              </a:lnSpc>
            </a:pPr>
            <a:endParaRPr lang="en-US" altLang="en-US" dirty="0"/>
          </a:p>
        </p:txBody>
      </p:sp>
      <p:sp>
        <p:nvSpPr>
          <p:cNvPr id="2" name="Slide Number Placeholder 1">
            <a:extLst>
              <a:ext uri="{FF2B5EF4-FFF2-40B4-BE49-F238E27FC236}">
                <a16:creationId xmlns:a16="http://schemas.microsoft.com/office/drawing/2014/main" id="{27962D4D-357B-B344-A5A3-0FD4A99B1DA5}"/>
              </a:ext>
            </a:extLst>
          </p:cNvPr>
          <p:cNvSpPr>
            <a:spLocks noGrp="1"/>
          </p:cNvSpPr>
          <p:nvPr>
            <p:ph type="sldNum" sz="quarter" idx="12"/>
          </p:nvPr>
        </p:nvSpPr>
        <p:spPr/>
        <p:txBody>
          <a:bodyPr/>
          <a:lstStyle/>
          <a:p>
            <a:pPr>
              <a:defRPr/>
            </a:pPr>
            <a:fld id="{7D01048D-4945-924E-8EC0-8BEEEFA1CB1C}" type="slidenum">
              <a:rPr lang="en-AU" altLang="en-US" smtClean="0"/>
              <a:pPr>
                <a:defRPr/>
              </a:pPr>
              <a:t>19</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03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03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1CED32F1-60FE-BC4C-9958-04EC2504E84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873BA936-15C8-B147-955A-9DA5C1FA8D40}" type="slidenum">
              <a:rPr lang="en-AU" altLang="en-US" sz="1400"/>
              <a:pPr>
                <a:spcBef>
                  <a:spcPct val="0"/>
                </a:spcBef>
                <a:buFontTx/>
                <a:buNone/>
              </a:pPr>
              <a:t>2</a:t>
            </a:fld>
            <a:endParaRPr lang="en-AU" altLang="en-US" sz="1400" dirty="0"/>
          </a:p>
        </p:txBody>
      </p:sp>
      <p:graphicFrame>
        <p:nvGraphicFramePr>
          <p:cNvPr id="4" name="Group 373">
            <a:extLst>
              <a:ext uri="{FF2B5EF4-FFF2-40B4-BE49-F238E27FC236}">
                <a16:creationId xmlns:a16="http://schemas.microsoft.com/office/drawing/2014/main" id="{CD30EA7E-1AEC-1B4B-AEDC-C4D81B8DDE47}"/>
              </a:ext>
            </a:extLst>
          </p:cNvPr>
          <p:cNvGraphicFramePr>
            <a:graphicFrameLocks/>
          </p:cNvGraphicFramePr>
          <p:nvPr>
            <p:extLst>
              <p:ext uri="{D42A27DB-BD31-4B8C-83A1-F6EECF244321}">
                <p14:modId xmlns:p14="http://schemas.microsoft.com/office/powerpoint/2010/main" val="425199774"/>
              </p:ext>
            </p:extLst>
          </p:nvPr>
        </p:nvGraphicFramePr>
        <p:xfrm>
          <a:off x="3387725" y="36576"/>
          <a:ext cx="8548242" cy="7211383"/>
        </p:xfrm>
        <a:graphic>
          <a:graphicData uri="http://schemas.openxmlformats.org/drawingml/2006/table">
            <a:tbl>
              <a:tblPr/>
              <a:tblGrid>
                <a:gridCol w="795710">
                  <a:extLst>
                    <a:ext uri="{9D8B030D-6E8A-4147-A177-3AD203B41FA5}">
                      <a16:colId xmlns:a16="http://schemas.microsoft.com/office/drawing/2014/main" val="20000"/>
                    </a:ext>
                  </a:extLst>
                </a:gridCol>
                <a:gridCol w="4861503">
                  <a:extLst>
                    <a:ext uri="{9D8B030D-6E8A-4147-A177-3AD203B41FA5}">
                      <a16:colId xmlns:a16="http://schemas.microsoft.com/office/drawing/2014/main" val="20001"/>
                    </a:ext>
                  </a:extLst>
                </a:gridCol>
                <a:gridCol w="2891029">
                  <a:extLst>
                    <a:ext uri="{9D8B030D-6E8A-4147-A177-3AD203B41FA5}">
                      <a16:colId xmlns:a16="http://schemas.microsoft.com/office/drawing/2014/main" val="20002"/>
                    </a:ext>
                  </a:extLst>
                </a:gridCol>
              </a:tblGrid>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dirty="0">
                          <a:ln>
                            <a:noFill/>
                          </a:ln>
                          <a:solidFill>
                            <a:srgbClr val="FFFFFF"/>
                          </a:solidFill>
                          <a:effectLst/>
                          <a:latin typeface="Flamauow Book" pitchFamily="50" charset="0"/>
                        </a:rPr>
                        <a:t>Week</a:t>
                      </a:r>
                      <a:endParaRPr kumimoji="0" lang="en-AU" altLang="en-US" sz="18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a:ln>
                            <a:noFill/>
                          </a:ln>
                          <a:solidFill>
                            <a:srgbClr val="FFFFFF"/>
                          </a:solidFill>
                          <a:effectLst/>
                          <a:latin typeface="Flamauow Book" pitchFamily="50" charset="0"/>
                        </a:rPr>
                        <a:t>Lecture Topics</a:t>
                      </a:r>
                      <a:endParaRPr kumimoji="0" lang="en-AU" altLang="en-US" sz="1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a:ln>
                            <a:noFill/>
                          </a:ln>
                          <a:solidFill>
                            <a:srgbClr val="FFFFFF"/>
                          </a:solidFill>
                          <a:effectLst/>
                          <a:latin typeface="Flamauow Book" pitchFamily="50" charset="0"/>
                        </a:rPr>
                        <a:t>Readings</a:t>
                      </a:r>
                      <a:endParaRPr kumimoji="0" lang="en-AU" altLang="en-US" sz="1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extLst>
                  <a:ext uri="{0D108BD9-81ED-4DB2-BD59-A6C34878D82A}">
                    <a16:rowId xmlns:a16="http://schemas.microsoft.com/office/drawing/2014/main" val="10000"/>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dirty="0">
                          <a:ln>
                            <a:noFill/>
                          </a:ln>
                          <a:solidFill>
                            <a:schemeClr val="tx1"/>
                          </a:solidFill>
                          <a:effectLst/>
                          <a:latin typeface="Arial" pitchFamily="34" charset="0"/>
                          <a:cs typeface="Arial"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Introduction and overview of the subject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Chapter 1 /  No Tutorials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01"/>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a:ln>
                            <a:noFill/>
                          </a:ln>
                          <a:solidFill>
                            <a:schemeClr val="tx1"/>
                          </a:solidFill>
                          <a:effectLst/>
                          <a:latin typeface="Arial" pitchFamily="34" charset="0"/>
                          <a:cs typeface="Arial"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a:ln>
                            <a:noFill/>
                          </a:ln>
                          <a:solidFill>
                            <a:srgbClr val="000000"/>
                          </a:solidFill>
                          <a:effectLst/>
                          <a:latin typeface="Flamauow Book" pitchFamily="50" charset="0"/>
                        </a:rPr>
                        <a:t>Information security management</a:t>
                      </a:r>
                      <a:endParaRPr kumimoji="0" lang="en-AU" altLang="en-US" sz="18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rgbClr val="000000"/>
                          </a:solidFill>
                          <a:effectLst/>
                          <a:latin typeface="Flamauow Book" pitchFamily="50" charset="0"/>
                        </a:rPr>
                        <a:t>Chapter 1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02"/>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Planning for security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03"/>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Planning for contingencies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04"/>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dirty="0">
                          <a:ln>
                            <a:noFill/>
                          </a:ln>
                          <a:solidFill>
                            <a:srgbClr val="FF0000"/>
                          </a:solidFill>
                          <a:effectLst/>
                          <a:latin typeface="Arial" pitchFamily="34" charset="0"/>
                          <a:cs typeface="Arial"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1" i="0" u="none" strike="noStrike" cap="none" normalizeH="0" baseline="0" dirty="0">
                          <a:ln>
                            <a:noFill/>
                          </a:ln>
                          <a:solidFill>
                            <a:srgbClr val="FF0000"/>
                          </a:solidFill>
                          <a:effectLst/>
                          <a:latin typeface="Flamauow Book" pitchFamily="50" charset="0"/>
                        </a:rPr>
                        <a:t>Information security policy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1" i="0" u="none" strike="noStrike" cap="none" normalizeH="0" baseline="0" dirty="0">
                          <a:ln>
                            <a:noFill/>
                          </a:ln>
                          <a:solidFill>
                            <a:srgbClr val="FF0000"/>
                          </a:solidFill>
                          <a:effectLst/>
                          <a:latin typeface="Flamauow Book" pitchFamily="50" charset="0"/>
                        </a:rPr>
                        <a:t>Chapter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05"/>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a:ln>
                            <a:noFill/>
                          </a:ln>
                          <a:solidFill>
                            <a:schemeClr val="tx1"/>
                          </a:solidFill>
                          <a:effectLst/>
                          <a:latin typeface="Arial" pitchFamily="34" charset="0"/>
                          <a:cs typeface="Arial" pitchFamily="34"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a:ln>
                            <a:noFill/>
                          </a:ln>
                          <a:solidFill>
                            <a:srgbClr val="000000"/>
                          </a:solidFill>
                          <a:effectLst/>
                          <a:latin typeface="Flamauow Book" pitchFamily="50" charset="0"/>
                        </a:rPr>
                        <a:t>Developing the security program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rgbClr val="000000"/>
                          </a:solidFill>
                          <a:effectLst/>
                          <a:latin typeface="Flamauow Book" pitchFamily="50" charset="0"/>
                        </a:rPr>
                        <a:t>Chapter 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06"/>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a:ln>
                            <a:noFill/>
                          </a:ln>
                          <a:solidFill>
                            <a:schemeClr val="tx1"/>
                          </a:solidFill>
                          <a:effectLst/>
                          <a:latin typeface="Arial" pitchFamily="34" charset="0"/>
                          <a:cs typeface="Arial" pitchFamily="34"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rgbClr val="000000"/>
                          </a:solidFill>
                          <a:effectLst/>
                          <a:latin typeface="Flamauow Book" pitchFamily="50" charset="0"/>
                        </a:rPr>
                        <a:t>Security management models &amp; practices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rgbClr val="000000"/>
                          </a:solidFill>
                          <a:effectLst/>
                          <a:latin typeface="Flamauow Book" pitchFamily="50" charset="0"/>
                        </a:rPr>
                        <a:t>Chapter 6, 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07"/>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a:ln>
                            <a:noFill/>
                          </a:ln>
                          <a:solidFill>
                            <a:schemeClr val="tx1"/>
                          </a:solidFill>
                          <a:effectLst/>
                          <a:latin typeface="Arial" pitchFamily="34" charset="0"/>
                          <a:cs typeface="Arial" pitchFamily="34"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AU" altLang="en-US" sz="1800" b="0" i="0" u="none" strike="noStrike" cap="none" normalizeH="0" baseline="0" dirty="0">
                          <a:ln>
                            <a:noFill/>
                          </a:ln>
                          <a:solidFill>
                            <a:srgbClr val="000000"/>
                          </a:solidFill>
                          <a:effectLst/>
                          <a:latin typeface="Flamauow Book" pitchFamily="50" charset="0"/>
                        </a:rPr>
                        <a:t>Risk management: identifying and accessing risk</a:t>
                      </a:r>
                      <a:endParaRPr kumimoji="0" lang="en-AU" altLang="en-US" sz="18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rgbClr val="000000"/>
                          </a:solidFill>
                          <a:effectLst/>
                          <a:latin typeface="Flamauow Book" pitchFamily="50" charset="0"/>
                        </a:rPr>
                        <a:t>Chapter 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08"/>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a:ln>
                            <a:noFill/>
                          </a:ln>
                          <a:solidFill>
                            <a:schemeClr val="tx1"/>
                          </a:solidFill>
                          <a:effectLst/>
                          <a:latin typeface="Arial" pitchFamily="34" charset="0"/>
                          <a:cs typeface="Arial" pitchFamily="34"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rgbClr val="000000"/>
                          </a:solidFill>
                          <a:effectLst/>
                          <a:latin typeface="Flamauow Book" pitchFamily="50" charset="0"/>
                        </a:rPr>
                        <a:t>Risk management: controlling risk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rgbClr val="000000"/>
                          </a:solidFill>
                          <a:effectLst/>
                          <a:latin typeface="Flamauow Book" pitchFamily="50" charset="0"/>
                        </a:rPr>
                        <a:t>Chapter 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09"/>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a:ln>
                            <a:noFill/>
                          </a:ln>
                          <a:solidFill>
                            <a:schemeClr val="tx1"/>
                          </a:solidFill>
                          <a:effectLst/>
                          <a:latin typeface="Arial" pitchFamily="34" charset="0"/>
                          <a:cs typeface="Arial" pitchFamily="34"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AU" altLang="en-US" sz="1800" b="0" i="0" u="none" strike="noStrike" cap="none" normalizeH="0" baseline="0" dirty="0">
                          <a:ln>
                            <a:noFill/>
                          </a:ln>
                          <a:solidFill>
                            <a:srgbClr val="000000"/>
                          </a:solidFill>
                          <a:effectLst/>
                          <a:latin typeface="Flamauow Book" pitchFamily="50" charset="0"/>
                        </a:rPr>
                        <a:t>Protection mechanisms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rgbClr val="000000"/>
                          </a:solidFill>
                          <a:effectLst/>
                          <a:latin typeface="Flamauow Book" pitchFamily="50" charset="0"/>
                        </a:rPr>
                        <a:t>Chapter 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10"/>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a:ln>
                            <a:noFill/>
                          </a:ln>
                          <a:solidFill>
                            <a:schemeClr val="tx1"/>
                          </a:solidFill>
                          <a:effectLst/>
                          <a:latin typeface="Arial" pitchFamily="34" charset="0"/>
                          <a:cs typeface="Arial" pitchFamily="34"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rgbClr val="000000"/>
                          </a:solidFill>
                          <a:effectLst/>
                          <a:latin typeface="Flamauow Book" pitchFamily="50" charset="0"/>
                        </a:rPr>
                        <a:t>Personnel and security</a:t>
                      </a:r>
                      <a:endParaRPr kumimoji="0" lang="en-AU" altLang="en-US" sz="18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rgbClr val="000000"/>
                          </a:solidFill>
                          <a:effectLst/>
                          <a:latin typeface="Flamauow Book" pitchFamily="50" charset="0"/>
                        </a:rPr>
                        <a:t>Chapter 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11"/>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a:ln>
                            <a:noFill/>
                          </a:ln>
                          <a:solidFill>
                            <a:schemeClr val="tx1"/>
                          </a:solidFill>
                          <a:effectLst/>
                          <a:latin typeface="Arial" pitchFamily="34" charset="0"/>
                          <a:cs typeface="Arial" pitchFamily="34" charset="0"/>
                        </a:rPr>
                        <a:t>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rgbClr val="000000"/>
                          </a:solidFill>
                          <a:effectLst/>
                          <a:latin typeface="Flamauow Book" pitchFamily="50" charset="0"/>
                        </a:rPr>
                        <a:t>Law and Ethics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rgbClr val="000000"/>
                          </a:solidFill>
                          <a:effectLst/>
                          <a:latin typeface="Flamauow Book" pitchFamily="50" charset="0"/>
                        </a:rPr>
                        <a:t>Chapter 12</a:t>
                      </a:r>
                      <a:endParaRPr kumimoji="0" lang="en-AU" altLang="en-US" sz="18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12"/>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a:ln>
                            <a:noFill/>
                          </a:ln>
                          <a:solidFill>
                            <a:schemeClr val="tx1"/>
                          </a:solidFill>
                          <a:effectLst/>
                          <a:latin typeface="Arial" pitchFamily="34" charset="0"/>
                          <a:cs typeface="Arial" pitchFamily="34" charset="0"/>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Exam Review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AU" altLang="en-US" sz="18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13"/>
                  </a:ext>
                </a:extLst>
              </a:tr>
            </a:tbl>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a:extLst>
              <a:ext uri="{FF2B5EF4-FFF2-40B4-BE49-F238E27FC236}">
                <a16:creationId xmlns:a16="http://schemas.microsoft.com/office/drawing/2014/main" id="{8A315DF8-2C6F-704E-A3FC-6E5FC0A27BAA}"/>
              </a:ext>
            </a:extLst>
          </p:cNvPr>
          <p:cNvSpPr>
            <a:spLocks noGrp="1" noChangeArrowheads="1"/>
          </p:cNvSpPr>
          <p:nvPr>
            <p:ph type="title"/>
          </p:nvPr>
        </p:nvSpPr>
        <p:spPr>
          <a:xfrm>
            <a:off x="1055440" y="583310"/>
            <a:ext cx="10298360" cy="1261514"/>
          </a:xfrm>
        </p:spPr>
        <p:txBody>
          <a:bodyPr>
            <a:normAutofit/>
          </a:bodyPr>
          <a:lstStyle/>
          <a:p>
            <a:r>
              <a:rPr lang="en-US" altLang="en-US" dirty="0"/>
              <a:t>Issue-Specific Security Policy (ISSP)</a:t>
            </a:r>
          </a:p>
        </p:txBody>
      </p:sp>
      <p:sp>
        <p:nvSpPr>
          <p:cNvPr id="32771" name="Rectangle 9">
            <a:extLst>
              <a:ext uri="{FF2B5EF4-FFF2-40B4-BE49-F238E27FC236}">
                <a16:creationId xmlns:a16="http://schemas.microsoft.com/office/drawing/2014/main" id="{9CC612F0-7855-F74A-8A2B-3F0000379CC9}"/>
              </a:ext>
            </a:extLst>
          </p:cNvPr>
          <p:cNvSpPr>
            <a:spLocks noGrp="1" noChangeArrowheads="1"/>
          </p:cNvSpPr>
          <p:nvPr>
            <p:ph idx="1"/>
          </p:nvPr>
        </p:nvSpPr>
        <p:spPr>
          <a:xfrm>
            <a:off x="1055440" y="2132856"/>
            <a:ext cx="10298360" cy="4223840"/>
          </a:xfrm>
        </p:spPr>
        <p:txBody>
          <a:bodyPr>
            <a:normAutofit lnSpcReduction="10000"/>
          </a:bodyPr>
          <a:lstStyle/>
          <a:p>
            <a:pPr>
              <a:buFont typeface="Arial" charset="0"/>
              <a:buChar char="•"/>
              <a:defRPr/>
            </a:pPr>
            <a:r>
              <a:rPr lang="en-US" altLang="en-US" dirty="0">
                <a:latin typeface="Arial" charset="0"/>
                <a:cs typeface="Arial" charset="0"/>
              </a:rPr>
              <a:t>Provides detailed, targeted guidance</a:t>
            </a:r>
          </a:p>
          <a:p>
            <a:pPr lvl="1">
              <a:buFont typeface="Arial" charset="0"/>
              <a:buChar char="–"/>
              <a:defRPr/>
            </a:pPr>
            <a:r>
              <a:rPr lang="en-US" altLang="en-US" dirty="0">
                <a:latin typeface="Arial" charset="0"/>
                <a:cs typeface="Arial" charset="0"/>
              </a:rPr>
              <a:t>Instructs the organization in secure use of a resource, such as technology systems </a:t>
            </a:r>
          </a:p>
          <a:p>
            <a:pPr lvl="1">
              <a:buFont typeface="Arial" charset="0"/>
              <a:buChar char="–"/>
              <a:defRPr/>
            </a:pPr>
            <a:r>
              <a:rPr lang="en-US" altLang="en-US" dirty="0">
                <a:latin typeface="Arial" charset="0"/>
                <a:cs typeface="Arial" charset="0"/>
              </a:rPr>
              <a:t>Begins with introduction to fundamental resource-use philosophy of the organization</a:t>
            </a:r>
          </a:p>
          <a:p>
            <a:pPr>
              <a:buFont typeface="Arial" charset="0"/>
              <a:buChar char="•"/>
              <a:defRPr/>
            </a:pPr>
            <a:r>
              <a:rPr lang="en-US" altLang="en-US" dirty="0">
                <a:latin typeface="Arial" charset="0"/>
                <a:cs typeface="Arial" charset="0"/>
              </a:rPr>
              <a:t>Protects both the employee and organization from inefficiency and ambiguity</a:t>
            </a:r>
          </a:p>
          <a:p>
            <a:pPr lvl="1">
              <a:buFont typeface="Arial" charset="0"/>
              <a:buChar char="–"/>
              <a:defRPr/>
            </a:pPr>
            <a:r>
              <a:rPr lang="en-US" altLang="en-US" dirty="0">
                <a:latin typeface="Arial" charset="0"/>
                <a:cs typeface="Arial" charset="0"/>
              </a:rPr>
              <a:t>Establishes a common understanding on what resources can or cannot use</a:t>
            </a:r>
          </a:p>
          <a:p>
            <a:pPr lvl="1">
              <a:buFont typeface="Arial" charset="0"/>
              <a:buChar char="–"/>
              <a:defRPr/>
            </a:pPr>
            <a:r>
              <a:rPr lang="en-US" altLang="en-US" dirty="0">
                <a:latin typeface="Arial" charset="0"/>
                <a:cs typeface="Arial" charset="0"/>
              </a:rPr>
              <a:t>Indemnifies the organization against liability for an employee’s inappropriate or illegal system use</a:t>
            </a:r>
          </a:p>
          <a:p>
            <a:pPr marL="457200" lvl="1" indent="0">
              <a:buNone/>
              <a:defRPr/>
            </a:pPr>
            <a:endParaRPr lang="en-US" altLang="en-US" dirty="0">
              <a:latin typeface="Arial" charset="0"/>
              <a:cs typeface="Arial" charset="0"/>
            </a:endParaRPr>
          </a:p>
        </p:txBody>
      </p:sp>
      <p:sp>
        <p:nvSpPr>
          <p:cNvPr id="2" name="Slide Number Placeholder 1">
            <a:extLst>
              <a:ext uri="{FF2B5EF4-FFF2-40B4-BE49-F238E27FC236}">
                <a16:creationId xmlns:a16="http://schemas.microsoft.com/office/drawing/2014/main" id="{7D8C4BA2-DC13-E74D-8029-211BE26CEED7}"/>
              </a:ext>
            </a:extLst>
          </p:cNvPr>
          <p:cNvSpPr>
            <a:spLocks noGrp="1"/>
          </p:cNvSpPr>
          <p:nvPr>
            <p:ph type="sldNum" sz="quarter" idx="12"/>
          </p:nvPr>
        </p:nvSpPr>
        <p:spPr/>
        <p:txBody>
          <a:bodyPr/>
          <a:lstStyle/>
          <a:p>
            <a:pPr>
              <a:defRPr/>
            </a:pPr>
            <a:fld id="{7D01048D-4945-924E-8EC0-8BEEEFA1CB1C}" type="slidenum">
              <a:rPr lang="en-AU" altLang="en-US" smtClean="0"/>
              <a:pPr>
                <a:defRPr/>
              </a:pPr>
              <a:t>20</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945D422-BD2A-454B-A7CE-DA08946AE75A}"/>
              </a:ext>
            </a:extLst>
          </p:cNvPr>
          <p:cNvSpPr>
            <a:spLocks noGrp="1" noChangeArrowheads="1"/>
          </p:cNvSpPr>
          <p:nvPr>
            <p:ph type="title"/>
          </p:nvPr>
        </p:nvSpPr>
        <p:spPr>
          <a:xfrm>
            <a:off x="983432" y="685801"/>
            <a:ext cx="10370368" cy="1375047"/>
          </a:xfrm>
        </p:spPr>
        <p:txBody>
          <a:bodyPr>
            <a:normAutofit/>
          </a:bodyPr>
          <a:lstStyle/>
          <a:p>
            <a:r>
              <a:rPr lang="en-US" altLang="en-US" dirty="0"/>
              <a:t>Issue-Specific Security Policy (cont’d.)</a:t>
            </a:r>
          </a:p>
        </p:txBody>
      </p:sp>
      <p:sp>
        <p:nvSpPr>
          <p:cNvPr id="48131" name="Rectangle 3">
            <a:extLst>
              <a:ext uri="{FF2B5EF4-FFF2-40B4-BE49-F238E27FC236}">
                <a16:creationId xmlns:a16="http://schemas.microsoft.com/office/drawing/2014/main" id="{718A331D-8F98-F142-9AA3-02C67EBA59C5}"/>
              </a:ext>
            </a:extLst>
          </p:cNvPr>
          <p:cNvSpPr>
            <a:spLocks noGrp="1" noChangeArrowheads="1"/>
          </p:cNvSpPr>
          <p:nvPr>
            <p:ph idx="1"/>
          </p:nvPr>
        </p:nvSpPr>
        <p:spPr>
          <a:xfrm>
            <a:off x="983432" y="2626568"/>
            <a:ext cx="10370368" cy="1954560"/>
          </a:xfrm>
        </p:spPr>
        <p:txBody>
          <a:bodyPr/>
          <a:lstStyle/>
          <a:p>
            <a:r>
              <a:rPr lang="en-US" altLang="en-US" dirty="0"/>
              <a:t>Every organization’s ISSP has three characteristics:</a:t>
            </a:r>
          </a:p>
          <a:p>
            <a:pPr lvl="1"/>
            <a:r>
              <a:rPr lang="en-US" altLang="en-US" dirty="0"/>
              <a:t>Address specific technology-based resources</a:t>
            </a:r>
          </a:p>
          <a:p>
            <a:pPr lvl="1"/>
            <a:r>
              <a:rPr lang="en-US" altLang="en-US" dirty="0"/>
              <a:t>Require frequent updates</a:t>
            </a:r>
          </a:p>
          <a:p>
            <a:pPr lvl="1"/>
            <a:r>
              <a:rPr lang="en-US" altLang="en-US" dirty="0"/>
              <a:t>Contain an issue statement on the organization’s position on an issue</a:t>
            </a:r>
          </a:p>
        </p:txBody>
      </p:sp>
      <p:sp>
        <p:nvSpPr>
          <p:cNvPr id="2" name="Slide Number Placeholder 1">
            <a:extLst>
              <a:ext uri="{FF2B5EF4-FFF2-40B4-BE49-F238E27FC236}">
                <a16:creationId xmlns:a16="http://schemas.microsoft.com/office/drawing/2014/main" id="{53D6BEE7-E50A-CA44-9317-93958C43D1AD}"/>
              </a:ext>
            </a:extLst>
          </p:cNvPr>
          <p:cNvSpPr>
            <a:spLocks noGrp="1"/>
          </p:cNvSpPr>
          <p:nvPr>
            <p:ph type="sldNum" sz="quarter" idx="12"/>
          </p:nvPr>
        </p:nvSpPr>
        <p:spPr/>
        <p:txBody>
          <a:bodyPr/>
          <a:lstStyle/>
          <a:p>
            <a:pPr>
              <a:defRPr/>
            </a:pPr>
            <a:fld id="{7D01048D-4945-924E-8EC0-8BEEEFA1CB1C}" type="slidenum">
              <a:rPr lang="en-AU" altLang="en-US" smtClean="0"/>
              <a:pPr>
                <a:defRPr/>
              </a:pPr>
              <a:t>21</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7D2853B-738D-F449-9348-46F19355025C}"/>
              </a:ext>
            </a:extLst>
          </p:cNvPr>
          <p:cNvSpPr>
            <a:spLocks noGrp="1" noChangeArrowheads="1"/>
          </p:cNvSpPr>
          <p:nvPr>
            <p:ph type="title"/>
          </p:nvPr>
        </p:nvSpPr>
        <p:spPr>
          <a:xfrm>
            <a:off x="767408" y="685801"/>
            <a:ext cx="10586392" cy="1231031"/>
          </a:xfrm>
        </p:spPr>
        <p:txBody>
          <a:bodyPr>
            <a:normAutofit/>
          </a:bodyPr>
          <a:lstStyle/>
          <a:p>
            <a:r>
              <a:rPr lang="en-US" altLang="en-US" dirty="0"/>
              <a:t>Issue-Specific Security Policy (cont’d.)</a:t>
            </a:r>
          </a:p>
        </p:txBody>
      </p:sp>
      <p:sp>
        <p:nvSpPr>
          <p:cNvPr id="50179" name="Rectangle 3">
            <a:extLst>
              <a:ext uri="{FF2B5EF4-FFF2-40B4-BE49-F238E27FC236}">
                <a16:creationId xmlns:a16="http://schemas.microsoft.com/office/drawing/2014/main" id="{737D147E-FC05-F248-98D6-1608218499C0}"/>
              </a:ext>
            </a:extLst>
          </p:cNvPr>
          <p:cNvSpPr>
            <a:spLocks noGrp="1" noChangeArrowheads="1"/>
          </p:cNvSpPr>
          <p:nvPr>
            <p:ph idx="1"/>
          </p:nvPr>
        </p:nvSpPr>
        <p:spPr>
          <a:xfrm>
            <a:off x="2090738" y="2195314"/>
            <a:ext cx="7759700" cy="3681958"/>
          </a:xfrm>
        </p:spPr>
        <p:txBody>
          <a:bodyPr>
            <a:normAutofit/>
          </a:bodyPr>
          <a:lstStyle/>
          <a:p>
            <a:r>
              <a:rPr lang="en-US" altLang="en-US" dirty="0"/>
              <a:t>Typical ISSP topics</a:t>
            </a:r>
          </a:p>
          <a:p>
            <a:pPr lvl="1"/>
            <a:r>
              <a:rPr lang="en-US" altLang="en-US" dirty="0"/>
              <a:t>Email and internet use</a:t>
            </a:r>
          </a:p>
          <a:p>
            <a:pPr lvl="1"/>
            <a:r>
              <a:rPr lang="en-US" altLang="en-US" dirty="0"/>
              <a:t>Minimum system configurations </a:t>
            </a:r>
          </a:p>
          <a:p>
            <a:pPr lvl="1"/>
            <a:r>
              <a:rPr lang="en-US" altLang="en-US" dirty="0"/>
              <a:t>Prohibitions against hacking</a:t>
            </a:r>
          </a:p>
          <a:p>
            <a:pPr lvl="1"/>
            <a:r>
              <a:rPr lang="en-US" altLang="en-US" dirty="0"/>
              <a:t>Home use of company-owned computer equipment</a:t>
            </a:r>
          </a:p>
          <a:p>
            <a:pPr lvl="1"/>
            <a:r>
              <a:rPr lang="en-US" altLang="en-US" dirty="0"/>
              <a:t>Use of personal equipment on company networks</a:t>
            </a:r>
          </a:p>
          <a:p>
            <a:pPr lvl="1"/>
            <a:r>
              <a:rPr lang="en-US" altLang="en-US" dirty="0"/>
              <a:t>Use of telecommunications technologies </a:t>
            </a:r>
          </a:p>
          <a:p>
            <a:pPr lvl="1"/>
            <a:r>
              <a:rPr lang="en-US" altLang="en-US" dirty="0"/>
              <a:t>Use of photocopy equipment</a:t>
            </a:r>
          </a:p>
        </p:txBody>
      </p:sp>
      <p:sp>
        <p:nvSpPr>
          <p:cNvPr id="2" name="Slide Number Placeholder 1">
            <a:extLst>
              <a:ext uri="{FF2B5EF4-FFF2-40B4-BE49-F238E27FC236}">
                <a16:creationId xmlns:a16="http://schemas.microsoft.com/office/drawing/2014/main" id="{FEF0B7A0-A2BB-B04C-932F-181641D04EDD}"/>
              </a:ext>
            </a:extLst>
          </p:cNvPr>
          <p:cNvSpPr>
            <a:spLocks noGrp="1"/>
          </p:cNvSpPr>
          <p:nvPr>
            <p:ph type="sldNum" sz="quarter" idx="12"/>
          </p:nvPr>
        </p:nvSpPr>
        <p:spPr/>
        <p:txBody>
          <a:bodyPr/>
          <a:lstStyle/>
          <a:p>
            <a:pPr>
              <a:defRPr/>
            </a:pPr>
            <a:fld id="{7D01048D-4945-924E-8EC0-8BEEEFA1CB1C}" type="slidenum">
              <a:rPr lang="en-AU" altLang="en-US" smtClean="0"/>
              <a:pPr>
                <a:defRPr/>
              </a:pPr>
              <a:t>22</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81BAA9A2-E2E4-B04C-BAF2-7227CE10D3DC}"/>
              </a:ext>
            </a:extLst>
          </p:cNvPr>
          <p:cNvSpPr>
            <a:spLocks noGrp="1" noChangeArrowheads="1"/>
          </p:cNvSpPr>
          <p:nvPr>
            <p:ph type="title"/>
          </p:nvPr>
        </p:nvSpPr>
        <p:spPr>
          <a:xfrm>
            <a:off x="983432" y="685801"/>
            <a:ext cx="10153128" cy="1159023"/>
          </a:xfrm>
        </p:spPr>
        <p:txBody>
          <a:bodyPr>
            <a:normAutofit/>
          </a:bodyPr>
          <a:lstStyle/>
          <a:p>
            <a:r>
              <a:rPr lang="en-US" altLang="en-US"/>
              <a:t>Components of the ISSP</a:t>
            </a:r>
          </a:p>
        </p:txBody>
      </p:sp>
      <p:sp>
        <p:nvSpPr>
          <p:cNvPr id="52227" name="Rectangle 5">
            <a:extLst>
              <a:ext uri="{FF2B5EF4-FFF2-40B4-BE49-F238E27FC236}">
                <a16:creationId xmlns:a16="http://schemas.microsoft.com/office/drawing/2014/main" id="{6DE0F538-E783-B245-AAFC-5510FA6DC457}"/>
              </a:ext>
            </a:extLst>
          </p:cNvPr>
          <p:cNvSpPr>
            <a:spLocks noGrp="1" noChangeArrowheads="1"/>
          </p:cNvSpPr>
          <p:nvPr>
            <p:ph idx="1"/>
          </p:nvPr>
        </p:nvSpPr>
        <p:spPr>
          <a:xfrm>
            <a:off x="2090738" y="2051298"/>
            <a:ext cx="7759700" cy="3897982"/>
          </a:xfrm>
        </p:spPr>
        <p:txBody>
          <a:bodyPr/>
          <a:lstStyle/>
          <a:p>
            <a:r>
              <a:rPr lang="en-US" altLang="en-US" dirty="0"/>
              <a:t>Statement of Purpose </a:t>
            </a:r>
          </a:p>
          <a:p>
            <a:r>
              <a:rPr lang="en-US" altLang="en-US" dirty="0"/>
              <a:t>Authorized uses</a:t>
            </a:r>
          </a:p>
          <a:p>
            <a:r>
              <a:rPr lang="en-US" altLang="en-US" dirty="0"/>
              <a:t>Prohibited uses</a:t>
            </a:r>
          </a:p>
          <a:p>
            <a:r>
              <a:rPr lang="en-US" altLang="en-US" dirty="0"/>
              <a:t>System management</a:t>
            </a:r>
          </a:p>
          <a:p>
            <a:r>
              <a:rPr lang="en-US" altLang="en-US" dirty="0"/>
              <a:t>Violations of policy</a:t>
            </a:r>
          </a:p>
          <a:p>
            <a:r>
              <a:rPr lang="en-US" altLang="en-US" dirty="0"/>
              <a:t>Policy review and modification</a:t>
            </a:r>
          </a:p>
          <a:p>
            <a:r>
              <a:rPr lang="en-US" altLang="en-US" dirty="0"/>
              <a:t>Limitations of liability</a:t>
            </a:r>
          </a:p>
        </p:txBody>
      </p:sp>
      <p:sp>
        <p:nvSpPr>
          <p:cNvPr id="2" name="Slide Number Placeholder 1">
            <a:extLst>
              <a:ext uri="{FF2B5EF4-FFF2-40B4-BE49-F238E27FC236}">
                <a16:creationId xmlns:a16="http://schemas.microsoft.com/office/drawing/2014/main" id="{49BB5F4C-10EE-1448-9255-29EC09255BA3}"/>
              </a:ext>
            </a:extLst>
          </p:cNvPr>
          <p:cNvSpPr>
            <a:spLocks noGrp="1"/>
          </p:cNvSpPr>
          <p:nvPr>
            <p:ph type="sldNum" sz="quarter" idx="12"/>
          </p:nvPr>
        </p:nvSpPr>
        <p:spPr/>
        <p:txBody>
          <a:bodyPr/>
          <a:lstStyle/>
          <a:p>
            <a:pPr>
              <a:defRPr/>
            </a:pPr>
            <a:fld id="{7D01048D-4945-924E-8EC0-8BEEEFA1CB1C}" type="slidenum">
              <a:rPr lang="en-AU" altLang="en-US" smtClean="0"/>
              <a:pPr>
                <a:defRPr/>
              </a:pPr>
              <a:t>23</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2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a:extLst>
              <a:ext uri="{FF2B5EF4-FFF2-40B4-BE49-F238E27FC236}">
                <a16:creationId xmlns:a16="http://schemas.microsoft.com/office/drawing/2014/main" id="{7AC427FF-DCE0-8B47-A32F-107560150C04}"/>
              </a:ext>
            </a:extLst>
          </p:cNvPr>
          <p:cNvSpPr>
            <a:spLocks noGrp="1" noChangeArrowheads="1"/>
          </p:cNvSpPr>
          <p:nvPr>
            <p:ph type="title"/>
          </p:nvPr>
        </p:nvSpPr>
        <p:spPr>
          <a:xfrm>
            <a:off x="983432" y="685801"/>
            <a:ext cx="10225136" cy="1087015"/>
          </a:xfrm>
        </p:spPr>
        <p:txBody>
          <a:bodyPr>
            <a:normAutofit/>
          </a:bodyPr>
          <a:lstStyle/>
          <a:p>
            <a:r>
              <a:rPr lang="en-US" altLang="en-US" dirty="0"/>
              <a:t>Components of the ISSP</a:t>
            </a:r>
          </a:p>
        </p:txBody>
      </p:sp>
      <p:sp>
        <p:nvSpPr>
          <p:cNvPr id="54275" name="Rectangle 5">
            <a:extLst>
              <a:ext uri="{FF2B5EF4-FFF2-40B4-BE49-F238E27FC236}">
                <a16:creationId xmlns:a16="http://schemas.microsoft.com/office/drawing/2014/main" id="{1DFE43C7-FE89-0D41-AEAC-1BA6FE0F3A33}"/>
              </a:ext>
            </a:extLst>
          </p:cNvPr>
          <p:cNvSpPr>
            <a:spLocks noGrp="1" noChangeArrowheads="1"/>
          </p:cNvSpPr>
          <p:nvPr>
            <p:ph idx="1"/>
          </p:nvPr>
        </p:nvSpPr>
        <p:spPr>
          <a:xfrm>
            <a:off x="2090738" y="1906488"/>
            <a:ext cx="7759700" cy="4114800"/>
          </a:xfrm>
        </p:spPr>
        <p:txBody>
          <a:bodyPr/>
          <a:lstStyle/>
          <a:p>
            <a:r>
              <a:rPr lang="en-US" altLang="en-US" dirty="0"/>
              <a:t>Statement of Purpose </a:t>
            </a:r>
          </a:p>
          <a:p>
            <a:pPr lvl="1"/>
            <a:r>
              <a:rPr lang="en-US" altLang="en-US" dirty="0"/>
              <a:t>Scope and applicability (what purpose)</a:t>
            </a:r>
          </a:p>
          <a:p>
            <a:pPr lvl="1"/>
            <a:r>
              <a:rPr lang="en-US" altLang="en-US" dirty="0"/>
              <a:t>Definition of technology addressed (what technology)</a:t>
            </a:r>
          </a:p>
          <a:p>
            <a:pPr lvl="1"/>
            <a:r>
              <a:rPr lang="en-US" altLang="en-US" dirty="0"/>
              <a:t>Responsibilities (who response)</a:t>
            </a:r>
          </a:p>
          <a:p>
            <a:r>
              <a:rPr lang="en-US" altLang="en-US" dirty="0"/>
              <a:t>Authorized Access and Usage of Equipment</a:t>
            </a:r>
          </a:p>
          <a:p>
            <a:pPr lvl="1"/>
            <a:r>
              <a:rPr lang="en-US" altLang="en-US" dirty="0"/>
              <a:t>User access (who can use)</a:t>
            </a:r>
          </a:p>
          <a:p>
            <a:pPr lvl="1"/>
            <a:r>
              <a:rPr lang="en-US" altLang="en-US" dirty="0"/>
              <a:t>Fair and responsible use (legal issues)</a:t>
            </a:r>
          </a:p>
          <a:p>
            <a:pPr lvl="1"/>
            <a:r>
              <a:rPr lang="en-US" altLang="en-US" dirty="0"/>
              <a:t>Specifically defines some selective use of company resources</a:t>
            </a:r>
          </a:p>
        </p:txBody>
      </p:sp>
      <p:sp>
        <p:nvSpPr>
          <p:cNvPr id="2" name="Slide Number Placeholder 1">
            <a:extLst>
              <a:ext uri="{FF2B5EF4-FFF2-40B4-BE49-F238E27FC236}">
                <a16:creationId xmlns:a16="http://schemas.microsoft.com/office/drawing/2014/main" id="{C1DBCFD4-D138-4942-A4A4-3D5CBFDFB1C8}"/>
              </a:ext>
            </a:extLst>
          </p:cNvPr>
          <p:cNvSpPr>
            <a:spLocks noGrp="1"/>
          </p:cNvSpPr>
          <p:nvPr>
            <p:ph type="sldNum" sz="quarter" idx="12"/>
          </p:nvPr>
        </p:nvSpPr>
        <p:spPr/>
        <p:txBody>
          <a:bodyPr/>
          <a:lstStyle/>
          <a:p>
            <a:pPr>
              <a:defRPr/>
            </a:pPr>
            <a:fld id="{7D01048D-4945-924E-8EC0-8BEEEFA1CB1C}" type="slidenum">
              <a:rPr lang="en-AU" altLang="en-US" smtClean="0"/>
              <a:pPr>
                <a:defRPr/>
              </a:pPr>
              <a:t>24</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2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27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a:extLst>
              <a:ext uri="{FF2B5EF4-FFF2-40B4-BE49-F238E27FC236}">
                <a16:creationId xmlns:a16="http://schemas.microsoft.com/office/drawing/2014/main" id="{C782E329-A7DC-D045-9284-E1416E6BEEA5}"/>
              </a:ext>
            </a:extLst>
          </p:cNvPr>
          <p:cNvSpPr>
            <a:spLocks noGrp="1" noChangeArrowheads="1"/>
          </p:cNvSpPr>
          <p:nvPr>
            <p:ph type="title"/>
          </p:nvPr>
        </p:nvSpPr>
        <p:spPr>
          <a:xfrm>
            <a:off x="983432" y="685801"/>
            <a:ext cx="10153128" cy="1159023"/>
          </a:xfrm>
        </p:spPr>
        <p:txBody>
          <a:bodyPr>
            <a:normAutofit/>
          </a:bodyPr>
          <a:lstStyle/>
          <a:p>
            <a:r>
              <a:rPr lang="en-US" altLang="en-US" dirty="0"/>
              <a:t>Components of the ISSP (cont’d.)</a:t>
            </a:r>
          </a:p>
        </p:txBody>
      </p:sp>
      <p:sp>
        <p:nvSpPr>
          <p:cNvPr id="56323" name="Rectangle 5">
            <a:extLst>
              <a:ext uri="{FF2B5EF4-FFF2-40B4-BE49-F238E27FC236}">
                <a16:creationId xmlns:a16="http://schemas.microsoft.com/office/drawing/2014/main" id="{FC17E859-977C-3449-8A87-C0D76C6553FC}"/>
              </a:ext>
            </a:extLst>
          </p:cNvPr>
          <p:cNvSpPr>
            <a:spLocks noGrp="1" noChangeArrowheads="1"/>
          </p:cNvSpPr>
          <p:nvPr>
            <p:ph idx="1"/>
          </p:nvPr>
        </p:nvSpPr>
        <p:spPr>
          <a:xfrm>
            <a:off x="2090738" y="2339330"/>
            <a:ext cx="7759700" cy="2889870"/>
          </a:xfrm>
        </p:spPr>
        <p:txBody>
          <a:bodyPr/>
          <a:lstStyle/>
          <a:p>
            <a:r>
              <a:rPr lang="en-US" altLang="en-US" dirty="0"/>
              <a:t>Prohibited Usage of Equipment</a:t>
            </a:r>
          </a:p>
          <a:p>
            <a:pPr lvl="1"/>
            <a:r>
              <a:rPr lang="en-US" altLang="en-US" dirty="0"/>
              <a:t>Disruptive use or misuse</a:t>
            </a:r>
          </a:p>
          <a:p>
            <a:pPr lvl="1"/>
            <a:r>
              <a:rPr lang="en-US" altLang="en-US" dirty="0"/>
              <a:t>Criminal use</a:t>
            </a:r>
          </a:p>
          <a:p>
            <a:pPr lvl="1"/>
            <a:r>
              <a:rPr lang="en-US" altLang="en-US" dirty="0"/>
              <a:t>Offensive or harassing materials</a:t>
            </a:r>
          </a:p>
          <a:p>
            <a:pPr lvl="1"/>
            <a:r>
              <a:rPr lang="en-US" altLang="en-US" dirty="0"/>
              <a:t>Copyrighted, licensed or other intellectual property</a:t>
            </a:r>
          </a:p>
          <a:p>
            <a:pPr lvl="1"/>
            <a:r>
              <a:rPr lang="en-US" altLang="en-US" dirty="0"/>
              <a:t>Other restrictions</a:t>
            </a:r>
          </a:p>
        </p:txBody>
      </p:sp>
      <p:sp>
        <p:nvSpPr>
          <p:cNvPr id="2" name="Slide Number Placeholder 1">
            <a:extLst>
              <a:ext uri="{FF2B5EF4-FFF2-40B4-BE49-F238E27FC236}">
                <a16:creationId xmlns:a16="http://schemas.microsoft.com/office/drawing/2014/main" id="{B0E9E739-9E7A-7949-B387-994729D30CD1}"/>
              </a:ext>
            </a:extLst>
          </p:cNvPr>
          <p:cNvSpPr>
            <a:spLocks noGrp="1"/>
          </p:cNvSpPr>
          <p:nvPr>
            <p:ph type="sldNum" sz="quarter" idx="12"/>
          </p:nvPr>
        </p:nvSpPr>
        <p:spPr/>
        <p:txBody>
          <a:bodyPr/>
          <a:lstStyle/>
          <a:p>
            <a:pPr>
              <a:defRPr/>
            </a:pPr>
            <a:fld id="{7D01048D-4945-924E-8EC0-8BEEEFA1CB1C}" type="slidenum">
              <a:rPr lang="en-AU" altLang="en-US" smtClean="0"/>
              <a:pPr>
                <a:defRPr/>
              </a:pPr>
              <a:t>25</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1900D68-55FC-5C4B-9B53-1320C61D6109}"/>
              </a:ext>
            </a:extLst>
          </p:cNvPr>
          <p:cNvSpPr>
            <a:spLocks noGrp="1" noChangeArrowheads="1"/>
          </p:cNvSpPr>
          <p:nvPr>
            <p:ph type="title"/>
          </p:nvPr>
        </p:nvSpPr>
        <p:spPr>
          <a:xfrm>
            <a:off x="983432" y="685801"/>
            <a:ext cx="10153128" cy="1159023"/>
          </a:xfrm>
        </p:spPr>
        <p:txBody>
          <a:bodyPr>
            <a:normAutofit/>
          </a:bodyPr>
          <a:lstStyle/>
          <a:p>
            <a:r>
              <a:rPr lang="en-US" altLang="en-US" dirty="0"/>
              <a:t>Components of the ISSP (cont’d.)</a:t>
            </a:r>
          </a:p>
        </p:txBody>
      </p:sp>
      <p:sp>
        <p:nvSpPr>
          <p:cNvPr id="58371" name="Rectangle 3">
            <a:extLst>
              <a:ext uri="{FF2B5EF4-FFF2-40B4-BE49-F238E27FC236}">
                <a16:creationId xmlns:a16="http://schemas.microsoft.com/office/drawing/2014/main" id="{7808AC40-5F18-F747-8D0F-E4DC9C55BDAC}"/>
              </a:ext>
            </a:extLst>
          </p:cNvPr>
          <p:cNvSpPr>
            <a:spLocks noGrp="1" noChangeArrowheads="1"/>
          </p:cNvSpPr>
          <p:nvPr>
            <p:ph idx="1"/>
          </p:nvPr>
        </p:nvSpPr>
        <p:spPr>
          <a:xfrm>
            <a:off x="2090738" y="1978496"/>
            <a:ext cx="7759700" cy="4114800"/>
          </a:xfrm>
        </p:spPr>
        <p:txBody>
          <a:bodyPr/>
          <a:lstStyle/>
          <a:p>
            <a:r>
              <a:rPr lang="en-US" altLang="en-US" dirty="0"/>
              <a:t>Systems management</a:t>
            </a:r>
          </a:p>
          <a:p>
            <a:pPr lvl="1"/>
            <a:r>
              <a:rPr lang="en-US" altLang="en-US" dirty="0"/>
              <a:t>Focuses on the users’ relationships to system management</a:t>
            </a:r>
          </a:p>
          <a:p>
            <a:pPr lvl="1"/>
            <a:r>
              <a:rPr lang="en-US" altLang="en-US" dirty="0"/>
              <a:t>Specifies users’ and systems administrators'’ responsibilities</a:t>
            </a:r>
          </a:p>
          <a:p>
            <a:r>
              <a:rPr lang="en-US" altLang="en-US" dirty="0"/>
              <a:t>Violations of policy</a:t>
            </a:r>
          </a:p>
          <a:p>
            <a:pPr lvl="1"/>
            <a:r>
              <a:rPr lang="en-US" altLang="en-US" dirty="0"/>
              <a:t>Penalties for violations</a:t>
            </a:r>
          </a:p>
          <a:p>
            <a:pPr lvl="1"/>
            <a:r>
              <a:rPr lang="en-US" altLang="en-US" dirty="0"/>
              <a:t>Procedures for reporting violations</a:t>
            </a:r>
          </a:p>
          <a:p>
            <a:pPr lvl="1"/>
            <a:r>
              <a:rPr lang="en-US" altLang="en-US" dirty="0"/>
              <a:t>Anonymous submission are often used</a:t>
            </a:r>
          </a:p>
        </p:txBody>
      </p:sp>
      <p:sp>
        <p:nvSpPr>
          <p:cNvPr id="2" name="Slide Number Placeholder 1">
            <a:extLst>
              <a:ext uri="{FF2B5EF4-FFF2-40B4-BE49-F238E27FC236}">
                <a16:creationId xmlns:a16="http://schemas.microsoft.com/office/drawing/2014/main" id="{942A4824-E8BC-D845-B2E9-7E7114137940}"/>
              </a:ext>
            </a:extLst>
          </p:cNvPr>
          <p:cNvSpPr>
            <a:spLocks noGrp="1"/>
          </p:cNvSpPr>
          <p:nvPr>
            <p:ph type="sldNum" sz="quarter" idx="12"/>
          </p:nvPr>
        </p:nvSpPr>
        <p:spPr/>
        <p:txBody>
          <a:bodyPr/>
          <a:lstStyle/>
          <a:p>
            <a:pPr>
              <a:defRPr/>
            </a:pPr>
            <a:fld id="{7D01048D-4945-924E-8EC0-8BEEEFA1CB1C}" type="slidenum">
              <a:rPr lang="en-AU" altLang="en-US" smtClean="0"/>
              <a:pPr>
                <a:defRPr/>
              </a:pPr>
              <a:t>26</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7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08F48C1-26B2-1941-BFF7-76E580601BDA}"/>
              </a:ext>
            </a:extLst>
          </p:cNvPr>
          <p:cNvSpPr>
            <a:spLocks noGrp="1" noChangeArrowheads="1"/>
          </p:cNvSpPr>
          <p:nvPr>
            <p:ph type="title"/>
          </p:nvPr>
        </p:nvSpPr>
        <p:spPr>
          <a:xfrm>
            <a:off x="911424" y="685801"/>
            <a:ext cx="10225136" cy="1087015"/>
          </a:xfrm>
        </p:spPr>
        <p:txBody>
          <a:bodyPr>
            <a:normAutofit/>
          </a:bodyPr>
          <a:lstStyle/>
          <a:p>
            <a:r>
              <a:rPr lang="en-US" altLang="en-US" dirty="0"/>
              <a:t>Components of the ISSP (cont’d.)</a:t>
            </a:r>
          </a:p>
        </p:txBody>
      </p:sp>
      <p:sp>
        <p:nvSpPr>
          <p:cNvPr id="60419" name="Rectangle 3">
            <a:extLst>
              <a:ext uri="{FF2B5EF4-FFF2-40B4-BE49-F238E27FC236}">
                <a16:creationId xmlns:a16="http://schemas.microsoft.com/office/drawing/2014/main" id="{D650D16D-49F5-CB44-ADEA-F3FD234DCAA4}"/>
              </a:ext>
            </a:extLst>
          </p:cNvPr>
          <p:cNvSpPr>
            <a:spLocks noGrp="1" noChangeArrowheads="1"/>
          </p:cNvSpPr>
          <p:nvPr>
            <p:ph idx="1"/>
          </p:nvPr>
        </p:nvSpPr>
        <p:spPr>
          <a:xfrm>
            <a:off x="2090738" y="2123306"/>
            <a:ext cx="7759700" cy="3249910"/>
          </a:xfrm>
        </p:spPr>
        <p:txBody>
          <a:bodyPr/>
          <a:lstStyle/>
          <a:p>
            <a:r>
              <a:rPr lang="en-US" altLang="en-US" dirty="0"/>
              <a:t>Policy review and modification</a:t>
            </a:r>
          </a:p>
          <a:p>
            <a:pPr lvl="1"/>
            <a:r>
              <a:rPr lang="en-US" altLang="en-US" dirty="0"/>
              <a:t>Scheduled review of policy and procedures for modification</a:t>
            </a:r>
          </a:p>
          <a:p>
            <a:r>
              <a:rPr lang="en-US" altLang="en-US" dirty="0"/>
              <a:t>Limitations of liability</a:t>
            </a:r>
          </a:p>
          <a:p>
            <a:pPr lvl="1"/>
            <a:r>
              <a:rPr lang="en-US" altLang="en-US" dirty="0"/>
              <a:t>Statements of liability or disclaimers</a:t>
            </a:r>
          </a:p>
          <a:p>
            <a:pPr lvl="1"/>
            <a:r>
              <a:rPr lang="en-AU" altLang="en-US" dirty="0"/>
              <a:t>The company is not liable for employee’s individual actions</a:t>
            </a:r>
            <a:endParaRPr lang="en-US" altLang="en-US" dirty="0"/>
          </a:p>
        </p:txBody>
      </p:sp>
      <p:sp>
        <p:nvSpPr>
          <p:cNvPr id="2" name="Slide Number Placeholder 1">
            <a:extLst>
              <a:ext uri="{FF2B5EF4-FFF2-40B4-BE49-F238E27FC236}">
                <a16:creationId xmlns:a16="http://schemas.microsoft.com/office/drawing/2014/main" id="{D0E2ECB8-E9E1-3849-84DE-3D1AF0041756}"/>
              </a:ext>
            </a:extLst>
          </p:cNvPr>
          <p:cNvSpPr>
            <a:spLocks noGrp="1"/>
          </p:cNvSpPr>
          <p:nvPr>
            <p:ph type="sldNum" sz="quarter" idx="12"/>
          </p:nvPr>
        </p:nvSpPr>
        <p:spPr/>
        <p:txBody>
          <a:bodyPr/>
          <a:lstStyle/>
          <a:p>
            <a:pPr>
              <a:defRPr/>
            </a:pPr>
            <a:fld id="{7D01048D-4945-924E-8EC0-8BEEEFA1CB1C}" type="slidenum">
              <a:rPr lang="en-AU" altLang="en-US" smtClean="0"/>
              <a:pPr>
                <a:defRPr/>
              </a:pPr>
              <a:t>27</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4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a:extLst>
              <a:ext uri="{FF2B5EF4-FFF2-40B4-BE49-F238E27FC236}">
                <a16:creationId xmlns:a16="http://schemas.microsoft.com/office/drawing/2014/main" id="{360FC20C-A5CE-1045-A6F4-DF0A056AD330}"/>
              </a:ext>
            </a:extLst>
          </p:cNvPr>
          <p:cNvSpPr>
            <a:spLocks noGrp="1" noChangeArrowheads="1"/>
          </p:cNvSpPr>
          <p:nvPr>
            <p:ph type="title"/>
          </p:nvPr>
        </p:nvSpPr>
        <p:spPr>
          <a:xfrm>
            <a:off x="839416" y="685801"/>
            <a:ext cx="10297144" cy="1087015"/>
          </a:xfrm>
        </p:spPr>
        <p:txBody>
          <a:bodyPr>
            <a:normAutofit/>
          </a:bodyPr>
          <a:lstStyle/>
          <a:p>
            <a:r>
              <a:rPr lang="en-US" altLang="en-US" dirty="0"/>
              <a:t>Implementing the ISSP</a:t>
            </a:r>
          </a:p>
        </p:txBody>
      </p:sp>
      <p:sp>
        <p:nvSpPr>
          <p:cNvPr id="62467" name="Rectangle 5">
            <a:extLst>
              <a:ext uri="{FF2B5EF4-FFF2-40B4-BE49-F238E27FC236}">
                <a16:creationId xmlns:a16="http://schemas.microsoft.com/office/drawing/2014/main" id="{AAABBBEC-6AF4-5A4C-850B-09EC18D19B04}"/>
              </a:ext>
            </a:extLst>
          </p:cNvPr>
          <p:cNvSpPr>
            <a:spLocks noGrp="1" noChangeArrowheads="1"/>
          </p:cNvSpPr>
          <p:nvPr>
            <p:ph idx="1"/>
          </p:nvPr>
        </p:nvSpPr>
        <p:spPr>
          <a:xfrm>
            <a:off x="2090738" y="1979290"/>
            <a:ext cx="7759700" cy="3609950"/>
          </a:xfrm>
        </p:spPr>
        <p:txBody>
          <a:bodyPr/>
          <a:lstStyle/>
          <a:p>
            <a:r>
              <a:rPr lang="en-US" altLang="en-US" dirty="0"/>
              <a:t>Common approaches</a:t>
            </a:r>
          </a:p>
          <a:p>
            <a:pPr lvl="1"/>
            <a:r>
              <a:rPr lang="en-US" altLang="en-US" dirty="0"/>
              <a:t>Several independent ISSP documents</a:t>
            </a:r>
          </a:p>
          <a:p>
            <a:pPr lvl="1"/>
            <a:r>
              <a:rPr lang="en-US" altLang="en-US" dirty="0"/>
              <a:t>A single comprehensive ISSP document</a:t>
            </a:r>
          </a:p>
          <a:p>
            <a:pPr lvl="1"/>
            <a:r>
              <a:rPr lang="en-US" altLang="en-US" dirty="0"/>
              <a:t>A modular ISSP document that unifies policy creation and administration   </a:t>
            </a:r>
          </a:p>
          <a:p>
            <a:r>
              <a:rPr lang="en-US" altLang="en-US" dirty="0"/>
              <a:t>The recommended approach is the modular policy</a:t>
            </a:r>
          </a:p>
          <a:p>
            <a:pPr lvl="1"/>
            <a:r>
              <a:rPr lang="en-US" altLang="en-US" dirty="0"/>
              <a:t>Provides a balance between issue orientation and policy management</a:t>
            </a:r>
          </a:p>
        </p:txBody>
      </p:sp>
      <p:sp>
        <p:nvSpPr>
          <p:cNvPr id="2" name="Slide Number Placeholder 1">
            <a:extLst>
              <a:ext uri="{FF2B5EF4-FFF2-40B4-BE49-F238E27FC236}">
                <a16:creationId xmlns:a16="http://schemas.microsoft.com/office/drawing/2014/main" id="{59B81CBD-EC43-3E4C-833B-08D627E3DA71}"/>
              </a:ext>
            </a:extLst>
          </p:cNvPr>
          <p:cNvSpPr>
            <a:spLocks noGrp="1"/>
          </p:cNvSpPr>
          <p:nvPr>
            <p:ph type="sldNum" sz="quarter" idx="12"/>
          </p:nvPr>
        </p:nvSpPr>
        <p:spPr/>
        <p:txBody>
          <a:bodyPr/>
          <a:lstStyle/>
          <a:p>
            <a:pPr>
              <a:defRPr/>
            </a:pPr>
            <a:fld id="{7D01048D-4945-924E-8EC0-8BEEEFA1CB1C}" type="slidenum">
              <a:rPr lang="en-AU" altLang="en-US" smtClean="0"/>
              <a:pPr>
                <a:defRPr/>
              </a:pPr>
              <a:t>28</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24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a:extLst>
              <a:ext uri="{FF2B5EF4-FFF2-40B4-BE49-F238E27FC236}">
                <a16:creationId xmlns:a16="http://schemas.microsoft.com/office/drawing/2014/main" id="{360FC20C-A5CE-1045-A6F4-DF0A056AD330}"/>
              </a:ext>
            </a:extLst>
          </p:cNvPr>
          <p:cNvSpPr>
            <a:spLocks noGrp="1" noChangeArrowheads="1"/>
          </p:cNvSpPr>
          <p:nvPr>
            <p:ph type="title"/>
          </p:nvPr>
        </p:nvSpPr>
        <p:spPr>
          <a:xfrm>
            <a:off x="839416" y="332656"/>
            <a:ext cx="10297144" cy="1087015"/>
          </a:xfrm>
        </p:spPr>
        <p:txBody>
          <a:bodyPr>
            <a:normAutofit/>
          </a:bodyPr>
          <a:lstStyle/>
          <a:p>
            <a:r>
              <a:rPr lang="en-US" altLang="en-US" dirty="0"/>
              <a:t>Implementing the ISSP</a:t>
            </a:r>
          </a:p>
        </p:txBody>
      </p:sp>
      <p:sp>
        <p:nvSpPr>
          <p:cNvPr id="2" name="Slide Number Placeholder 1">
            <a:extLst>
              <a:ext uri="{FF2B5EF4-FFF2-40B4-BE49-F238E27FC236}">
                <a16:creationId xmlns:a16="http://schemas.microsoft.com/office/drawing/2014/main" id="{59B81CBD-EC43-3E4C-833B-08D627E3DA71}"/>
              </a:ext>
            </a:extLst>
          </p:cNvPr>
          <p:cNvSpPr>
            <a:spLocks noGrp="1"/>
          </p:cNvSpPr>
          <p:nvPr>
            <p:ph type="sldNum" sz="quarter" idx="12"/>
          </p:nvPr>
        </p:nvSpPr>
        <p:spPr/>
        <p:txBody>
          <a:bodyPr/>
          <a:lstStyle/>
          <a:p>
            <a:pPr>
              <a:defRPr/>
            </a:pPr>
            <a:fld id="{7D01048D-4945-924E-8EC0-8BEEEFA1CB1C}" type="slidenum">
              <a:rPr lang="en-AU" altLang="en-US" smtClean="0"/>
              <a:pPr>
                <a:defRPr/>
              </a:pPr>
              <a:t>29</a:t>
            </a:fld>
            <a:endParaRPr lang="en-AU" altLang="en-US"/>
          </a:p>
        </p:txBody>
      </p:sp>
      <p:pic>
        <p:nvPicPr>
          <p:cNvPr id="6" name="Picture 5">
            <a:extLst>
              <a:ext uri="{FF2B5EF4-FFF2-40B4-BE49-F238E27FC236}">
                <a16:creationId xmlns:a16="http://schemas.microsoft.com/office/drawing/2014/main" id="{9AEFA19B-39C9-5F48-BBA6-B4B73CDDBD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1504" y="1491258"/>
            <a:ext cx="9505056" cy="4962078"/>
          </a:xfrm>
          <a:prstGeom prst="rect">
            <a:avLst/>
          </a:prstGeom>
        </p:spPr>
      </p:pic>
    </p:spTree>
    <p:extLst>
      <p:ext uri="{BB962C8B-B14F-4D97-AF65-F5344CB8AC3E}">
        <p14:creationId xmlns:p14="http://schemas.microsoft.com/office/powerpoint/2010/main" val="13388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0BF3CF20-88C6-804E-9FC9-D6890E7B700F}"/>
              </a:ext>
            </a:extLst>
          </p:cNvPr>
          <p:cNvSpPr>
            <a:spLocks noGrp="1" noChangeArrowheads="1"/>
          </p:cNvSpPr>
          <p:nvPr>
            <p:ph type="title"/>
          </p:nvPr>
        </p:nvSpPr>
        <p:spPr>
          <a:xfrm>
            <a:off x="1127448" y="685801"/>
            <a:ext cx="9577064" cy="942999"/>
          </a:xfrm>
        </p:spPr>
        <p:txBody>
          <a:bodyPr>
            <a:normAutofit/>
          </a:bodyPr>
          <a:lstStyle/>
          <a:p>
            <a:r>
              <a:rPr lang="en-AU" dirty="0"/>
              <a:t>LEARNING OBJECTIVES</a:t>
            </a:r>
          </a:p>
        </p:txBody>
      </p:sp>
      <p:sp>
        <p:nvSpPr>
          <p:cNvPr id="21507" name="Rectangle 5">
            <a:extLst>
              <a:ext uri="{FF2B5EF4-FFF2-40B4-BE49-F238E27FC236}">
                <a16:creationId xmlns:a16="http://schemas.microsoft.com/office/drawing/2014/main" id="{04C32E63-0ECF-3E4C-8283-8EF0EB3BCFFB}"/>
              </a:ext>
            </a:extLst>
          </p:cNvPr>
          <p:cNvSpPr>
            <a:spLocks noGrp="1" noChangeArrowheads="1"/>
          </p:cNvSpPr>
          <p:nvPr>
            <p:ph idx="1"/>
          </p:nvPr>
        </p:nvSpPr>
        <p:spPr>
          <a:xfrm>
            <a:off x="1127448" y="2266528"/>
            <a:ext cx="9577064" cy="2890664"/>
          </a:xfrm>
        </p:spPr>
        <p:txBody>
          <a:bodyPr/>
          <a:lstStyle/>
          <a:p>
            <a:r>
              <a:rPr lang="en-AU" dirty="0"/>
              <a:t>Define information security policy and understand its central role in a successful information security program </a:t>
            </a:r>
          </a:p>
          <a:p>
            <a:r>
              <a:rPr lang="en-AU" dirty="0"/>
              <a:t>Describe the three major types of information security policy and discuss the major components of each </a:t>
            </a:r>
          </a:p>
          <a:p>
            <a:r>
              <a:rPr lang="en-AU" dirty="0"/>
              <a:t>Discuss the process of developing, implementing, and maintaining various types of information security policies </a:t>
            </a:r>
          </a:p>
        </p:txBody>
      </p:sp>
      <p:sp>
        <p:nvSpPr>
          <p:cNvPr id="2" name="Slide Number Placeholder 1">
            <a:extLst>
              <a:ext uri="{FF2B5EF4-FFF2-40B4-BE49-F238E27FC236}">
                <a16:creationId xmlns:a16="http://schemas.microsoft.com/office/drawing/2014/main" id="{818DC680-6CD6-6243-AA04-5650BE9F1544}"/>
              </a:ext>
            </a:extLst>
          </p:cNvPr>
          <p:cNvSpPr>
            <a:spLocks noGrp="1"/>
          </p:cNvSpPr>
          <p:nvPr>
            <p:ph type="sldNum" sz="quarter" idx="12"/>
          </p:nvPr>
        </p:nvSpPr>
        <p:spPr/>
        <p:txBody>
          <a:bodyPr/>
          <a:lstStyle/>
          <a:p>
            <a:pPr>
              <a:defRPr/>
            </a:pPr>
            <a:fld id="{7D01048D-4945-924E-8EC0-8BEEEFA1CB1C}" type="slidenum">
              <a:rPr lang="en-AU" altLang="en-US" smtClean="0"/>
              <a:pPr>
                <a:defRPr/>
              </a:pPr>
              <a:t>3</a:t>
            </a:fld>
            <a:endParaRPr lang="en-AU"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AC75D23D-CEBC-9B45-BD18-DF5304062791}"/>
              </a:ext>
            </a:extLst>
          </p:cNvPr>
          <p:cNvSpPr>
            <a:spLocks noGrp="1" noChangeArrowheads="1"/>
          </p:cNvSpPr>
          <p:nvPr>
            <p:ph type="title"/>
          </p:nvPr>
        </p:nvSpPr>
        <p:spPr>
          <a:xfrm>
            <a:off x="919956" y="685801"/>
            <a:ext cx="10433844" cy="1087015"/>
          </a:xfrm>
        </p:spPr>
        <p:txBody>
          <a:bodyPr>
            <a:normAutofit/>
          </a:bodyPr>
          <a:lstStyle/>
          <a:p>
            <a:r>
              <a:rPr lang="en-US" altLang="en-US" dirty="0"/>
              <a:t>System-Specific Security Policy </a:t>
            </a:r>
          </a:p>
        </p:txBody>
      </p:sp>
      <p:sp>
        <p:nvSpPr>
          <p:cNvPr id="64515" name="Rectangle 5">
            <a:extLst>
              <a:ext uri="{FF2B5EF4-FFF2-40B4-BE49-F238E27FC236}">
                <a16:creationId xmlns:a16="http://schemas.microsoft.com/office/drawing/2014/main" id="{80C7D398-5745-C744-99DD-2B1CCC4998BC}"/>
              </a:ext>
            </a:extLst>
          </p:cNvPr>
          <p:cNvSpPr>
            <a:spLocks noGrp="1" noChangeArrowheads="1"/>
          </p:cNvSpPr>
          <p:nvPr>
            <p:ph idx="1"/>
          </p:nvPr>
        </p:nvSpPr>
        <p:spPr>
          <a:xfrm>
            <a:off x="2090738" y="1979290"/>
            <a:ext cx="7759700" cy="3537942"/>
          </a:xfrm>
        </p:spPr>
        <p:txBody>
          <a:bodyPr/>
          <a:lstStyle/>
          <a:p>
            <a:r>
              <a:rPr lang="en-US" altLang="en-US" dirty="0"/>
              <a:t>System-specific security policies (</a:t>
            </a:r>
            <a:r>
              <a:rPr lang="en-US" altLang="en-US" dirty="0" err="1"/>
              <a:t>SysSPs</a:t>
            </a:r>
            <a:r>
              <a:rPr lang="en-US" altLang="en-US" dirty="0"/>
              <a:t>) frequently do not look like other types of policy</a:t>
            </a:r>
          </a:p>
          <a:p>
            <a:pPr lvl="1"/>
            <a:r>
              <a:rPr lang="en-US" altLang="en-US" dirty="0"/>
              <a:t>They may function as standards or procedures to be used when configuring or maintaining systems</a:t>
            </a:r>
          </a:p>
          <a:p>
            <a:r>
              <a:rPr lang="en-US" altLang="en-US" dirty="0" err="1"/>
              <a:t>SysSPs</a:t>
            </a:r>
            <a:r>
              <a:rPr lang="en-US" altLang="en-US" dirty="0"/>
              <a:t> can be separated into</a:t>
            </a:r>
          </a:p>
          <a:p>
            <a:pPr lvl="1"/>
            <a:r>
              <a:rPr lang="en-US" altLang="en-US" dirty="0"/>
              <a:t>Management guidance</a:t>
            </a:r>
          </a:p>
          <a:p>
            <a:pPr lvl="1"/>
            <a:r>
              <a:rPr lang="en-US" altLang="en-US" dirty="0"/>
              <a:t>Technical specifications</a:t>
            </a:r>
          </a:p>
          <a:p>
            <a:pPr lvl="1"/>
            <a:r>
              <a:rPr lang="en-US" altLang="en-US" dirty="0"/>
              <a:t>Or combined in a single policy document</a:t>
            </a:r>
          </a:p>
        </p:txBody>
      </p:sp>
      <p:sp>
        <p:nvSpPr>
          <p:cNvPr id="2" name="Slide Number Placeholder 1">
            <a:extLst>
              <a:ext uri="{FF2B5EF4-FFF2-40B4-BE49-F238E27FC236}">
                <a16:creationId xmlns:a16="http://schemas.microsoft.com/office/drawing/2014/main" id="{EE32D2F5-C82D-E046-92C4-64F263D7CDDC}"/>
              </a:ext>
            </a:extLst>
          </p:cNvPr>
          <p:cNvSpPr>
            <a:spLocks noGrp="1"/>
          </p:cNvSpPr>
          <p:nvPr>
            <p:ph type="sldNum" sz="quarter" idx="12"/>
          </p:nvPr>
        </p:nvSpPr>
        <p:spPr/>
        <p:txBody>
          <a:bodyPr/>
          <a:lstStyle/>
          <a:p>
            <a:pPr>
              <a:defRPr/>
            </a:pPr>
            <a:fld id="{7D01048D-4945-924E-8EC0-8BEEEFA1CB1C}" type="slidenum">
              <a:rPr lang="en-AU" altLang="en-US" smtClean="0"/>
              <a:pPr>
                <a:defRPr/>
              </a:pPr>
              <a:t>30</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5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a:extLst>
              <a:ext uri="{FF2B5EF4-FFF2-40B4-BE49-F238E27FC236}">
                <a16:creationId xmlns:a16="http://schemas.microsoft.com/office/drawing/2014/main" id="{1C19FCCA-C843-7641-9297-D38A9B6434A6}"/>
              </a:ext>
            </a:extLst>
          </p:cNvPr>
          <p:cNvSpPr>
            <a:spLocks noGrp="1" noChangeArrowheads="1"/>
          </p:cNvSpPr>
          <p:nvPr>
            <p:ph type="title"/>
          </p:nvPr>
        </p:nvSpPr>
        <p:spPr>
          <a:xfrm>
            <a:off x="983432" y="685801"/>
            <a:ext cx="10153128" cy="1087015"/>
          </a:xfrm>
        </p:spPr>
        <p:txBody>
          <a:bodyPr>
            <a:normAutofit/>
          </a:bodyPr>
          <a:lstStyle/>
          <a:p>
            <a:r>
              <a:rPr lang="en-US" altLang="en-US" dirty="0"/>
              <a:t>Managerial Guidance </a:t>
            </a:r>
            <a:r>
              <a:rPr lang="en-US" altLang="en-US" dirty="0" err="1"/>
              <a:t>SysSPs</a:t>
            </a:r>
            <a:endParaRPr lang="en-US" altLang="en-US" dirty="0"/>
          </a:p>
        </p:txBody>
      </p:sp>
      <p:sp>
        <p:nvSpPr>
          <p:cNvPr id="66563" name="Rectangle 5">
            <a:extLst>
              <a:ext uri="{FF2B5EF4-FFF2-40B4-BE49-F238E27FC236}">
                <a16:creationId xmlns:a16="http://schemas.microsoft.com/office/drawing/2014/main" id="{44806669-5386-7B40-B6E2-841C2E2E6ECA}"/>
              </a:ext>
            </a:extLst>
          </p:cNvPr>
          <p:cNvSpPr>
            <a:spLocks noGrp="1" noChangeArrowheads="1"/>
          </p:cNvSpPr>
          <p:nvPr>
            <p:ph idx="1"/>
          </p:nvPr>
        </p:nvSpPr>
        <p:spPr>
          <a:xfrm>
            <a:off x="983432" y="2339330"/>
            <a:ext cx="10153128" cy="2817862"/>
          </a:xfrm>
        </p:spPr>
        <p:txBody>
          <a:bodyPr/>
          <a:lstStyle/>
          <a:p>
            <a:r>
              <a:rPr lang="en-US" altLang="en-US" dirty="0"/>
              <a:t>Created by management to guide the implementation and configuration of technology</a:t>
            </a:r>
          </a:p>
          <a:p>
            <a:r>
              <a:rPr lang="en-US" altLang="en-US" dirty="0"/>
              <a:t>Applies to any technology that affects the confidentiality, integrity or availability of information</a:t>
            </a:r>
          </a:p>
          <a:p>
            <a:r>
              <a:rPr lang="en-US" altLang="en-US" dirty="0"/>
              <a:t>Informs technologists of management intent</a:t>
            </a:r>
          </a:p>
        </p:txBody>
      </p:sp>
      <p:sp>
        <p:nvSpPr>
          <p:cNvPr id="2" name="Slide Number Placeholder 1">
            <a:extLst>
              <a:ext uri="{FF2B5EF4-FFF2-40B4-BE49-F238E27FC236}">
                <a16:creationId xmlns:a16="http://schemas.microsoft.com/office/drawing/2014/main" id="{2F2EA8FD-37ED-A24E-AB67-13FBBE06E79F}"/>
              </a:ext>
            </a:extLst>
          </p:cNvPr>
          <p:cNvSpPr>
            <a:spLocks noGrp="1"/>
          </p:cNvSpPr>
          <p:nvPr>
            <p:ph type="sldNum" sz="quarter" idx="12"/>
          </p:nvPr>
        </p:nvSpPr>
        <p:spPr/>
        <p:txBody>
          <a:bodyPr/>
          <a:lstStyle/>
          <a:p>
            <a:pPr>
              <a:defRPr/>
            </a:pPr>
            <a:fld id="{7D01048D-4945-924E-8EC0-8BEEEFA1CB1C}" type="slidenum">
              <a:rPr lang="en-AU" altLang="en-US" smtClean="0"/>
              <a:pPr>
                <a:defRPr/>
              </a:pPr>
              <a:t>31</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a:extLst>
              <a:ext uri="{FF2B5EF4-FFF2-40B4-BE49-F238E27FC236}">
                <a16:creationId xmlns:a16="http://schemas.microsoft.com/office/drawing/2014/main" id="{06E79377-6BFE-E541-96B0-89882DC30B36}"/>
              </a:ext>
            </a:extLst>
          </p:cNvPr>
          <p:cNvSpPr>
            <a:spLocks noGrp="1" noChangeArrowheads="1"/>
          </p:cNvSpPr>
          <p:nvPr>
            <p:ph type="title"/>
          </p:nvPr>
        </p:nvSpPr>
        <p:spPr>
          <a:xfrm>
            <a:off x="983432" y="685801"/>
            <a:ext cx="10225136" cy="1087015"/>
          </a:xfrm>
        </p:spPr>
        <p:txBody>
          <a:bodyPr>
            <a:normAutofit/>
          </a:bodyPr>
          <a:lstStyle/>
          <a:p>
            <a:pPr eaLnBrk="1" hangingPunct="1"/>
            <a:r>
              <a:rPr lang="en-US" altLang="en-US" dirty="0"/>
              <a:t>Technical Specifications </a:t>
            </a:r>
            <a:r>
              <a:rPr lang="en-US" altLang="en-US" dirty="0" err="1"/>
              <a:t>SysSPs</a:t>
            </a:r>
            <a:endParaRPr lang="en-US" altLang="en-US" dirty="0"/>
          </a:p>
        </p:txBody>
      </p:sp>
      <p:sp>
        <p:nvSpPr>
          <p:cNvPr id="68611" name="Rectangle 5">
            <a:extLst>
              <a:ext uri="{FF2B5EF4-FFF2-40B4-BE49-F238E27FC236}">
                <a16:creationId xmlns:a16="http://schemas.microsoft.com/office/drawing/2014/main" id="{E24C94F3-249F-9A4C-8818-F7BCFFD9EA80}"/>
              </a:ext>
            </a:extLst>
          </p:cNvPr>
          <p:cNvSpPr>
            <a:spLocks noGrp="1" noChangeArrowheads="1"/>
          </p:cNvSpPr>
          <p:nvPr>
            <p:ph idx="1"/>
          </p:nvPr>
        </p:nvSpPr>
        <p:spPr>
          <a:xfrm>
            <a:off x="983432" y="2266528"/>
            <a:ext cx="10225136" cy="3106688"/>
          </a:xfrm>
        </p:spPr>
        <p:txBody>
          <a:bodyPr/>
          <a:lstStyle/>
          <a:p>
            <a:pPr eaLnBrk="1" hangingPunct="1"/>
            <a:r>
              <a:rPr lang="en-US" altLang="en-US" dirty="0"/>
              <a:t>System administrators’ directions on implementing managerial policy</a:t>
            </a:r>
          </a:p>
          <a:p>
            <a:pPr eaLnBrk="1" hangingPunct="1"/>
            <a:r>
              <a:rPr lang="en-US" altLang="en-US" dirty="0"/>
              <a:t>Each type of equipment has its own type of policies</a:t>
            </a:r>
          </a:p>
          <a:p>
            <a:pPr eaLnBrk="1" hangingPunct="1"/>
            <a:r>
              <a:rPr lang="en-US" altLang="en-US" dirty="0"/>
              <a:t>General methods of implementing technical controls</a:t>
            </a:r>
          </a:p>
          <a:p>
            <a:pPr lvl="1" eaLnBrk="1" hangingPunct="1"/>
            <a:r>
              <a:rPr lang="en-US" altLang="en-US" dirty="0"/>
              <a:t>Access control lists</a:t>
            </a:r>
          </a:p>
          <a:p>
            <a:pPr lvl="1" eaLnBrk="1" hangingPunct="1"/>
            <a:r>
              <a:rPr lang="en-US" altLang="en-US" dirty="0"/>
              <a:t>Configuration rules</a:t>
            </a:r>
          </a:p>
        </p:txBody>
      </p:sp>
      <p:sp>
        <p:nvSpPr>
          <p:cNvPr id="2" name="Slide Number Placeholder 1">
            <a:extLst>
              <a:ext uri="{FF2B5EF4-FFF2-40B4-BE49-F238E27FC236}">
                <a16:creationId xmlns:a16="http://schemas.microsoft.com/office/drawing/2014/main" id="{98C12B00-462E-A546-90EA-458705B2F0A9}"/>
              </a:ext>
            </a:extLst>
          </p:cNvPr>
          <p:cNvSpPr>
            <a:spLocks noGrp="1"/>
          </p:cNvSpPr>
          <p:nvPr>
            <p:ph type="sldNum" sz="quarter" idx="12"/>
          </p:nvPr>
        </p:nvSpPr>
        <p:spPr/>
        <p:txBody>
          <a:bodyPr/>
          <a:lstStyle/>
          <a:p>
            <a:pPr>
              <a:defRPr/>
            </a:pPr>
            <a:fld id="{7D01048D-4945-924E-8EC0-8BEEEFA1CB1C}" type="slidenum">
              <a:rPr lang="en-AU" altLang="en-US" smtClean="0"/>
              <a:pPr>
                <a:defRPr/>
              </a:pPr>
              <a:t>32</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6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4">
            <a:extLst>
              <a:ext uri="{FF2B5EF4-FFF2-40B4-BE49-F238E27FC236}">
                <a16:creationId xmlns:a16="http://schemas.microsoft.com/office/drawing/2014/main" id="{CBE6AF84-A176-B041-A502-057D8F1FA983}"/>
              </a:ext>
            </a:extLst>
          </p:cNvPr>
          <p:cNvSpPr>
            <a:spLocks noGrp="1" noChangeArrowheads="1"/>
          </p:cNvSpPr>
          <p:nvPr>
            <p:ph type="title"/>
          </p:nvPr>
        </p:nvSpPr>
        <p:spPr>
          <a:xfrm>
            <a:off x="983432" y="685801"/>
            <a:ext cx="10153128" cy="1303039"/>
          </a:xfrm>
        </p:spPr>
        <p:txBody>
          <a:bodyPr>
            <a:normAutofit/>
          </a:bodyPr>
          <a:lstStyle/>
          <a:p>
            <a:pPr eaLnBrk="1" hangingPunct="1"/>
            <a:r>
              <a:rPr lang="en-US" altLang="en-US" dirty="0"/>
              <a:t>Technical Specifications </a:t>
            </a:r>
            <a:r>
              <a:rPr lang="en-US" altLang="en-US" dirty="0" err="1"/>
              <a:t>SysSPs</a:t>
            </a:r>
            <a:r>
              <a:rPr lang="en-US" altLang="en-US" dirty="0"/>
              <a:t> (cont’d.)</a:t>
            </a:r>
          </a:p>
        </p:txBody>
      </p:sp>
      <p:sp>
        <p:nvSpPr>
          <p:cNvPr id="70658" name="Rectangle 7">
            <a:extLst>
              <a:ext uri="{FF2B5EF4-FFF2-40B4-BE49-F238E27FC236}">
                <a16:creationId xmlns:a16="http://schemas.microsoft.com/office/drawing/2014/main" id="{9B872979-C3F9-7D44-9F0F-71562D4F9535}"/>
              </a:ext>
            </a:extLst>
          </p:cNvPr>
          <p:cNvSpPr>
            <a:spLocks noGrp="1" noChangeArrowheads="1"/>
          </p:cNvSpPr>
          <p:nvPr>
            <p:ph idx="1"/>
          </p:nvPr>
        </p:nvSpPr>
        <p:spPr>
          <a:xfrm>
            <a:off x="983432" y="2348880"/>
            <a:ext cx="10153128" cy="3465934"/>
          </a:xfrm>
        </p:spPr>
        <p:txBody>
          <a:bodyPr>
            <a:normAutofit/>
          </a:bodyPr>
          <a:lstStyle/>
          <a:p>
            <a:r>
              <a:rPr lang="en-US" altLang="en-US" dirty="0"/>
              <a:t>Access control lists (ACLs)</a:t>
            </a:r>
          </a:p>
          <a:p>
            <a:pPr lvl="1"/>
            <a:r>
              <a:rPr lang="en-US" altLang="en-US" dirty="0"/>
              <a:t>Include the user access lists, matrices, and capability tables that govern the rights and privileges</a:t>
            </a:r>
          </a:p>
          <a:p>
            <a:pPr lvl="1"/>
            <a:r>
              <a:rPr lang="en-US" altLang="en-US" dirty="0"/>
              <a:t>A similar method that specifies which subjects and objects users or groups can access (capability table)</a:t>
            </a:r>
          </a:p>
          <a:p>
            <a:pPr lvl="1"/>
            <a:r>
              <a:rPr lang="en-US" altLang="en-US" dirty="0"/>
              <a:t>These specifications are frequently complex matrices, rather than simple lists or tables</a:t>
            </a:r>
          </a:p>
          <a:p>
            <a:pPr lvl="1"/>
            <a:r>
              <a:rPr lang="en-US" altLang="en-US" dirty="0"/>
              <a:t>Enable administrations to restrict access according to user, computer, time, duration, or even a particular file</a:t>
            </a:r>
          </a:p>
          <a:p>
            <a:pPr marL="457200" lvl="1" indent="0">
              <a:buNone/>
            </a:pPr>
            <a:endParaRPr lang="en-US" altLang="en-US" dirty="0"/>
          </a:p>
        </p:txBody>
      </p:sp>
      <p:sp>
        <p:nvSpPr>
          <p:cNvPr id="2" name="Slide Number Placeholder 1">
            <a:extLst>
              <a:ext uri="{FF2B5EF4-FFF2-40B4-BE49-F238E27FC236}">
                <a16:creationId xmlns:a16="http://schemas.microsoft.com/office/drawing/2014/main" id="{E8EB18F4-6648-094D-AF5E-17FAEC921BD2}"/>
              </a:ext>
            </a:extLst>
          </p:cNvPr>
          <p:cNvSpPr>
            <a:spLocks noGrp="1"/>
          </p:cNvSpPr>
          <p:nvPr>
            <p:ph type="sldNum" sz="quarter" idx="12"/>
          </p:nvPr>
        </p:nvSpPr>
        <p:spPr/>
        <p:txBody>
          <a:bodyPr/>
          <a:lstStyle/>
          <a:p>
            <a:pPr>
              <a:defRPr/>
            </a:pPr>
            <a:fld id="{7D01048D-4945-924E-8EC0-8BEEEFA1CB1C}" type="slidenum">
              <a:rPr lang="en-AU" altLang="en-US" smtClean="0"/>
              <a:pPr>
                <a:defRPr/>
              </a:pPr>
              <a:t>33</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4">
            <a:extLst>
              <a:ext uri="{FF2B5EF4-FFF2-40B4-BE49-F238E27FC236}">
                <a16:creationId xmlns:a16="http://schemas.microsoft.com/office/drawing/2014/main" id="{71C09448-3333-B54B-A4C0-6DE5ED1AA9A9}"/>
              </a:ext>
            </a:extLst>
          </p:cNvPr>
          <p:cNvSpPr>
            <a:spLocks noGrp="1" noChangeArrowheads="1"/>
          </p:cNvSpPr>
          <p:nvPr>
            <p:ph type="title"/>
          </p:nvPr>
        </p:nvSpPr>
        <p:spPr>
          <a:xfrm>
            <a:off x="911424" y="685801"/>
            <a:ext cx="10297144" cy="1159023"/>
          </a:xfrm>
        </p:spPr>
        <p:txBody>
          <a:bodyPr>
            <a:normAutofit/>
          </a:bodyPr>
          <a:lstStyle/>
          <a:p>
            <a:pPr eaLnBrk="1" hangingPunct="1"/>
            <a:r>
              <a:rPr lang="en-US" altLang="en-US" dirty="0"/>
              <a:t>Technical Specifications </a:t>
            </a:r>
            <a:r>
              <a:rPr lang="en-US" altLang="en-US" dirty="0" err="1"/>
              <a:t>SysSPs</a:t>
            </a:r>
            <a:r>
              <a:rPr lang="en-US" altLang="en-US" dirty="0"/>
              <a:t> (cont’d.)</a:t>
            </a:r>
          </a:p>
        </p:txBody>
      </p:sp>
      <p:sp>
        <p:nvSpPr>
          <p:cNvPr id="72706" name="Rectangle 7">
            <a:extLst>
              <a:ext uri="{FF2B5EF4-FFF2-40B4-BE49-F238E27FC236}">
                <a16:creationId xmlns:a16="http://schemas.microsoft.com/office/drawing/2014/main" id="{A723E79D-CCBA-F149-AFB6-B2EA1822EAC0}"/>
              </a:ext>
            </a:extLst>
          </p:cNvPr>
          <p:cNvSpPr>
            <a:spLocks noGrp="1" noChangeArrowheads="1"/>
          </p:cNvSpPr>
          <p:nvPr>
            <p:ph idx="1"/>
          </p:nvPr>
        </p:nvSpPr>
        <p:spPr>
          <a:xfrm>
            <a:off x="911424" y="1844824"/>
            <a:ext cx="10297144" cy="4176464"/>
          </a:xfrm>
        </p:spPr>
        <p:txBody>
          <a:bodyPr>
            <a:normAutofit/>
          </a:bodyPr>
          <a:lstStyle/>
          <a:p>
            <a:r>
              <a:rPr lang="en-US" altLang="en-US" dirty="0"/>
              <a:t>Access control lists regulate</a:t>
            </a:r>
          </a:p>
          <a:p>
            <a:pPr lvl="1" eaLnBrk="1" hangingPunct="1"/>
            <a:r>
              <a:rPr lang="en-US" altLang="en-US" dirty="0"/>
              <a:t>Who can use the system</a:t>
            </a:r>
          </a:p>
          <a:p>
            <a:pPr lvl="1" eaLnBrk="1" hangingPunct="1"/>
            <a:r>
              <a:rPr lang="en-US" altLang="en-US" dirty="0"/>
              <a:t>What authorized users can access</a:t>
            </a:r>
          </a:p>
          <a:p>
            <a:pPr lvl="1" eaLnBrk="1" hangingPunct="1"/>
            <a:r>
              <a:rPr lang="en-US" altLang="en-US" dirty="0"/>
              <a:t>When authorized users can access the system</a:t>
            </a:r>
          </a:p>
          <a:p>
            <a:pPr lvl="1"/>
            <a:r>
              <a:rPr lang="en-US" altLang="en-US" dirty="0"/>
              <a:t>Where authorized users can access the system from</a:t>
            </a:r>
          </a:p>
          <a:p>
            <a:pPr lvl="1"/>
            <a:r>
              <a:rPr lang="en-US" altLang="en-US" dirty="0"/>
              <a:t>How authorized users can access the system</a:t>
            </a:r>
          </a:p>
          <a:p>
            <a:pPr lvl="1"/>
            <a:r>
              <a:rPr lang="en-US" altLang="en-US" dirty="0"/>
              <a:t>Restricting what users can access, e.g. printers, files, communications, and applications</a:t>
            </a:r>
          </a:p>
          <a:p>
            <a:r>
              <a:rPr lang="en-US" altLang="en-US" dirty="0"/>
              <a:t>Administrators set user privileges</a:t>
            </a:r>
          </a:p>
          <a:p>
            <a:pPr lvl="1"/>
            <a:r>
              <a:rPr lang="en-US" altLang="en-US" dirty="0"/>
              <a:t>Read, write, create, modify, delete, compare, copy</a:t>
            </a:r>
          </a:p>
          <a:p>
            <a:pPr marL="457200" lvl="1" indent="0">
              <a:buNone/>
            </a:pPr>
            <a:endParaRPr lang="en-US" altLang="en-US" dirty="0"/>
          </a:p>
          <a:p>
            <a:pPr lvl="1" eaLnBrk="1" hangingPunct="1"/>
            <a:endParaRPr lang="en-US" altLang="en-US" dirty="0"/>
          </a:p>
        </p:txBody>
      </p:sp>
      <p:sp>
        <p:nvSpPr>
          <p:cNvPr id="2" name="Slide Number Placeholder 1">
            <a:extLst>
              <a:ext uri="{FF2B5EF4-FFF2-40B4-BE49-F238E27FC236}">
                <a16:creationId xmlns:a16="http://schemas.microsoft.com/office/drawing/2014/main" id="{0A35A581-14D3-E147-A816-BF4D71230805}"/>
              </a:ext>
            </a:extLst>
          </p:cNvPr>
          <p:cNvSpPr>
            <a:spLocks noGrp="1"/>
          </p:cNvSpPr>
          <p:nvPr>
            <p:ph type="sldNum" sz="quarter" idx="12"/>
          </p:nvPr>
        </p:nvSpPr>
        <p:spPr/>
        <p:txBody>
          <a:bodyPr/>
          <a:lstStyle/>
          <a:p>
            <a:pPr>
              <a:defRPr/>
            </a:pPr>
            <a:fld id="{7D01048D-4945-924E-8EC0-8BEEEFA1CB1C}" type="slidenum">
              <a:rPr lang="en-AU" altLang="en-US" smtClean="0"/>
              <a:pPr>
                <a:defRPr/>
              </a:pPr>
              <a:t>34</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0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70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70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7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a:extLst>
              <a:ext uri="{FF2B5EF4-FFF2-40B4-BE49-F238E27FC236}">
                <a16:creationId xmlns:a16="http://schemas.microsoft.com/office/drawing/2014/main" id="{11F1FE7C-4DB2-404D-BFF4-7E165F5D9AD9}"/>
              </a:ext>
            </a:extLst>
          </p:cNvPr>
          <p:cNvSpPr>
            <a:spLocks noGrp="1" noChangeArrowheads="1"/>
          </p:cNvSpPr>
          <p:nvPr>
            <p:ph type="title"/>
          </p:nvPr>
        </p:nvSpPr>
        <p:spPr>
          <a:xfrm>
            <a:off x="911424" y="685801"/>
            <a:ext cx="10297144" cy="1447055"/>
          </a:xfrm>
        </p:spPr>
        <p:txBody>
          <a:bodyPr>
            <a:normAutofit/>
          </a:bodyPr>
          <a:lstStyle/>
          <a:p>
            <a:pPr eaLnBrk="1" hangingPunct="1"/>
            <a:r>
              <a:rPr lang="en-US" altLang="en-US" dirty="0"/>
              <a:t>Technical Specifications </a:t>
            </a:r>
            <a:r>
              <a:rPr lang="en-US" altLang="en-US" dirty="0" err="1"/>
              <a:t>SysSPs</a:t>
            </a:r>
            <a:r>
              <a:rPr lang="en-US" altLang="en-US" dirty="0"/>
              <a:t> (cont’d.)</a:t>
            </a:r>
          </a:p>
        </p:txBody>
      </p:sp>
      <p:pic>
        <p:nvPicPr>
          <p:cNvPr id="76803" name="Picture 4" descr="88849_04_F05.jpg">
            <a:extLst>
              <a:ext uri="{FF2B5EF4-FFF2-40B4-BE49-F238E27FC236}">
                <a16:creationId xmlns:a16="http://schemas.microsoft.com/office/drawing/2014/main" id="{80D27C8B-BDD3-5147-9597-B7946D2CFD4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1250" y="2204864"/>
            <a:ext cx="71072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16CD8B0B-F543-7F4F-A022-51A4CF64248E}"/>
              </a:ext>
            </a:extLst>
          </p:cNvPr>
          <p:cNvSpPr>
            <a:spLocks noGrp="1"/>
          </p:cNvSpPr>
          <p:nvPr>
            <p:ph type="sldNum" sz="quarter" idx="12"/>
          </p:nvPr>
        </p:nvSpPr>
        <p:spPr/>
        <p:txBody>
          <a:bodyPr/>
          <a:lstStyle/>
          <a:p>
            <a:pPr>
              <a:defRPr/>
            </a:pPr>
            <a:fld id="{7D01048D-4945-924E-8EC0-8BEEEFA1CB1C}" type="slidenum">
              <a:rPr lang="en-AU" altLang="en-US" smtClean="0"/>
              <a:pPr>
                <a:defRPr/>
              </a:pPr>
              <a:t>35</a:t>
            </a:fld>
            <a:endParaRPr lang="en-AU"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a:extLst>
              <a:ext uri="{FF2B5EF4-FFF2-40B4-BE49-F238E27FC236}">
                <a16:creationId xmlns:a16="http://schemas.microsoft.com/office/drawing/2014/main" id="{BCB979B0-4AE6-2248-9F10-528514A6D88D}"/>
              </a:ext>
            </a:extLst>
          </p:cNvPr>
          <p:cNvSpPr>
            <a:spLocks noGrp="1" noChangeArrowheads="1"/>
          </p:cNvSpPr>
          <p:nvPr>
            <p:ph type="title"/>
          </p:nvPr>
        </p:nvSpPr>
        <p:spPr>
          <a:xfrm>
            <a:off x="839416" y="685801"/>
            <a:ext cx="10369152" cy="1087015"/>
          </a:xfrm>
        </p:spPr>
        <p:txBody>
          <a:bodyPr/>
          <a:lstStyle/>
          <a:p>
            <a:r>
              <a:rPr lang="en-US" altLang="en-US" sz="3000" dirty="0"/>
              <a:t>Technical Specifications </a:t>
            </a:r>
            <a:r>
              <a:rPr lang="en-US" altLang="en-US" sz="3000" dirty="0" err="1"/>
              <a:t>SysSPs</a:t>
            </a:r>
            <a:r>
              <a:rPr lang="en-US" altLang="en-US" sz="3000" dirty="0"/>
              <a:t> (cont’d.)</a:t>
            </a:r>
          </a:p>
        </p:txBody>
      </p:sp>
      <p:sp>
        <p:nvSpPr>
          <p:cNvPr id="78851" name="Rectangle 5">
            <a:extLst>
              <a:ext uri="{FF2B5EF4-FFF2-40B4-BE49-F238E27FC236}">
                <a16:creationId xmlns:a16="http://schemas.microsoft.com/office/drawing/2014/main" id="{BA2E2E46-5F4E-A441-B64D-67FAD32B7316}"/>
              </a:ext>
            </a:extLst>
          </p:cNvPr>
          <p:cNvSpPr>
            <a:spLocks noGrp="1" noChangeArrowheads="1"/>
          </p:cNvSpPr>
          <p:nvPr>
            <p:ph idx="1"/>
          </p:nvPr>
        </p:nvSpPr>
        <p:spPr>
          <a:xfrm>
            <a:off x="839416" y="2122512"/>
            <a:ext cx="10369152" cy="3538736"/>
          </a:xfrm>
        </p:spPr>
        <p:txBody>
          <a:bodyPr>
            <a:normAutofit/>
          </a:bodyPr>
          <a:lstStyle/>
          <a:p>
            <a:r>
              <a:rPr lang="en-US" altLang="en-US" dirty="0"/>
              <a:t>Configuration rules </a:t>
            </a:r>
          </a:p>
          <a:p>
            <a:pPr lvl="1"/>
            <a:r>
              <a:rPr lang="en-US" altLang="en-US" dirty="0"/>
              <a:t>Specific configuration codes entered into security systems </a:t>
            </a:r>
          </a:p>
          <a:p>
            <a:pPr lvl="1"/>
            <a:r>
              <a:rPr lang="en-US" altLang="en-US" dirty="0"/>
              <a:t>Guide the execution of the system when information is passing through it</a:t>
            </a:r>
          </a:p>
          <a:p>
            <a:r>
              <a:rPr lang="en-US" altLang="en-US" dirty="0"/>
              <a:t>Rule policies are more specific to system operation than ACLs</a:t>
            </a:r>
          </a:p>
          <a:p>
            <a:pPr lvl="1"/>
            <a:r>
              <a:rPr lang="en-US" altLang="en-US" dirty="0"/>
              <a:t>May or may not deal with users directly</a:t>
            </a:r>
          </a:p>
          <a:p>
            <a:pPr lvl="1"/>
            <a:r>
              <a:rPr lang="en-US" altLang="en-US" dirty="0"/>
              <a:t>Many security systems require specific configuration scripts telling the systems what actions to perform on each set of information they process</a:t>
            </a:r>
          </a:p>
          <a:p>
            <a:pPr lvl="1"/>
            <a:endParaRPr lang="en-US" altLang="en-US" dirty="0"/>
          </a:p>
        </p:txBody>
      </p:sp>
      <p:sp>
        <p:nvSpPr>
          <p:cNvPr id="2" name="Slide Number Placeholder 1">
            <a:extLst>
              <a:ext uri="{FF2B5EF4-FFF2-40B4-BE49-F238E27FC236}">
                <a16:creationId xmlns:a16="http://schemas.microsoft.com/office/drawing/2014/main" id="{541FE793-09BD-B34B-9C0E-3DFACF616167}"/>
              </a:ext>
            </a:extLst>
          </p:cNvPr>
          <p:cNvSpPr>
            <a:spLocks noGrp="1"/>
          </p:cNvSpPr>
          <p:nvPr>
            <p:ph type="sldNum" sz="quarter" idx="12"/>
          </p:nvPr>
        </p:nvSpPr>
        <p:spPr/>
        <p:txBody>
          <a:bodyPr/>
          <a:lstStyle/>
          <a:p>
            <a:pPr>
              <a:defRPr/>
            </a:pPr>
            <a:fld id="{7D01048D-4945-924E-8EC0-8BEEEFA1CB1C}" type="slidenum">
              <a:rPr lang="en-AU" altLang="en-US" smtClean="0"/>
              <a:pPr>
                <a:defRPr/>
              </a:pPr>
              <a:t>36</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8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8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a:extLst>
              <a:ext uri="{FF2B5EF4-FFF2-40B4-BE49-F238E27FC236}">
                <a16:creationId xmlns:a16="http://schemas.microsoft.com/office/drawing/2014/main" id="{79CAE01C-4016-144F-B1BD-4D6C0949A2DD}"/>
              </a:ext>
            </a:extLst>
          </p:cNvPr>
          <p:cNvSpPr>
            <a:spLocks noGrp="1" noChangeArrowheads="1"/>
          </p:cNvSpPr>
          <p:nvPr>
            <p:ph type="title"/>
          </p:nvPr>
        </p:nvSpPr>
        <p:spPr>
          <a:xfrm>
            <a:off x="983432" y="685801"/>
            <a:ext cx="10153128" cy="1198809"/>
          </a:xfrm>
        </p:spPr>
        <p:txBody>
          <a:bodyPr>
            <a:normAutofit/>
          </a:bodyPr>
          <a:lstStyle/>
          <a:p>
            <a:pPr eaLnBrk="1" hangingPunct="1"/>
            <a:r>
              <a:rPr lang="en-US" altLang="en-US" dirty="0"/>
              <a:t>Technical Specifications </a:t>
            </a:r>
            <a:r>
              <a:rPr lang="en-US" altLang="en-US" dirty="0" err="1"/>
              <a:t>SysSPs</a:t>
            </a:r>
            <a:r>
              <a:rPr lang="en-US" altLang="en-US" dirty="0"/>
              <a:t> (cont’d.)</a:t>
            </a:r>
          </a:p>
        </p:txBody>
      </p:sp>
      <p:sp>
        <p:nvSpPr>
          <p:cNvPr id="80899" name="TextBox 8">
            <a:extLst>
              <a:ext uri="{FF2B5EF4-FFF2-40B4-BE49-F238E27FC236}">
                <a16:creationId xmlns:a16="http://schemas.microsoft.com/office/drawing/2014/main" id="{848D3123-6325-AB45-B913-20637030739A}"/>
              </a:ext>
            </a:extLst>
          </p:cNvPr>
          <p:cNvSpPr txBox="1">
            <a:spLocks noChangeArrowheads="1"/>
          </p:cNvSpPr>
          <p:nvPr/>
        </p:nvSpPr>
        <p:spPr bwMode="auto">
          <a:xfrm>
            <a:off x="1981201" y="5486400"/>
            <a:ext cx="39068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eaLnBrk="1" hangingPunct="1">
              <a:spcBef>
                <a:spcPct val="0"/>
              </a:spcBef>
              <a:buFontTx/>
              <a:buNone/>
            </a:pPr>
            <a:r>
              <a:rPr lang="en-US" altLang="en-US" sz="1600" b="1">
                <a:solidFill>
                  <a:schemeClr val="bg1"/>
                </a:solidFill>
              </a:rPr>
              <a:t>Figure 4-6 Firewall configuration rules</a:t>
            </a:r>
          </a:p>
        </p:txBody>
      </p:sp>
      <p:pic>
        <p:nvPicPr>
          <p:cNvPr id="80900" name="Picture 8" descr="88849_04_F06.jpg">
            <a:extLst>
              <a:ext uri="{FF2B5EF4-FFF2-40B4-BE49-F238E27FC236}">
                <a16:creationId xmlns:a16="http://schemas.microsoft.com/office/drawing/2014/main" id="{A52EB2CF-C2BB-F140-A666-86D8DC49D40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5898" y="2060848"/>
            <a:ext cx="9042630"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FC8E8CA-C15B-D642-B942-527C636B66CB}"/>
              </a:ext>
            </a:extLst>
          </p:cNvPr>
          <p:cNvSpPr>
            <a:spLocks noGrp="1"/>
          </p:cNvSpPr>
          <p:nvPr>
            <p:ph type="sldNum" sz="quarter" idx="12"/>
          </p:nvPr>
        </p:nvSpPr>
        <p:spPr/>
        <p:txBody>
          <a:bodyPr/>
          <a:lstStyle/>
          <a:p>
            <a:pPr>
              <a:defRPr/>
            </a:pPr>
            <a:fld id="{7D01048D-4945-924E-8EC0-8BEEEFA1CB1C}" type="slidenum">
              <a:rPr lang="en-AU" altLang="en-US" smtClean="0"/>
              <a:pPr>
                <a:defRPr/>
              </a:pPr>
              <a:t>37</a:t>
            </a:fld>
            <a:endParaRPr lang="en-AU"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4">
            <a:extLst>
              <a:ext uri="{FF2B5EF4-FFF2-40B4-BE49-F238E27FC236}">
                <a16:creationId xmlns:a16="http://schemas.microsoft.com/office/drawing/2014/main" id="{9CE89E22-A058-EC43-AB45-EBE96119124F}"/>
              </a:ext>
            </a:extLst>
          </p:cNvPr>
          <p:cNvSpPr>
            <a:spLocks noGrp="1" noChangeArrowheads="1"/>
          </p:cNvSpPr>
          <p:nvPr>
            <p:ph type="title"/>
          </p:nvPr>
        </p:nvSpPr>
        <p:spPr>
          <a:xfrm>
            <a:off x="839416" y="685801"/>
            <a:ext cx="10514384" cy="1015007"/>
          </a:xfrm>
        </p:spPr>
        <p:txBody>
          <a:bodyPr>
            <a:normAutofit/>
          </a:bodyPr>
          <a:lstStyle/>
          <a:p>
            <a:pPr eaLnBrk="1" hangingPunct="1"/>
            <a:r>
              <a:rPr lang="en-US" altLang="en-US" dirty="0"/>
              <a:t>Technical Specifications </a:t>
            </a:r>
            <a:r>
              <a:rPr lang="en-US" altLang="en-US" dirty="0" err="1"/>
              <a:t>SysSPs</a:t>
            </a:r>
            <a:r>
              <a:rPr lang="en-US" altLang="en-US" dirty="0"/>
              <a:t> (cont’d.)</a:t>
            </a:r>
          </a:p>
        </p:txBody>
      </p:sp>
      <p:sp>
        <p:nvSpPr>
          <p:cNvPr id="82946" name="Rectangle 5">
            <a:extLst>
              <a:ext uri="{FF2B5EF4-FFF2-40B4-BE49-F238E27FC236}">
                <a16:creationId xmlns:a16="http://schemas.microsoft.com/office/drawing/2014/main" id="{8FBFFAB6-9892-1745-A8DA-B2CA617E9353}"/>
              </a:ext>
            </a:extLst>
          </p:cNvPr>
          <p:cNvSpPr>
            <a:spLocks noGrp="1" noChangeArrowheads="1"/>
          </p:cNvSpPr>
          <p:nvPr>
            <p:ph idx="1"/>
          </p:nvPr>
        </p:nvSpPr>
        <p:spPr>
          <a:xfrm>
            <a:off x="839416" y="2555354"/>
            <a:ext cx="10514384" cy="2457822"/>
          </a:xfrm>
        </p:spPr>
        <p:txBody>
          <a:bodyPr/>
          <a:lstStyle/>
          <a:p>
            <a:pPr eaLnBrk="1" hangingPunct="1"/>
            <a:r>
              <a:rPr lang="en-US" altLang="en-US" dirty="0"/>
              <a:t>Often organizations create a single document combining elements of both management guidance and technical specifications </a:t>
            </a:r>
            <a:r>
              <a:rPr lang="en-US" altLang="en-US" dirty="0" err="1"/>
              <a:t>SysSPs</a:t>
            </a:r>
            <a:endParaRPr lang="en-US" altLang="en-US" dirty="0"/>
          </a:p>
          <a:p>
            <a:pPr lvl="1" eaLnBrk="1" hangingPunct="1"/>
            <a:r>
              <a:rPr lang="en-US" altLang="en-US" dirty="0"/>
              <a:t>This can be confusing, but practical</a:t>
            </a:r>
          </a:p>
          <a:p>
            <a:pPr lvl="1" eaLnBrk="1" hangingPunct="1"/>
            <a:r>
              <a:rPr lang="en-US" altLang="en-US" dirty="0"/>
              <a:t>Care should be taken to articulate the required actions carefully as the procedures are presented</a:t>
            </a:r>
          </a:p>
        </p:txBody>
      </p:sp>
      <p:sp>
        <p:nvSpPr>
          <p:cNvPr id="2" name="Slide Number Placeholder 1">
            <a:extLst>
              <a:ext uri="{FF2B5EF4-FFF2-40B4-BE49-F238E27FC236}">
                <a16:creationId xmlns:a16="http://schemas.microsoft.com/office/drawing/2014/main" id="{8EE57BB5-674A-A244-AA1A-D0CED8CBC50C}"/>
              </a:ext>
            </a:extLst>
          </p:cNvPr>
          <p:cNvSpPr>
            <a:spLocks noGrp="1"/>
          </p:cNvSpPr>
          <p:nvPr>
            <p:ph type="sldNum" sz="quarter" idx="12"/>
          </p:nvPr>
        </p:nvSpPr>
        <p:spPr/>
        <p:txBody>
          <a:bodyPr/>
          <a:lstStyle/>
          <a:p>
            <a:pPr>
              <a:defRPr/>
            </a:pPr>
            <a:fld id="{7D01048D-4945-924E-8EC0-8BEEEFA1CB1C}" type="slidenum">
              <a:rPr lang="en-AU" altLang="en-US" smtClean="0"/>
              <a:pPr>
                <a:defRPr/>
              </a:pPr>
              <a:t>38</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a:extLst>
              <a:ext uri="{FF2B5EF4-FFF2-40B4-BE49-F238E27FC236}">
                <a16:creationId xmlns:a16="http://schemas.microsoft.com/office/drawing/2014/main" id="{FC2427DD-4112-0E4A-B475-53473E00C72E}"/>
              </a:ext>
            </a:extLst>
          </p:cNvPr>
          <p:cNvSpPr>
            <a:spLocks noGrp="1" noChangeArrowheads="1"/>
          </p:cNvSpPr>
          <p:nvPr>
            <p:ph type="title"/>
          </p:nvPr>
        </p:nvSpPr>
        <p:spPr>
          <a:xfrm>
            <a:off x="839416" y="685801"/>
            <a:ext cx="10153128" cy="933449"/>
          </a:xfrm>
        </p:spPr>
        <p:txBody>
          <a:bodyPr>
            <a:normAutofit/>
          </a:bodyPr>
          <a:lstStyle/>
          <a:p>
            <a:r>
              <a:rPr lang="en-US" altLang="en-US"/>
              <a:t>Guidelines for Effective Policy</a:t>
            </a:r>
          </a:p>
        </p:txBody>
      </p:sp>
      <p:sp>
        <p:nvSpPr>
          <p:cNvPr id="84995" name="Rectangle 5">
            <a:extLst>
              <a:ext uri="{FF2B5EF4-FFF2-40B4-BE49-F238E27FC236}">
                <a16:creationId xmlns:a16="http://schemas.microsoft.com/office/drawing/2014/main" id="{B8A0A1E6-A654-364F-A014-81AE78A5B386}"/>
              </a:ext>
            </a:extLst>
          </p:cNvPr>
          <p:cNvSpPr>
            <a:spLocks noGrp="1" noChangeArrowheads="1"/>
          </p:cNvSpPr>
          <p:nvPr>
            <p:ph idx="1"/>
          </p:nvPr>
        </p:nvSpPr>
        <p:spPr>
          <a:xfrm>
            <a:off x="2090738" y="1979290"/>
            <a:ext cx="7759700" cy="3609950"/>
          </a:xfrm>
        </p:spPr>
        <p:txBody>
          <a:bodyPr/>
          <a:lstStyle/>
          <a:p>
            <a:r>
              <a:rPr lang="en-US" altLang="en-US" dirty="0"/>
              <a:t>For policies to be effective, they must be properly:</a:t>
            </a:r>
          </a:p>
          <a:p>
            <a:pPr lvl="1"/>
            <a:r>
              <a:rPr lang="en-US" altLang="en-US" dirty="0"/>
              <a:t>Developed using industry-accepted practices</a:t>
            </a:r>
          </a:p>
          <a:p>
            <a:pPr lvl="1"/>
            <a:r>
              <a:rPr lang="en-US" altLang="en-US" dirty="0"/>
              <a:t>Distributed or disseminated using all appropriate methods</a:t>
            </a:r>
          </a:p>
          <a:p>
            <a:pPr lvl="1"/>
            <a:r>
              <a:rPr lang="en-US" altLang="en-US" dirty="0"/>
              <a:t>Reviewed or read by all employees</a:t>
            </a:r>
          </a:p>
          <a:p>
            <a:pPr lvl="1"/>
            <a:r>
              <a:rPr lang="en-US" altLang="en-US" dirty="0"/>
              <a:t>Understood by all employees</a:t>
            </a:r>
          </a:p>
          <a:p>
            <a:pPr lvl="1"/>
            <a:r>
              <a:rPr lang="en-US" altLang="en-US" dirty="0"/>
              <a:t>Formally agreed to by act or assertion</a:t>
            </a:r>
          </a:p>
          <a:p>
            <a:pPr lvl="1"/>
            <a:r>
              <a:rPr lang="en-US" altLang="en-US" dirty="0"/>
              <a:t>Uniformly applied and enforced</a:t>
            </a:r>
          </a:p>
          <a:p>
            <a:endParaRPr lang="en-US" altLang="en-US" dirty="0"/>
          </a:p>
        </p:txBody>
      </p:sp>
      <p:sp>
        <p:nvSpPr>
          <p:cNvPr id="2" name="Slide Number Placeholder 1">
            <a:extLst>
              <a:ext uri="{FF2B5EF4-FFF2-40B4-BE49-F238E27FC236}">
                <a16:creationId xmlns:a16="http://schemas.microsoft.com/office/drawing/2014/main" id="{F6994E61-0C68-0A42-B167-B718167A9EF0}"/>
              </a:ext>
            </a:extLst>
          </p:cNvPr>
          <p:cNvSpPr>
            <a:spLocks noGrp="1"/>
          </p:cNvSpPr>
          <p:nvPr>
            <p:ph type="sldNum" sz="quarter" idx="12"/>
          </p:nvPr>
        </p:nvSpPr>
        <p:spPr/>
        <p:txBody>
          <a:bodyPr/>
          <a:lstStyle/>
          <a:p>
            <a:pPr>
              <a:defRPr/>
            </a:pPr>
            <a:fld id="{7D01048D-4945-924E-8EC0-8BEEEFA1CB1C}" type="slidenum">
              <a:rPr lang="en-AU" altLang="en-US" smtClean="0"/>
              <a:pPr>
                <a:defRPr/>
              </a:pPr>
              <a:t>39</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9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0BF3CF20-88C6-804E-9FC9-D6890E7B700F}"/>
              </a:ext>
            </a:extLst>
          </p:cNvPr>
          <p:cNvSpPr>
            <a:spLocks noGrp="1" noChangeArrowheads="1"/>
          </p:cNvSpPr>
          <p:nvPr>
            <p:ph type="title"/>
          </p:nvPr>
        </p:nvSpPr>
        <p:spPr>
          <a:xfrm>
            <a:off x="1127448" y="685801"/>
            <a:ext cx="9577064" cy="942999"/>
          </a:xfrm>
        </p:spPr>
        <p:txBody>
          <a:bodyPr>
            <a:normAutofit/>
          </a:bodyPr>
          <a:lstStyle/>
          <a:p>
            <a:r>
              <a:rPr lang="en-AU" dirty="0"/>
              <a:t>LEARNING OBJECTIVES</a:t>
            </a:r>
          </a:p>
        </p:txBody>
      </p:sp>
      <p:sp>
        <p:nvSpPr>
          <p:cNvPr id="21507" name="Rectangle 5">
            <a:extLst>
              <a:ext uri="{FF2B5EF4-FFF2-40B4-BE49-F238E27FC236}">
                <a16:creationId xmlns:a16="http://schemas.microsoft.com/office/drawing/2014/main" id="{04C32E63-0ECF-3E4C-8283-8EF0EB3BCFFB}"/>
              </a:ext>
            </a:extLst>
          </p:cNvPr>
          <p:cNvSpPr>
            <a:spLocks noGrp="1" noChangeArrowheads="1"/>
          </p:cNvSpPr>
          <p:nvPr>
            <p:ph idx="1"/>
          </p:nvPr>
        </p:nvSpPr>
        <p:spPr>
          <a:xfrm>
            <a:off x="1127448" y="2266528"/>
            <a:ext cx="10585176" cy="2890664"/>
          </a:xfrm>
        </p:spPr>
        <p:txBody>
          <a:bodyPr>
            <a:normAutofit/>
          </a:bodyPr>
          <a:lstStyle/>
          <a:p>
            <a:r>
              <a:rPr lang="en-US" altLang="en-US" sz="3600" dirty="0"/>
              <a:t>Types of information security policy</a:t>
            </a:r>
          </a:p>
          <a:p>
            <a:pPr lvl="1"/>
            <a:r>
              <a:rPr lang="en-US" altLang="en-US" sz="3200" dirty="0"/>
              <a:t>Enterprise information security program policy (EISP)</a:t>
            </a:r>
          </a:p>
          <a:p>
            <a:pPr lvl="1"/>
            <a:r>
              <a:rPr lang="en-US" altLang="en-US" sz="3200" dirty="0"/>
              <a:t>Issue-specific information security policies (ISSP)</a:t>
            </a:r>
          </a:p>
          <a:p>
            <a:pPr lvl="1"/>
            <a:r>
              <a:rPr lang="en-US" altLang="en-US" sz="3200" dirty="0"/>
              <a:t>Systems-specific policies (</a:t>
            </a:r>
            <a:r>
              <a:rPr lang="en-US" altLang="en-US" sz="3200" dirty="0" err="1"/>
              <a:t>SysSP</a:t>
            </a:r>
            <a:r>
              <a:rPr lang="en-US" altLang="en-US" sz="3200" dirty="0"/>
              <a:t>)</a:t>
            </a:r>
          </a:p>
        </p:txBody>
      </p:sp>
      <p:sp>
        <p:nvSpPr>
          <p:cNvPr id="2" name="Slide Number Placeholder 1">
            <a:extLst>
              <a:ext uri="{FF2B5EF4-FFF2-40B4-BE49-F238E27FC236}">
                <a16:creationId xmlns:a16="http://schemas.microsoft.com/office/drawing/2014/main" id="{818DC680-6CD6-6243-AA04-5650BE9F1544}"/>
              </a:ext>
            </a:extLst>
          </p:cNvPr>
          <p:cNvSpPr>
            <a:spLocks noGrp="1"/>
          </p:cNvSpPr>
          <p:nvPr>
            <p:ph type="sldNum" sz="quarter" idx="12"/>
          </p:nvPr>
        </p:nvSpPr>
        <p:spPr/>
        <p:txBody>
          <a:bodyPr/>
          <a:lstStyle/>
          <a:p>
            <a:pPr>
              <a:defRPr/>
            </a:pPr>
            <a:fld id="{7D01048D-4945-924E-8EC0-8BEEEFA1CB1C}" type="slidenum">
              <a:rPr lang="en-AU" altLang="en-US" smtClean="0"/>
              <a:pPr>
                <a:defRPr/>
              </a:pPr>
              <a:t>4</a:t>
            </a:fld>
            <a:endParaRPr lang="en-AU"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a:extLst>
              <a:ext uri="{FF2B5EF4-FFF2-40B4-BE49-F238E27FC236}">
                <a16:creationId xmlns:a16="http://schemas.microsoft.com/office/drawing/2014/main" id="{10225DEF-1274-8B4A-A947-C4D7F1DAA8BF}"/>
              </a:ext>
            </a:extLst>
          </p:cNvPr>
          <p:cNvSpPr>
            <a:spLocks noGrp="1" noChangeArrowheads="1"/>
          </p:cNvSpPr>
          <p:nvPr>
            <p:ph type="title"/>
          </p:nvPr>
        </p:nvSpPr>
        <p:spPr>
          <a:xfrm>
            <a:off x="983432" y="685801"/>
            <a:ext cx="9721080" cy="933449"/>
          </a:xfrm>
        </p:spPr>
        <p:txBody>
          <a:bodyPr>
            <a:normAutofit/>
          </a:bodyPr>
          <a:lstStyle/>
          <a:p>
            <a:r>
              <a:rPr lang="en-US" altLang="en-US" dirty="0"/>
              <a:t>Developing Information Security Policy</a:t>
            </a:r>
          </a:p>
        </p:txBody>
      </p:sp>
      <p:sp>
        <p:nvSpPr>
          <p:cNvPr id="87043" name="Rectangle 5">
            <a:extLst>
              <a:ext uri="{FF2B5EF4-FFF2-40B4-BE49-F238E27FC236}">
                <a16:creationId xmlns:a16="http://schemas.microsoft.com/office/drawing/2014/main" id="{031BDD1E-FCD0-4B4D-8A4D-BB9EA78F9023}"/>
              </a:ext>
            </a:extLst>
          </p:cNvPr>
          <p:cNvSpPr>
            <a:spLocks noGrp="1" noChangeArrowheads="1"/>
          </p:cNvSpPr>
          <p:nvPr>
            <p:ph idx="1"/>
          </p:nvPr>
        </p:nvSpPr>
        <p:spPr>
          <a:xfrm>
            <a:off x="983432" y="1906488"/>
            <a:ext cx="9721080" cy="4114800"/>
          </a:xfrm>
        </p:spPr>
        <p:txBody>
          <a:bodyPr/>
          <a:lstStyle/>
          <a:p>
            <a:r>
              <a:rPr lang="en-US" altLang="en-US" dirty="0"/>
              <a:t>It is often useful to view policy development as a two-part project</a:t>
            </a:r>
          </a:p>
          <a:p>
            <a:pPr lvl="1"/>
            <a:r>
              <a:rPr lang="en-US" altLang="en-US" dirty="0"/>
              <a:t>First, design and develop the policy (or redesign and rewrite an outdated policy)</a:t>
            </a:r>
          </a:p>
          <a:p>
            <a:pPr lvl="1"/>
            <a:r>
              <a:rPr lang="en-US" altLang="en-US" dirty="0"/>
              <a:t>Second, establish management processes to perpetuate the policy within the organization</a:t>
            </a:r>
          </a:p>
          <a:p>
            <a:r>
              <a:rPr lang="en-US" altLang="en-US" dirty="0"/>
              <a:t>The former is an exercise in project management, while the latter requires adherence to good business practices</a:t>
            </a:r>
          </a:p>
        </p:txBody>
      </p:sp>
      <p:sp>
        <p:nvSpPr>
          <p:cNvPr id="2" name="Slide Number Placeholder 1">
            <a:extLst>
              <a:ext uri="{FF2B5EF4-FFF2-40B4-BE49-F238E27FC236}">
                <a16:creationId xmlns:a16="http://schemas.microsoft.com/office/drawing/2014/main" id="{0222C414-53BD-6A4D-BB32-AE934F0A6DB3}"/>
              </a:ext>
            </a:extLst>
          </p:cNvPr>
          <p:cNvSpPr>
            <a:spLocks noGrp="1"/>
          </p:cNvSpPr>
          <p:nvPr>
            <p:ph type="sldNum" sz="quarter" idx="12"/>
          </p:nvPr>
        </p:nvSpPr>
        <p:spPr/>
        <p:txBody>
          <a:bodyPr/>
          <a:lstStyle/>
          <a:p>
            <a:pPr>
              <a:defRPr/>
            </a:pPr>
            <a:fld id="{7D01048D-4945-924E-8EC0-8BEEEFA1CB1C}" type="slidenum">
              <a:rPr lang="en-AU" altLang="en-US" smtClean="0"/>
              <a:pPr>
                <a:defRPr/>
              </a:pPr>
              <a:t>40</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a:extLst>
              <a:ext uri="{FF2B5EF4-FFF2-40B4-BE49-F238E27FC236}">
                <a16:creationId xmlns:a16="http://schemas.microsoft.com/office/drawing/2014/main" id="{9A9C9874-58FE-8745-9FCE-83B287CDA365}"/>
              </a:ext>
            </a:extLst>
          </p:cNvPr>
          <p:cNvSpPr>
            <a:spLocks noGrp="1" noChangeArrowheads="1"/>
          </p:cNvSpPr>
          <p:nvPr>
            <p:ph type="title"/>
          </p:nvPr>
        </p:nvSpPr>
        <p:spPr>
          <a:xfrm>
            <a:off x="839416" y="685801"/>
            <a:ext cx="10297144" cy="933449"/>
          </a:xfrm>
        </p:spPr>
        <p:txBody>
          <a:bodyPr>
            <a:normAutofit fontScale="90000"/>
          </a:bodyPr>
          <a:lstStyle/>
          <a:p>
            <a:r>
              <a:rPr lang="en-US" altLang="en-US" dirty="0"/>
              <a:t>Developing Information Security Policy (cont’d.)</a:t>
            </a:r>
          </a:p>
        </p:txBody>
      </p:sp>
      <p:sp>
        <p:nvSpPr>
          <p:cNvPr id="89091" name="Rectangle 5">
            <a:extLst>
              <a:ext uri="{FF2B5EF4-FFF2-40B4-BE49-F238E27FC236}">
                <a16:creationId xmlns:a16="http://schemas.microsoft.com/office/drawing/2014/main" id="{BFC95D5F-12DF-2244-AD97-921C667C9832}"/>
              </a:ext>
            </a:extLst>
          </p:cNvPr>
          <p:cNvSpPr>
            <a:spLocks noGrp="1" noChangeArrowheads="1"/>
          </p:cNvSpPr>
          <p:nvPr>
            <p:ph idx="1"/>
          </p:nvPr>
        </p:nvSpPr>
        <p:spPr>
          <a:xfrm>
            <a:off x="911424" y="1835274"/>
            <a:ext cx="10225136" cy="3825974"/>
          </a:xfrm>
        </p:spPr>
        <p:txBody>
          <a:bodyPr/>
          <a:lstStyle/>
          <a:p>
            <a:r>
              <a:rPr lang="en-US" altLang="en-US" dirty="0"/>
              <a:t>Policy development projects should be</a:t>
            </a:r>
          </a:p>
          <a:p>
            <a:pPr lvl="1"/>
            <a:r>
              <a:rPr lang="en-US" altLang="en-US" dirty="0"/>
              <a:t>Well planned</a:t>
            </a:r>
          </a:p>
          <a:p>
            <a:pPr lvl="1"/>
            <a:r>
              <a:rPr lang="en-US" altLang="en-US" dirty="0"/>
              <a:t>Properly funded</a:t>
            </a:r>
          </a:p>
          <a:p>
            <a:pPr lvl="1"/>
            <a:r>
              <a:rPr lang="en-US" altLang="en-US" dirty="0"/>
              <a:t>Aggressively managed to ensure that it is completed on time and within budget</a:t>
            </a:r>
          </a:p>
          <a:p>
            <a:r>
              <a:rPr lang="en-US" altLang="en-US" dirty="0"/>
              <a:t>The policy development project can be guided by the </a:t>
            </a:r>
            <a:r>
              <a:rPr lang="en-US" altLang="en-US" dirty="0" err="1"/>
              <a:t>SecSDLC</a:t>
            </a:r>
            <a:r>
              <a:rPr lang="en-US" altLang="en-US" dirty="0"/>
              <a:t> process</a:t>
            </a:r>
          </a:p>
          <a:p>
            <a:pPr lvl="1"/>
            <a:r>
              <a:rPr lang="en-US" altLang="en-US" dirty="0"/>
              <a:t>Investigation, analysis, design, implementation, maintenance</a:t>
            </a:r>
          </a:p>
        </p:txBody>
      </p:sp>
      <p:sp>
        <p:nvSpPr>
          <p:cNvPr id="2" name="Slide Number Placeholder 1">
            <a:extLst>
              <a:ext uri="{FF2B5EF4-FFF2-40B4-BE49-F238E27FC236}">
                <a16:creationId xmlns:a16="http://schemas.microsoft.com/office/drawing/2014/main" id="{DA2316EC-623B-4445-993A-2A6085A1C4FD}"/>
              </a:ext>
            </a:extLst>
          </p:cNvPr>
          <p:cNvSpPr>
            <a:spLocks noGrp="1"/>
          </p:cNvSpPr>
          <p:nvPr>
            <p:ph type="sldNum" sz="quarter" idx="12"/>
          </p:nvPr>
        </p:nvSpPr>
        <p:spPr/>
        <p:txBody>
          <a:bodyPr/>
          <a:lstStyle/>
          <a:p>
            <a:pPr>
              <a:defRPr/>
            </a:pPr>
            <a:fld id="{7D01048D-4945-924E-8EC0-8BEEEFA1CB1C}" type="slidenum">
              <a:rPr lang="en-AU" altLang="en-US" smtClean="0"/>
              <a:pPr>
                <a:defRPr/>
              </a:pPr>
              <a:t>41</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09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a:extLst>
              <a:ext uri="{FF2B5EF4-FFF2-40B4-BE49-F238E27FC236}">
                <a16:creationId xmlns:a16="http://schemas.microsoft.com/office/drawing/2014/main" id="{1E144239-34D6-D64A-9FC4-27FDA19CD1D9}"/>
              </a:ext>
            </a:extLst>
          </p:cNvPr>
          <p:cNvSpPr>
            <a:spLocks noGrp="1" noChangeArrowheads="1"/>
          </p:cNvSpPr>
          <p:nvPr>
            <p:ph type="title"/>
          </p:nvPr>
        </p:nvSpPr>
        <p:spPr>
          <a:xfrm>
            <a:off x="911424" y="685801"/>
            <a:ext cx="10009112" cy="1015007"/>
          </a:xfrm>
        </p:spPr>
        <p:txBody>
          <a:bodyPr>
            <a:normAutofit fontScale="90000"/>
          </a:bodyPr>
          <a:lstStyle/>
          <a:p>
            <a:r>
              <a:rPr lang="en-US" altLang="en-US" dirty="0"/>
              <a:t>Developing Information Security Policy (cont’d.)</a:t>
            </a:r>
          </a:p>
        </p:txBody>
      </p:sp>
      <p:sp>
        <p:nvSpPr>
          <p:cNvPr id="91139" name="Rectangle 5">
            <a:extLst>
              <a:ext uri="{FF2B5EF4-FFF2-40B4-BE49-F238E27FC236}">
                <a16:creationId xmlns:a16="http://schemas.microsoft.com/office/drawing/2014/main" id="{F83152C7-5CAB-3249-B7E4-51E11DE1DE0C}"/>
              </a:ext>
            </a:extLst>
          </p:cNvPr>
          <p:cNvSpPr>
            <a:spLocks noGrp="1" noChangeArrowheads="1"/>
          </p:cNvSpPr>
          <p:nvPr>
            <p:ph idx="1"/>
          </p:nvPr>
        </p:nvSpPr>
        <p:spPr>
          <a:xfrm>
            <a:off x="911424" y="2123306"/>
            <a:ext cx="10009112" cy="3681958"/>
          </a:xfrm>
        </p:spPr>
        <p:txBody>
          <a:bodyPr/>
          <a:lstStyle/>
          <a:p>
            <a:r>
              <a:rPr lang="en-US" altLang="en-US" sz="2000" dirty="0"/>
              <a:t>Investigation phase</a:t>
            </a:r>
          </a:p>
          <a:p>
            <a:pPr lvl="1"/>
            <a:r>
              <a:rPr lang="en-US" altLang="en-US" sz="2000" dirty="0"/>
              <a:t>Obtain support from senior management, and active involvement of IT management, specifically the CIO</a:t>
            </a:r>
          </a:p>
          <a:p>
            <a:pPr lvl="1"/>
            <a:r>
              <a:rPr lang="en-US" altLang="en-US" sz="2000" dirty="0"/>
              <a:t>Clearly articulate the goals of the policy project</a:t>
            </a:r>
          </a:p>
          <a:p>
            <a:pPr lvl="1"/>
            <a:r>
              <a:rPr lang="en-US" altLang="en-US" sz="2000" dirty="0"/>
              <a:t>Gain participation of correct individuals affected by the recommended policies</a:t>
            </a:r>
          </a:p>
          <a:p>
            <a:pPr lvl="1"/>
            <a:r>
              <a:rPr lang="en-US" altLang="en-US" sz="2000" dirty="0"/>
              <a:t>Involve legal, human resources and end-users </a:t>
            </a:r>
          </a:p>
          <a:p>
            <a:pPr lvl="1"/>
            <a:r>
              <a:rPr lang="en-US" altLang="en-US" sz="2000" dirty="0"/>
              <a:t>Assign a project champion with sufficient stature and prestige</a:t>
            </a:r>
          </a:p>
          <a:p>
            <a:pPr lvl="1"/>
            <a:r>
              <a:rPr lang="en-US" altLang="en-US" sz="2000" dirty="0"/>
              <a:t>Acquire a capable project manager</a:t>
            </a:r>
          </a:p>
          <a:p>
            <a:pPr lvl="1"/>
            <a:r>
              <a:rPr lang="en-US" altLang="en-US" sz="2000" dirty="0"/>
              <a:t>Develop a detailed outline of and sound estimates for project cost and scheduling</a:t>
            </a:r>
          </a:p>
          <a:p>
            <a:pPr lvl="1"/>
            <a:endParaRPr lang="en-US" altLang="en-US" sz="2000" dirty="0"/>
          </a:p>
          <a:p>
            <a:endParaRPr lang="en-US" altLang="en-US" sz="2000" dirty="0"/>
          </a:p>
        </p:txBody>
      </p:sp>
      <p:sp>
        <p:nvSpPr>
          <p:cNvPr id="2" name="Slide Number Placeholder 1">
            <a:extLst>
              <a:ext uri="{FF2B5EF4-FFF2-40B4-BE49-F238E27FC236}">
                <a16:creationId xmlns:a16="http://schemas.microsoft.com/office/drawing/2014/main" id="{C880AFF9-B96D-984D-BC2A-C1A61B3C9882}"/>
              </a:ext>
            </a:extLst>
          </p:cNvPr>
          <p:cNvSpPr>
            <a:spLocks noGrp="1"/>
          </p:cNvSpPr>
          <p:nvPr>
            <p:ph type="sldNum" sz="quarter" idx="12"/>
          </p:nvPr>
        </p:nvSpPr>
        <p:spPr/>
        <p:txBody>
          <a:bodyPr/>
          <a:lstStyle/>
          <a:p>
            <a:pPr>
              <a:defRPr/>
            </a:pPr>
            <a:fld id="{7D01048D-4945-924E-8EC0-8BEEEFA1CB1C}" type="slidenum">
              <a:rPr lang="en-AU" altLang="en-US" smtClean="0"/>
              <a:pPr>
                <a:defRPr/>
              </a:pPr>
              <a:t>42</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1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1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1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a:extLst>
              <a:ext uri="{FF2B5EF4-FFF2-40B4-BE49-F238E27FC236}">
                <a16:creationId xmlns:a16="http://schemas.microsoft.com/office/drawing/2014/main" id="{3DC0C631-1C83-A34B-8AFC-C62ADC6E0D90}"/>
              </a:ext>
            </a:extLst>
          </p:cNvPr>
          <p:cNvSpPr>
            <a:spLocks noGrp="1" noChangeArrowheads="1"/>
          </p:cNvSpPr>
          <p:nvPr>
            <p:ph type="title"/>
          </p:nvPr>
        </p:nvSpPr>
        <p:spPr>
          <a:xfrm>
            <a:off x="911424" y="685801"/>
            <a:ext cx="10153128" cy="933449"/>
          </a:xfrm>
        </p:spPr>
        <p:txBody>
          <a:bodyPr>
            <a:normAutofit fontScale="90000"/>
          </a:bodyPr>
          <a:lstStyle/>
          <a:p>
            <a:r>
              <a:rPr lang="en-US" altLang="en-US" dirty="0"/>
              <a:t>Developing Information Security Policy (cont’d.)</a:t>
            </a:r>
          </a:p>
        </p:txBody>
      </p:sp>
      <p:sp>
        <p:nvSpPr>
          <p:cNvPr id="93187" name="Rectangle 5">
            <a:extLst>
              <a:ext uri="{FF2B5EF4-FFF2-40B4-BE49-F238E27FC236}">
                <a16:creationId xmlns:a16="http://schemas.microsoft.com/office/drawing/2014/main" id="{685F0316-2DE4-1742-B0CD-C9952A0E51BB}"/>
              </a:ext>
            </a:extLst>
          </p:cNvPr>
          <p:cNvSpPr>
            <a:spLocks noGrp="1" noChangeArrowheads="1"/>
          </p:cNvSpPr>
          <p:nvPr>
            <p:ph idx="1"/>
          </p:nvPr>
        </p:nvSpPr>
        <p:spPr>
          <a:xfrm>
            <a:off x="911424" y="2339330"/>
            <a:ext cx="10153128" cy="2673846"/>
          </a:xfrm>
        </p:spPr>
        <p:txBody>
          <a:bodyPr/>
          <a:lstStyle/>
          <a:p>
            <a:r>
              <a:rPr lang="en-US" altLang="en-US" dirty="0"/>
              <a:t>Analysis phase should produce</a:t>
            </a:r>
          </a:p>
          <a:p>
            <a:pPr lvl="1"/>
            <a:r>
              <a:rPr lang="en-US" altLang="en-US" dirty="0"/>
              <a:t>New or recent risk assessment or IT audit documenting the current information security needs of the organization</a:t>
            </a:r>
          </a:p>
          <a:p>
            <a:pPr lvl="1"/>
            <a:r>
              <a:rPr lang="en-US" altLang="en-US" dirty="0"/>
              <a:t>Key reference materials</a:t>
            </a:r>
          </a:p>
          <a:p>
            <a:pPr lvl="2"/>
            <a:r>
              <a:rPr lang="en-US" altLang="en-US" dirty="0"/>
              <a:t>Including any existing policies</a:t>
            </a:r>
          </a:p>
          <a:p>
            <a:endParaRPr lang="en-US" altLang="en-US" dirty="0"/>
          </a:p>
          <a:p>
            <a:endParaRPr lang="en-US" altLang="en-US" dirty="0"/>
          </a:p>
        </p:txBody>
      </p:sp>
      <p:sp>
        <p:nvSpPr>
          <p:cNvPr id="2" name="Slide Number Placeholder 1">
            <a:extLst>
              <a:ext uri="{FF2B5EF4-FFF2-40B4-BE49-F238E27FC236}">
                <a16:creationId xmlns:a16="http://schemas.microsoft.com/office/drawing/2014/main" id="{93B261CE-43AC-C848-AF7B-9F043399691E}"/>
              </a:ext>
            </a:extLst>
          </p:cNvPr>
          <p:cNvSpPr>
            <a:spLocks noGrp="1"/>
          </p:cNvSpPr>
          <p:nvPr>
            <p:ph type="sldNum" sz="quarter" idx="12"/>
          </p:nvPr>
        </p:nvSpPr>
        <p:spPr/>
        <p:txBody>
          <a:bodyPr/>
          <a:lstStyle/>
          <a:p>
            <a:pPr>
              <a:defRPr/>
            </a:pPr>
            <a:fld id="{7D01048D-4945-924E-8EC0-8BEEEFA1CB1C}" type="slidenum">
              <a:rPr lang="en-AU" altLang="en-US" smtClean="0"/>
              <a:pPr>
                <a:defRPr/>
              </a:pPr>
              <a:t>43</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a:extLst>
              <a:ext uri="{FF2B5EF4-FFF2-40B4-BE49-F238E27FC236}">
                <a16:creationId xmlns:a16="http://schemas.microsoft.com/office/drawing/2014/main" id="{4DF94E83-58CB-CC4C-B355-78436448673F}"/>
              </a:ext>
            </a:extLst>
          </p:cNvPr>
          <p:cNvSpPr>
            <a:spLocks noGrp="1" noChangeArrowheads="1"/>
          </p:cNvSpPr>
          <p:nvPr>
            <p:ph type="title"/>
          </p:nvPr>
        </p:nvSpPr>
        <p:spPr>
          <a:xfrm>
            <a:off x="983432" y="685801"/>
            <a:ext cx="10153128" cy="1015007"/>
          </a:xfrm>
        </p:spPr>
        <p:txBody>
          <a:bodyPr>
            <a:normAutofit fontScale="90000"/>
          </a:bodyPr>
          <a:lstStyle/>
          <a:p>
            <a:r>
              <a:rPr lang="en-US" altLang="en-US" dirty="0"/>
              <a:t>Developing Information Security Policy (cont’d.)</a:t>
            </a:r>
          </a:p>
        </p:txBody>
      </p:sp>
      <p:sp>
        <p:nvSpPr>
          <p:cNvPr id="95235" name="Rectangle 5">
            <a:extLst>
              <a:ext uri="{FF2B5EF4-FFF2-40B4-BE49-F238E27FC236}">
                <a16:creationId xmlns:a16="http://schemas.microsoft.com/office/drawing/2014/main" id="{9B57866A-E26E-934D-97AB-1171BC1D7BA7}"/>
              </a:ext>
            </a:extLst>
          </p:cNvPr>
          <p:cNvSpPr>
            <a:spLocks noGrp="1" noChangeArrowheads="1"/>
          </p:cNvSpPr>
          <p:nvPr>
            <p:ph idx="1"/>
          </p:nvPr>
        </p:nvSpPr>
        <p:spPr>
          <a:xfrm>
            <a:off x="1055440" y="2267322"/>
            <a:ext cx="10081120" cy="2601838"/>
          </a:xfrm>
        </p:spPr>
        <p:txBody>
          <a:bodyPr/>
          <a:lstStyle/>
          <a:p>
            <a:r>
              <a:rPr lang="en-US" altLang="en-US" dirty="0"/>
              <a:t>Design phase includes</a:t>
            </a:r>
          </a:p>
          <a:p>
            <a:pPr lvl="1" eaLnBrk="1" hangingPunct="1"/>
            <a:r>
              <a:rPr lang="en-US" altLang="en-US" dirty="0"/>
              <a:t>How the policies will be distributed</a:t>
            </a:r>
          </a:p>
          <a:p>
            <a:pPr lvl="1" eaLnBrk="1" hangingPunct="1"/>
            <a:r>
              <a:rPr lang="en-US" altLang="en-US" dirty="0"/>
              <a:t>How verification of the distribution will be accomplished</a:t>
            </a:r>
          </a:p>
          <a:p>
            <a:pPr lvl="1" eaLnBrk="1" hangingPunct="1"/>
            <a:r>
              <a:rPr lang="en-US" altLang="en-US" dirty="0"/>
              <a:t>Specifications for any automated tools </a:t>
            </a:r>
          </a:p>
          <a:p>
            <a:pPr lvl="1" eaLnBrk="1" hangingPunct="1"/>
            <a:r>
              <a:rPr lang="en-US" altLang="en-US" dirty="0"/>
              <a:t>Revisions to feasibility analysis reports based on improved costs and benefits as the design is clarified</a:t>
            </a:r>
          </a:p>
          <a:p>
            <a:endParaRPr lang="en-US" altLang="en-US" dirty="0"/>
          </a:p>
          <a:p>
            <a:endParaRPr lang="en-US" altLang="en-US" dirty="0"/>
          </a:p>
          <a:p>
            <a:endParaRPr lang="en-US" altLang="en-US" dirty="0"/>
          </a:p>
        </p:txBody>
      </p:sp>
      <p:sp>
        <p:nvSpPr>
          <p:cNvPr id="2" name="Slide Number Placeholder 1">
            <a:extLst>
              <a:ext uri="{FF2B5EF4-FFF2-40B4-BE49-F238E27FC236}">
                <a16:creationId xmlns:a16="http://schemas.microsoft.com/office/drawing/2014/main" id="{402A32B0-34A6-7D4A-9AA2-C4221F15801F}"/>
              </a:ext>
            </a:extLst>
          </p:cNvPr>
          <p:cNvSpPr>
            <a:spLocks noGrp="1"/>
          </p:cNvSpPr>
          <p:nvPr>
            <p:ph type="sldNum" sz="quarter" idx="12"/>
          </p:nvPr>
        </p:nvSpPr>
        <p:spPr/>
        <p:txBody>
          <a:bodyPr/>
          <a:lstStyle/>
          <a:p>
            <a:pPr>
              <a:defRPr/>
            </a:pPr>
            <a:fld id="{7D01048D-4945-924E-8EC0-8BEEEFA1CB1C}" type="slidenum">
              <a:rPr lang="en-AU" altLang="en-US" smtClean="0"/>
              <a:pPr>
                <a:defRPr/>
              </a:pPr>
              <a:t>44</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a:extLst>
              <a:ext uri="{FF2B5EF4-FFF2-40B4-BE49-F238E27FC236}">
                <a16:creationId xmlns:a16="http://schemas.microsoft.com/office/drawing/2014/main" id="{5993FB78-B6DC-864E-B6CC-CA014E96D727}"/>
              </a:ext>
            </a:extLst>
          </p:cNvPr>
          <p:cNvSpPr>
            <a:spLocks noGrp="1" noChangeArrowheads="1"/>
          </p:cNvSpPr>
          <p:nvPr>
            <p:ph type="title"/>
          </p:nvPr>
        </p:nvSpPr>
        <p:spPr>
          <a:xfrm>
            <a:off x="983432" y="685801"/>
            <a:ext cx="10153128" cy="1015007"/>
          </a:xfrm>
        </p:spPr>
        <p:txBody>
          <a:bodyPr>
            <a:normAutofit fontScale="90000"/>
          </a:bodyPr>
          <a:lstStyle/>
          <a:p>
            <a:r>
              <a:rPr lang="en-US" altLang="en-US" dirty="0"/>
              <a:t>Developing Information Security Policy (cont’d.)</a:t>
            </a:r>
          </a:p>
        </p:txBody>
      </p:sp>
      <p:sp>
        <p:nvSpPr>
          <p:cNvPr id="97283" name="Rectangle 5">
            <a:extLst>
              <a:ext uri="{FF2B5EF4-FFF2-40B4-BE49-F238E27FC236}">
                <a16:creationId xmlns:a16="http://schemas.microsoft.com/office/drawing/2014/main" id="{8ECC7C9B-111D-AD4D-A586-59824B12B472}"/>
              </a:ext>
            </a:extLst>
          </p:cNvPr>
          <p:cNvSpPr>
            <a:spLocks noGrp="1" noChangeArrowheads="1"/>
          </p:cNvSpPr>
          <p:nvPr>
            <p:ph idx="1"/>
          </p:nvPr>
        </p:nvSpPr>
        <p:spPr>
          <a:xfrm>
            <a:off x="983432" y="2411338"/>
            <a:ext cx="10153128" cy="2745854"/>
          </a:xfrm>
        </p:spPr>
        <p:txBody>
          <a:bodyPr/>
          <a:lstStyle/>
          <a:p>
            <a:r>
              <a:rPr lang="en-US" altLang="en-US" dirty="0"/>
              <a:t>Implementation phase includes</a:t>
            </a:r>
          </a:p>
          <a:p>
            <a:pPr lvl="1"/>
            <a:r>
              <a:rPr lang="en-US" altLang="en-US" dirty="0"/>
              <a:t>Writing the policies</a:t>
            </a:r>
          </a:p>
          <a:p>
            <a:pPr lvl="2"/>
            <a:r>
              <a:rPr lang="en-US" altLang="en-US" dirty="0"/>
              <a:t>Making certain the policies are enforceable as written</a:t>
            </a:r>
          </a:p>
          <a:p>
            <a:pPr lvl="2"/>
            <a:r>
              <a:rPr lang="en-US" altLang="en-US" dirty="0"/>
              <a:t>Policy distribution is not always straightforward</a:t>
            </a:r>
          </a:p>
          <a:p>
            <a:pPr lvl="2"/>
            <a:r>
              <a:rPr lang="en-US" altLang="en-US" dirty="0"/>
              <a:t>Effective policy is written at a reasonable reading level, and attempts to minimize technical jargon and management terminology</a:t>
            </a:r>
          </a:p>
          <a:p>
            <a:endParaRPr lang="en-US" altLang="en-US" dirty="0"/>
          </a:p>
          <a:p>
            <a:endParaRPr lang="en-US" altLang="en-US" dirty="0"/>
          </a:p>
          <a:p>
            <a:endParaRPr lang="en-US" altLang="en-US" dirty="0"/>
          </a:p>
          <a:p>
            <a:endParaRPr lang="en-US" altLang="en-US" dirty="0"/>
          </a:p>
        </p:txBody>
      </p:sp>
      <p:sp>
        <p:nvSpPr>
          <p:cNvPr id="2" name="Slide Number Placeholder 1">
            <a:extLst>
              <a:ext uri="{FF2B5EF4-FFF2-40B4-BE49-F238E27FC236}">
                <a16:creationId xmlns:a16="http://schemas.microsoft.com/office/drawing/2014/main" id="{3750FA98-4452-FE4A-BA2B-92D293040798}"/>
              </a:ext>
            </a:extLst>
          </p:cNvPr>
          <p:cNvSpPr>
            <a:spLocks noGrp="1"/>
          </p:cNvSpPr>
          <p:nvPr>
            <p:ph type="sldNum" sz="quarter" idx="12"/>
          </p:nvPr>
        </p:nvSpPr>
        <p:spPr/>
        <p:txBody>
          <a:bodyPr/>
          <a:lstStyle/>
          <a:p>
            <a:pPr>
              <a:defRPr/>
            </a:pPr>
            <a:fld id="{7D01048D-4945-924E-8EC0-8BEEEFA1CB1C}" type="slidenum">
              <a:rPr lang="en-AU" altLang="en-US" smtClean="0"/>
              <a:pPr>
                <a:defRPr/>
              </a:pPr>
              <a:t>45</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a:extLst>
              <a:ext uri="{FF2B5EF4-FFF2-40B4-BE49-F238E27FC236}">
                <a16:creationId xmlns:a16="http://schemas.microsoft.com/office/drawing/2014/main" id="{5993FB78-B6DC-864E-B6CC-CA014E96D727}"/>
              </a:ext>
            </a:extLst>
          </p:cNvPr>
          <p:cNvSpPr>
            <a:spLocks noGrp="1" noChangeArrowheads="1"/>
          </p:cNvSpPr>
          <p:nvPr>
            <p:ph type="title"/>
          </p:nvPr>
        </p:nvSpPr>
        <p:spPr>
          <a:xfrm>
            <a:off x="983432" y="685801"/>
            <a:ext cx="10153128" cy="1015007"/>
          </a:xfrm>
        </p:spPr>
        <p:txBody>
          <a:bodyPr>
            <a:normAutofit fontScale="90000"/>
          </a:bodyPr>
          <a:lstStyle/>
          <a:p>
            <a:r>
              <a:rPr lang="en-US" altLang="en-US" dirty="0"/>
              <a:t>Developing Information Security Policy (cont’d.)</a:t>
            </a:r>
          </a:p>
        </p:txBody>
      </p:sp>
      <p:sp>
        <p:nvSpPr>
          <p:cNvPr id="97283" name="Rectangle 5">
            <a:extLst>
              <a:ext uri="{FF2B5EF4-FFF2-40B4-BE49-F238E27FC236}">
                <a16:creationId xmlns:a16="http://schemas.microsoft.com/office/drawing/2014/main" id="{8ECC7C9B-111D-AD4D-A586-59824B12B472}"/>
              </a:ext>
            </a:extLst>
          </p:cNvPr>
          <p:cNvSpPr>
            <a:spLocks noGrp="1" noChangeArrowheads="1"/>
          </p:cNvSpPr>
          <p:nvPr>
            <p:ph idx="1"/>
          </p:nvPr>
        </p:nvSpPr>
        <p:spPr>
          <a:xfrm>
            <a:off x="983432" y="2411338"/>
            <a:ext cx="10153128" cy="2745854"/>
          </a:xfrm>
        </p:spPr>
        <p:txBody>
          <a:bodyPr/>
          <a:lstStyle/>
          <a:p>
            <a:r>
              <a:rPr lang="en-US" altLang="en-US" dirty="0"/>
              <a:t>Maintenance Phase</a:t>
            </a:r>
          </a:p>
          <a:p>
            <a:pPr lvl="1"/>
            <a:r>
              <a:rPr lang="en-US" altLang="en-US" dirty="0"/>
              <a:t>Maintain and modify the policy as needed to ensure that it remains effective as a tool to meet changing threats</a:t>
            </a:r>
          </a:p>
          <a:p>
            <a:pPr lvl="1"/>
            <a:r>
              <a:rPr lang="en-US" altLang="en-US" dirty="0"/>
              <a:t>The policy should have a built-in mechanism via which users can report problems with the policy, preferably anonymously</a:t>
            </a:r>
          </a:p>
          <a:p>
            <a:pPr lvl="1"/>
            <a:r>
              <a:rPr lang="en-US" altLang="en-US" dirty="0"/>
              <a:t>Periodic review should be built in to the process</a:t>
            </a:r>
          </a:p>
        </p:txBody>
      </p:sp>
      <p:sp>
        <p:nvSpPr>
          <p:cNvPr id="2" name="Slide Number Placeholder 1">
            <a:extLst>
              <a:ext uri="{FF2B5EF4-FFF2-40B4-BE49-F238E27FC236}">
                <a16:creationId xmlns:a16="http://schemas.microsoft.com/office/drawing/2014/main" id="{3750FA98-4452-FE4A-BA2B-92D293040798}"/>
              </a:ext>
            </a:extLst>
          </p:cNvPr>
          <p:cNvSpPr>
            <a:spLocks noGrp="1"/>
          </p:cNvSpPr>
          <p:nvPr>
            <p:ph type="sldNum" sz="quarter" idx="12"/>
          </p:nvPr>
        </p:nvSpPr>
        <p:spPr/>
        <p:txBody>
          <a:bodyPr/>
          <a:lstStyle/>
          <a:p>
            <a:pPr>
              <a:defRPr/>
            </a:pPr>
            <a:fld id="{7D01048D-4945-924E-8EC0-8BEEEFA1CB1C}" type="slidenum">
              <a:rPr lang="en-AU" altLang="en-US" smtClean="0"/>
              <a:pPr>
                <a:defRPr/>
              </a:pPr>
              <a:t>46</a:t>
            </a:fld>
            <a:endParaRPr lang="en-AU" altLang="en-US"/>
          </a:p>
        </p:txBody>
      </p:sp>
    </p:spTree>
    <p:extLst>
      <p:ext uri="{BB962C8B-B14F-4D97-AF65-F5344CB8AC3E}">
        <p14:creationId xmlns:p14="http://schemas.microsoft.com/office/powerpoint/2010/main" val="1835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a:extLst>
              <a:ext uri="{FF2B5EF4-FFF2-40B4-BE49-F238E27FC236}">
                <a16:creationId xmlns:a16="http://schemas.microsoft.com/office/drawing/2014/main" id="{2FDED8D6-7CEF-C148-A964-B035117F5634}"/>
              </a:ext>
            </a:extLst>
          </p:cNvPr>
          <p:cNvSpPr>
            <a:spLocks noGrp="1" noChangeArrowheads="1"/>
          </p:cNvSpPr>
          <p:nvPr>
            <p:ph type="title"/>
          </p:nvPr>
        </p:nvSpPr>
        <p:spPr>
          <a:xfrm>
            <a:off x="911424" y="685800"/>
            <a:ext cx="10009112" cy="870991"/>
          </a:xfrm>
        </p:spPr>
        <p:txBody>
          <a:bodyPr>
            <a:normAutofit/>
          </a:bodyPr>
          <a:lstStyle/>
          <a:p>
            <a:pPr eaLnBrk="1" hangingPunct="1"/>
            <a:r>
              <a:rPr lang="en-US" altLang="en-US"/>
              <a:t>Automated Tools</a:t>
            </a:r>
          </a:p>
        </p:txBody>
      </p:sp>
      <p:sp>
        <p:nvSpPr>
          <p:cNvPr id="101379" name="TextBox 8">
            <a:extLst>
              <a:ext uri="{FF2B5EF4-FFF2-40B4-BE49-F238E27FC236}">
                <a16:creationId xmlns:a16="http://schemas.microsoft.com/office/drawing/2014/main" id="{AF4BBE95-BCA5-CF41-B711-5AF8DA9A3E1C}"/>
              </a:ext>
            </a:extLst>
          </p:cNvPr>
          <p:cNvSpPr txBox="1">
            <a:spLocks noChangeArrowheads="1"/>
          </p:cNvSpPr>
          <p:nvPr/>
        </p:nvSpPr>
        <p:spPr bwMode="auto">
          <a:xfrm>
            <a:off x="2819401" y="5943600"/>
            <a:ext cx="39015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eaLnBrk="1" hangingPunct="1">
              <a:spcBef>
                <a:spcPct val="0"/>
              </a:spcBef>
              <a:buFontTx/>
              <a:buNone/>
            </a:pPr>
            <a:r>
              <a:rPr lang="en-US" altLang="en-US" sz="1600" b="1">
                <a:solidFill>
                  <a:schemeClr val="bg1"/>
                </a:solidFill>
              </a:rPr>
              <a:t>Figure 4-10 The VigilEnt  policy center</a:t>
            </a:r>
          </a:p>
        </p:txBody>
      </p:sp>
      <p:sp>
        <p:nvSpPr>
          <p:cNvPr id="2" name="Slide Number Placeholder 1">
            <a:extLst>
              <a:ext uri="{FF2B5EF4-FFF2-40B4-BE49-F238E27FC236}">
                <a16:creationId xmlns:a16="http://schemas.microsoft.com/office/drawing/2014/main" id="{77334280-61E2-6145-8F75-2E21FB66B224}"/>
              </a:ext>
            </a:extLst>
          </p:cNvPr>
          <p:cNvSpPr>
            <a:spLocks noGrp="1"/>
          </p:cNvSpPr>
          <p:nvPr>
            <p:ph type="sldNum" sz="quarter" idx="12"/>
          </p:nvPr>
        </p:nvSpPr>
        <p:spPr/>
        <p:txBody>
          <a:bodyPr/>
          <a:lstStyle/>
          <a:p>
            <a:pPr>
              <a:defRPr/>
            </a:pPr>
            <a:fld id="{7D01048D-4945-924E-8EC0-8BEEEFA1CB1C}" type="slidenum">
              <a:rPr lang="en-AU" altLang="en-US" smtClean="0"/>
              <a:pPr>
                <a:defRPr/>
              </a:pPr>
              <a:t>47</a:t>
            </a:fld>
            <a:endParaRPr lang="en-AU" altLang="en-US"/>
          </a:p>
        </p:txBody>
      </p:sp>
      <p:sp>
        <p:nvSpPr>
          <p:cNvPr id="6" name="矩形 5"/>
          <p:cNvSpPr/>
          <p:nvPr/>
        </p:nvSpPr>
        <p:spPr>
          <a:xfrm>
            <a:off x="767408" y="1988840"/>
            <a:ext cx="10657184" cy="3665619"/>
          </a:xfrm>
          <a:prstGeom prst="rect">
            <a:avLst/>
          </a:prstGeom>
        </p:spPr>
        <p:txBody>
          <a:bodyPr wrap="square">
            <a:spAutoFit/>
          </a:bodyPr>
          <a:lstStyle/>
          <a:p>
            <a:pPr lvl="0" eaLnBrk="1" hangingPunct="1">
              <a:spcBef>
                <a:spcPct val="30000"/>
              </a:spcBef>
              <a:defRPr/>
            </a:pPr>
            <a:r>
              <a:rPr lang="en-AU" altLang="zh-CN" dirty="0"/>
              <a:t>The need for effective policy management has led to the emergence of a class of software tools that supports policy development, implementation, and maintenance. </a:t>
            </a:r>
          </a:p>
          <a:p>
            <a:pPr lvl="0" eaLnBrk="1" hangingPunct="1">
              <a:spcBef>
                <a:spcPct val="30000"/>
              </a:spcBef>
              <a:defRPr/>
            </a:pPr>
            <a:r>
              <a:rPr lang="en-AU" altLang="zh-CN" dirty="0"/>
              <a:t>At the forefront of these tools is the </a:t>
            </a:r>
            <a:r>
              <a:rPr lang="en-AU" altLang="zh-CN" dirty="0" err="1"/>
              <a:t>VigilEnt</a:t>
            </a:r>
            <a:r>
              <a:rPr lang="en-AU" altLang="zh-CN" dirty="0"/>
              <a:t> Policy </a:t>
            </a:r>
            <a:r>
              <a:rPr lang="en-AU" altLang="zh-CN" dirty="0" err="1"/>
              <a:t>Center</a:t>
            </a:r>
            <a:r>
              <a:rPr lang="en-AU" altLang="zh-CN" dirty="0"/>
              <a:t> (VPC), a centralized policy approval and implementation system from NetIQ (www.informationshield.com/vpcmain. html). VPC allows policy developers to create policy, manage the approval process with multiple individuals or groups, and distribute approved policy throughout their organizations. </a:t>
            </a:r>
          </a:p>
          <a:p>
            <a:pPr lvl="0" eaLnBrk="1" hangingPunct="1">
              <a:spcBef>
                <a:spcPct val="30000"/>
              </a:spcBef>
              <a:defRPr/>
            </a:pPr>
            <a:r>
              <a:rPr lang="en-AU" altLang="zh-CN" dirty="0"/>
              <a:t>VPC assesses readers’ understanding of the policy and electronically records reader acknowledgments. Use of VPC reduces or eliminates the need to distribute hard copies of documents that might go unread and to manage multiple policy receipt acknowledgment forms. </a:t>
            </a:r>
          </a:p>
          <a:p>
            <a:pPr lvl="0" eaLnBrk="1" hangingPunct="1">
              <a:spcBef>
                <a:spcPct val="30000"/>
              </a:spcBef>
              <a:defRPr/>
            </a:pPr>
            <a:r>
              <a:rPr lang="en-AU" altLang="zh-CN" dirty="0"/>
              <a:t>Tools like VPC keep policies confidential, behind password-protected intranets, and generate periodic reports indicating which employees have and have not read and acknowledged the policies. </a:t>
            </a:r>
          </a:p>
          <a:p>
            <a:pPr eaLnBrk="1" hangingPunct="1"/>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a:extLst>
              <a:ext uri="{FF2B5EF4-FFF2-40B4-BE49-F238E27FC236}">
                <a16:creationId xmlns:a16="http://schemas.microsoft.com/office/drawing/2014/main" id="{2FDED8D6-7CEF-C148-A964-B035117F5634}"/>
              </a:ext>
            </a:extLst>
          </p:cNvPr>
          <p:cNvSpPr>
            <a:spLocks noGrp="1" noChangeArrowheads="1"/>
          </p:cNvSpPr>
          <p:nvPr>
            <p:ph type="title"/>
          </p:nvPr>
        </p:nvSpPr>
        <p:spPr>
          <a:xfrm>
            <a:off x="911424" y="685800"/>
            <a:ext cx="10009112" cy="870991"/>
          </a:xfrm>
        </p:spPr>
        <p:txBody>
          <a:bodyPr>
            <a:normAutofit/>
          </a:bodyPr>
          <a:lstStyle/>
          <a:p>
            <a:pPr eaLnBrk="1" hangingPunct="1"/>
            <a:r>
              <a:rPr lang="en-US" altLang="en-US"/>
              <a:t>Automated Tools</a:t>
            </a:r>
          </a:p>
        </p:txBody>
      </p:sp>
      <p:sp>
        <p:nvSpPr>
          <p:cNvPr id="101379" name="TextBox 8">
            <a:extLst>
              <a:ext uri="{FF2B5EF4-FFF2-40B4-BE49-F238E27FC236}">
                <a16:creationId xmlns:a16="http://schemas.microsoft.com/office/drawing/2014/main" id="{AF4BBE95-BCA5-CF41-B711-5AF8DA9A3E1C}"/>
              </a:ext>
            </a:extLst>
          </p:cNvPr>
          <p:cNvSpPr txBox="1">
            <a:spLocks noChangeArrowheads="1"/>
          </p:cNvSpPr>
          <p:nvPr/>
        </p:nvSpPr>
        <p:spPr bwMode="auto">
          <a:xfrm>
            <a:off x="2819401" y="5943600"/>
            <a:ext cx="39015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eaLnBrk="1" hangingPunct="1">
              <a:spcBef>
                <a:spcPct val="0"/>
              </a:spcBef>
              <a:buFontTx/>
              <a:buNone/>
            </a:pPr>
            <a:r>
              <a:rPr lang="en-US" altLang="en-US" sz="1600" b="1">
                <a:solidFill>
                  <a:schemeClr val="bg1"/>
                </a:solidFill>
              </a:rPr>
              <a:t>Figure 4-10 The VigilEnt  policy center</a:t>
            </a:r>
          </a:p>
        </p:txBody>
      </p:sp>
      <p:pic>
        <p:nvPicPr>
          <p:cNvPr id="101380" name="Picture 7" descr="88849_04_F10.jpg">
            <a:extLst>
              <a:ext uri="{FF2B5EF4-FFF2-40B4-BE49-F238E27FC236}">
                <a16:creationId xmlns:a16="http://schemas.microsoft.com/office/drawing/2014/main" id="{CDF5370C-65E6-F640-942F-F98E69F1B8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1948" y="1809328"/>
            <a:ext cx="62865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7334280-61E2-6145-8F75-2E21FB66B224}"/>
              </a:ext>
            </a:extLst>
          </p:cNvPr>
          <p:cNvSpPr>
            <a:spLocks noGrp="1"/>
          </p:cNvSpPr>
          <p:nvPr>
            <p:ph type="sldNum" sz="quarter" idx="12"/>
          </p:nvPr>
        </p:nvSpPr>
        <p:spPr/>
        <p:txBody>
          <a:bodyPr/>
          <a:lstStyle/>
          <a:p>
            <a:pPr>
              <a:defRPr/>
            </a:pPr>
            <a:fld id="{7D01048D-4945-924E-8EC0-8BEEEFA1CB1C}" type="slidenum">
              <a:rPr lang="en-AU" altLang="en-US" smtClean="0"/>
              <a:pPr>
                <a:defRPr/>
              </a:pPr>
              <a:t>48</a:t>
            </a:fld>
            <a:endParaRPr lang="en-AU"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C51CFA41-E975-1943-8FD2-8FB158AE83C3}"/>
              </a:ext>
            </a:extLst>
          </p:cNvPr>
          <p:cNvSpPr>
            <a:spLocks noGrp="1"/>
          </p:cNvSpPr>
          <p:nvPr>
            <p:ph type="title"/>
          </p:nvPr>
        </p:nvSpPr>
        <p:spPr>
          <a:xfrm>
            <a:off x="1055440" y="685801"/>
            <a:ext cx="9793088" cy="798983"/>
          </a:xfrm>
        </p:spPr>
        <p:txBody>
          <a:bodyPr>
            <a:normAutofit/>
          </a:bodyPr>
          <a:lstStyle/>
          <a:p>
            <a:r>
              <a:rPr lang="en-AU" altLang="en-US"/>
              <a:t>Reference</a:t>
            </a:r>
          </a:p>
        </p:txBody>
      </p:sp>
      <p:sp>
        <p:nvSpPr>
          <p:cNvPr id="103427" name="Content Placeholder 2">
            <a:extLst>
              <a:ext uri="{FF2B5EF4-FFF2-40B4-BE49-F238E27FC236}">
                <a16:creationId xmlns:a16="http://schemas.microsoft.com/office/drawing/2014/main" id="{69D13D8B-E135-2C41-9CAC-A2DDC7995F38}"/>
              </a:ext>
            </a:extLst>
          </p:cNvPr>
          <p:cNvSpPr>
            <a:spLocks noGrp="1"/>
          </p:cNvSpPr>
          <p:nvPr>
            <p:ph idx="1"/>
          </p:nvPr>
        </p:nvSpPr>
        <p:spPr>
          <a:xfrm>
            <a:off x="2090738" y="1619250"/>
            <a:ext cx="7759700" cy="4114800"/>
          </a:xfrm>
        </p:spPr>
        <p:txBody>
          <a:bodyPr/>
          <a:lstStyle/>
          <a:p>
            <a:r>
              <a:rPr lang="en-US" altLang="en-US"/>
              <a:t>The Information Securities Policy </a:t>
            </a:r>
            <a:br>
              <a:rPr lang="en-US" altLang="en-US"/>
            </a:br>
            <a:r>
              <a:rPr lang="en-US" altLang="en-US"/>
              <a:t>Made Easy Approach </a:t>
            </a:r>
          </a:p>
          <a:p>
            <a:r>
              <a:rPr lang="en-US" altLang="en-US"/>
              <a:t>SP 800-18 Rev.1: </a:t>
            </a:r>
            <a:r>
              <a:rPr lang="en-US" altLang="en-US" i="1"/>
              <a:t>Guide for Developing Security Plans for Federal Information Systems</a:t>
            </a:r>
            <a:endParaRPr lang="en-AU" altLang="en-US"/>
          </a:p>
        </p:txBody>
      </p:sp>
      <p:sp>
        <p:nvSpPr>
          <p:cNvPr id="103428" name="Slide Number Placeholder 3">
            <a:extLst>
              <a:ext uri="{FF2B5EF4-FFF2-40B4-BE49-F238E27FC236}">
                <a16:creationId xmlns:a16="http://schemas.microsoft.com/office/drawing/2014/main" id="{1720FFB1-310B-D248-BD79-BBBE5E3B937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03415A19-9D76-6C4A-8FEC-0D2AC46B4C34}" type="slidenum">
              <a:rPr lang="en-US" altLang="en-US" sz="1400">
                <a:solidFill>
                  <a:srgbClr val="000000"/>
                </a:solidFill>
              </a:rPr>
              <a:pPr>
                <a:spcBef>
                  <a:spcPct val="0"/>
                </a:spcBef>
                <a:buFontTx/>
                <a:buNone/>
              </a:pPr>
              <a:t>49</a:t>
            </a:fld>
            <a:endParaRPr lang="en-US" altLang="en-US"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0BF3CF20-88C6-804E-9FC9-D6890E7B700F}"/>
              </a:ext>
            </a:extLst>
          </p:cNvPr>
          <p:cNvSpPr>
            <a:spLocks noGrp="1" noChangeArrowheads="1"/>
          </p:cNvSpPr>
          <p:nvPr>
            <p:ph type="title"/>
          </p:nvPr>
        </p:nvSpPr>
        <p:spPr>
          <a:xfrm>
            <a:off x="1127448" y="685801"/>
            <a:ext cx="9577064" cy="798983"/>
          </a:xfrm>
        </p:spPr>
        <p:txBody>
          <a:bodyPr>
            <a:normAutofit/>
          </a:bodyPr>
          <a:lstStyle/>
          <a:p>
            <a:r>
              <a:rPr lang="en-US" altLang="en-US"/>
              <a:t>Introduction</a:t>
            </a:r>
          </a:p>
        </p:txBody>
      </p:sp>
      <p:sp>
        <p:nvSpPr>
          <p:cNvPr id="21507" name="Rectangle 5">
            <a:extLst>
              <a:ext uri="{FF2B5EF4-FFF2-40B4-BE49-F238E27FC236}">
                <a16:creationId xmlns:a16="http://schemas.microsoft.com/office/drawing/2014/main" id="{04C32E63-0ECF-3E4C-8283-8EF0EB3BCFFB}"/>
              </a:ext>
            </a:extLst>
          </p:cNvPr>
          <p:cNvSpPr>
            <a:spLocks noGrp="1" noChangeArrowheads="1"/>
          </p:cNvSpPr>
          <p:nvPr>
            <p:ph idx="1"/>
          </p:nvPr>
        </p:nvSpPr>
        <p:spPr>
          <a:xfrm>
            <a:off x="1271464" y="1906488"/>
            <a:ext cx="9145016" cy="4114800"/>
          </a:xfrm>
        </p:spPr>
        <p:txBody>
          <a:bodyPr/>
          <a:lstStyle/>
          <a:p>
            <a:r>
              <a:rPr lang="en-US" altLang="en-US" dirty="0"/>
              <a:t>Policy is the essential foundation of an effective information security program</a:t>
            </a:r>
          </a:p>
          <a:p>
            <a:pPr lvl="1"/>
            <a:r>
              <a:rPr lang="en-US" altLang="en-US" dirty="0"/>
              <a:t>“The success of an information resources protection program depends on the policy generated, and on the attitude of management toward securing information on automated systems”</a:t>
            </a:r>
          </a:p>
          <a:p>
            <a:r>
              <a:rPr lang="en-US" altLang="en-US" dirty="0"/>
              <a:t>Policy maker sets the tone and emphasis on the importance of information security</a:t>
            </a:r>
          </a:p>
        </p:txBody>
      </p:sp>
      <p:sp>
        <p:nvSpPr>
          <p:cNvPr id="2" name="Slide Number Placeholder 1">
            <a:extLst>
              <a:ext uri="{FF2B5EF4-FFF2-40B4-BE49-F238E27FC236}">
                <a16:creationId xmlns:a16="http://schemas.microsoft.com/office/drawing/2014/main" id="{818DC680-6CD6-6243-AA04-5650BE9F1544}"/>
              </a:ext>
            </a:extLst>
          </p:cNvPr>
          <p:cNvSpPr>
            <a:spLocks noGrp="1"/>
          </p:cNvSpPr>
          <p:nvPr>
            <p:ph type="sldNum" sz="quarter" idx="12"/>
          </p:nvPr>
        </p:nvSpPr>
        <p:spPr/>
        <p:txBody>
          <a:bodyPr/>
          <a:lstStyle/>
          <a:p>
            <a:pPr>
              <a:defRPr/>
            </a:pPr>
            <a:fld id="{7D01048D-4945-924E-8EC0-8BEEEFA1CB1C}" type="slidenum">
              <a:rPr lang="en-AU" altLang="en-US" smtClean="0"/>
              <a:pPr>
                <a:defRPr/>
              </a:pPr>
              <a:t>5</a:t>
            </a:fld>
            <a:endParaRPr lang="en-AU" altLang="en-US" dirty="0"/>
          </a:p>
        </p:txBody>
      </p:sp>
    </p:spTree>
    <p:extLst>
      <p:ext uri="{BB962C8B-B14F-4D97-AF65-F5344CB8AC3E}">
        <p14:creationId xmlns:p14="http://schemas.microsoft.com/office/powerpoint/2010/main" val="177858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a:extLst>
              <a:ext uri="{FF2B5EF4-FFF2-40B4-BE49-F238E27FC236}">
                <a16:creationId xmlns:a16="http://schemas.microsoft.com/office/drawing/2014/main" id="{D5112FE4-54BF-A44B-90E9-808A9157E9E3}"/>
              </a:ext>
            </a:extLst>
          </p:cNvPr>
          <p:cNvSpPr>
            <a:spLocks noGrp="1" noChangeArrowheads="1"/>
          </p:cNvSpPr>
          <p:nvPr>
            <p:ph type="title"/>
          </p:nvPr>
        </p:nvSpPr>
        <p:spPr>
          <a:xfrm>
            <a:off x="983432" y="685801"/>
            <a:ext cx="10153128" cy="798983"/>
          </a:xfrm>
        </p:spPr>
        <p:txBody>
          <a:bodyPr/>
          <a:lstStyle/>
          <a:p>
            <a:r>
              <a:rPr lang="en-US" altLang="en-US" sz="3200" dirty="0"/>
              <a:t>A Final Note on Policy</a:t>
            </a:r>
          </a:p>
        </p:txBody>
      </p:sp>
      <p:sp>
        <p:nvSpPr>
          <p:cNvPr id="104451" name="Rectangle 5">
            <a:extLst>
              <a:ext uri="{FF2B5EF4-FFF2-40B4-BE49-F238E27FC236}">
                <a16:creationId xmlns:a16="http://schemas.microsoft.com/office/drawing/2014/main" id="{DB4F2606-CF0A-1849-9E45-B305B6E255B5}"/>
              </a:ext>
            </a:extLst>
          </p:cNvPr>
          <p:cNvSpPr>
            <a:spLocks noGrp="1" noChangeArrowheads="1"/>
          </p:cNvSpPr>
          <p:nvPr>
            <p:ph idx="1"/>
          </p:nvPr>
        </p:nvSpPr>
        <p:spPr>
          <a:xfrm>
            <a:off x="983432" y="2123306"/>
            <a:ext cx="10153128" cy="3033886"/>
          </a:xfrm>
        </p:spPr>
        <p:txBody>
          <a:bodyPr/>
          <a:lstStyle/>
          <a:p>
            <a:r>
              <a:rPr lang="en-US" altLang="en-US" dirty="0"/>
              <a:t>Lest you believe that the only reason to have policies is to avoid litigation, it is important to emphasize the preventative nature of policy</a:t>
            </a:r>
          </a:p>
          <a:p>
            <a:pPr lvl="1"/>
            <a:r>
              <a:rPr lang="en-US" altLang="en-US" dirty="0"/>
              <a:t>Policies exist, first and foremost, to inform employees of what is and is not acceptable behavior in the organization</a:t>
            </a:r>
          </a:p>
          <a:p>
            <a:pPr lvl="1"/>
            <a:r>
              <a:rPr lang="en-US" altLang="en-US" dirty="0"/>
              <a:t>Policy seeks to improve employee productivity, and prevent potentially embarrassing situations</a:t>
            </a:r>
          </a:p>
        </p:txBody>
      </p:sp>
      <p:sp>
        <p:nvSpPr>
          <p:cNvPr id="2" name="Slide Number Placeholder 1">
            <a:extLst>
              <a:ext uri="{FF2B5EF4-FFF2-40B4-BE49-F238E27FC236}">
                <a16:creationId xmlns:a16="http://schemas.microsoft.com/office/drawing/2014/main" id="{CC82B25F-7935-714B-9E8C-7EA8154563C3}"/>
              </a:ext>
            </a:extLst>
          </p:cNvPr>
          <p:cNvSpPr>
            <a:spLocks noGrp="1"/>
          </p:cNvSpPr>
          <p:nvPr>
            <p:ph type="sldNum" sz="quarter" idx="12"/>
          </p:nvPr>
        </p:nvSpPr>
        <p:spPr/>
        <p:txBody>
          <a:bodyPr/>
          <a:lstStyle/>
          <a:p>
            <a:pPr>
              <a:defRPr/>
            </a:pPr>
            <a:fld id="{7D01048D-4945-924E-8EC0-8BEEEFA1CB1C}" type="slidenum">
              <a:rPr lang="en-AU" altLang="en-US" smtClean="0"/>
              <a:pPr>
                <a:defRPr/>
              </a:pPr>
              <a:t>50</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31D09120-E006-354D-A5B8-242389623FDB}"/>
              </a:ext>
            </a:extLst>
          </p:cNvPr>
          <p:cNvSpPr>
            <a:spLocks noGrp="1" noChangeArrowheads="1"/>
          </p:cNvSpPr>
          <p:nvPr>
            <p:ph type="title"/>
          </p:nvPr>
        </p:nvSpPr>
        <p:spPr>
          <a:xfrm>
            <a:off x="911424" y="685801"/>
            <a:ext cx="10225136" cy="933449"/>
          </a:xfrm>
        </p:spPr>
        <p:txBody>
          <a:bodyPr>
            <a:normAutofit/>
          </a:bodyPr>
          <a:lstStyle/>
          <a:p>
            <a:r>
              <a:rPr lang="en-US" altLang="en-US"/>
              <a:t>Introduction (cont’d.)</a:t>
            </a:r>
          </a:p>
        </p:txBody>
      </p:sp>
      <p:sp>
        <p:nvSpPr>
          <p:cNvPr id="23555" name="Rectangle 5">
            <a:extLst>
              <a:ext uri="{FF2B5EF4-FFF2-40B4-BE49-F238E27FC236}">
                <a16:creationId xmlns:a16="http://schemas.microsoft.com/office/drawing/2014/main" id="{438E1737-B7C7-D44D-A86F-F8C5AC54D28E}"/>
              </a:ext>
            </a:extLst>
          </p:cNvPr>
          <p:cNvSpPr>
            <a:spLocks noGrp="1" noChangeArrowheads="1"/>
          </p:cNvSpPr>
          <p:nvPr>
            <p:ph idx="1"/>
          </p:nvPr>
        </p:nvSpPr>
        <p:spPr>
          <a:xfrm>
            <a:off x="911424" y="2483346"/>
            <a:ext cx="10225136" cy="2529830"/>
          </a:xfrm>
        </p:spPr>
        <p:txBody>
          <a:bodyPr/>
          <a:lstStyle/>
          <a:p>
            <a:r>
              <a:rPr lang="en-US" altLang="en-US" dirty="0"/>
              <a:t>Policy objectives</a:t>
            </a:r>
          </a:p>
          <a:p>
            <a:pPr lvl="1"/>
            <a:r>
              <a:rPr lang="en-US" altLang="en-US" dirty="0"/>
              <a:t>Reduced risk</a:t>
            </a:r>
          </a:p>
          <a:p>
            <a:pPr lvl="1"/>
            <a:r>
              <a:rPr lang="en-US" altLang="en-US" dirty="0"/>
              <a:t>Compliance with laws and regulations </a:t>
            </a:r>
          </a:p>
          <a:p>
            <a:pPr lvl="1"/>
            <a:r>
              <a:rPr lang="en-US" altLang="en-US" dirty="0"/>
              <a:t>Assurance of operational continuity, information integrity, and confidentiality</a:t>
            </a:r>
          </a:p>
        </p:txBody>
      </p:sp>
      <p:sp>
        <p:nvSpPr>
          <p:cNvPr id="2" name="Slide Number Placeholder 1">
            <a:extLst>
              <a:ext uri="{FF2B5EF4-FFF2-40B4-BE49-F238E27FC236}">
                <a16:creationId xmlns:a16="http://schemas.microsoft.com/office/drawing/2014/main" id="{4748ABC5-C9E6-274E-A03A-4C6FC42CC8A4}"/>
              </a:ext>
            </a:extLst>
          </p:cNvPr>
          <p:cNvSpPr>
            <a:spLocks noGrp="1"/>
          </p:cNvSpPr>
          <p:nvPr>
            <p:ph type="sldNum" sz="quarter" idx="12"/>
          </p:nvPr>
        </p:nvSpPr>
        <p:spPr/>
        <p:txBody>
          <a:bodyPr/>
          <a:lstStyle/>
          <a:p>
            <a:pPr>
              <a:defRPr/>
            </a:pPr>
            <a:fld id="{7D01048D-4945-924E-8EC0-8BEEEFA1CB1C}" type="slidenum">
              <a:rPr lang="en-AU" altLang="en-US" smtClean="0"/>
              <a:pPr>
                <a:defRPr/>
              </a:pPr>
              <a:t>6</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2ED8865E-BF4E-3247-81A9-5965444FBE55}"/>
              </a:ext>
            </a:extLst>
          </p:cNvPr>
          <p:cNvSpPr>
            <a:spLocks noGrp="1" noChangeArrowheads="1"/>
          </p:cNvSpPr>
          <p:nvPr>
            <p:ph type="title"/>
          </p:nvPr>
        </p:nvSpPr>
        <p:spPr>
          <a:xfrm>
            <a:off x="983432" y="685801"/>
            <a:ext cx="10225136" cy="942999"/>
          </a:xfrm>
        </p:spPr>
        <p:txBody>
          <a:bodyPr>
            <a:normAutofit/>
          </a:bodyPr>
          <a:lstStyle/>
          <a:p>
            <a:pPr eaLnBrk="1" hangingPunct="1"/>
            <a:r>
              <a:rPr lang="en-US" altLang="en-US"/>
              <a:t>Why Policy?</a:t>
            </a:r>
          </a:p>
        </p:txBody>
      </p:sp>
      <p:sp>
        <p:nvSpPr>
          <p:cNvPr id="25603" name="Rectangle 5">
            <a:extLst>
              <a:ext uri="{FF2B5EF4-FFF2-40B4-BE49-F238E27FC236}">
                <a16:creationId xmlns:a16="http://schemas.microsoft.com/office/drawing/2014/main" id="{CD63D68F-6D3B-254F-96CF-9D462F48E0BE}"/>
              </a:ext>
            </a:extLst>
          </p:cNvPr>
          <p:cNvSpPr>
            <a:spLocks noGrp="1" noChangeArrowheads="1"/>
          </p:cNvSpPr>
          <p:nvPr>
            <p:ph idx="1"/>
          </p:nvPr>
        </p:nvSpPr>
        <p:spPr>
          <a:xfrm>
            <a:off x="983432" y="2194520"/>
            <a:ext cx="10225136" cy="3466728"/>
          </a:xfrm>
        </p:spPr>
        <p:txBody>
          <a:bodyPr/>
          <a:lstStyle/>
          <a:p>
            <a:pPr eaLnBrk="1" hangingPunct="1">
              <a:lnSpc>
                <a:spcPct val="90000"/>
              </a:lnSpc>
            </a:pPr>
            <a:r>
              <a:rPr lang="en-US" altLang="en-US" dirty="0"/>
              <a:t>A quality information security program begins and ends with policy</a:t>
            </a:r>
          </a:p>
          <a:p>
            <a:pPr eaLnBrk="1" hangingPunct="1">
              <a:lnSpc>
                <a:spcPct val="90000"/>
              </a:lnSpc>
            </a:pPr>
            <a:r>
              <a:rPr lang="en-US" altLang="en-US" dirty="0"/>
              <a:t>Policies are the least expensive means of control and often the most difficult to implement</a:t>
            </a:r>
          </a:p>
          <a:p>
            <a:pPr eaLnBrk="1" hangingPunct="1">
              <a:lnSpc>
                <a:spcPct val="90000"/>
              </a:lnSpc>
            </a:pPr>
            <a:r>
              <a:rPr lang="en-US" altLang="en-US" dirty="0"/>
              <a:t>Basic rules for shaping a policy</a:t>
            </a:r>
          </a:p>
          <a:p>
            <a:pPr lvl="1" eaLnBrk="1" hangingPunct="1">
              <a:lnSpc>
                <a:spcPct val="90000"/>
              </a:lnSpc>
            </a:pPr>
            <a:r>
              <a:rPr lang="en-US" altLang="en-US" dirty="0"/>
              <a:t>Policy should never conflict with law</a:t>
            </a:r>
          </a:p>
          <a:p>
            <a:pPr lvl="1" eaLnBrk="1" hangingPunct="1">
              <a:lnSpc>
                <a:spcPct val="90000"/>
              </a:lnSpc>
            </a:pPr>
            <a:r>
              <a:rPr lang="en-US" altLang="en-US" dirty="0"/>
              <a:t>Policy must be able to stand up in court if challenged</a:t>
            </a:r>
          </a:p>
          <a:p>
            <a:pPr lvl="1" eaLnBrk="1" hangingPunct="1">
              <a:lnSpc>
                <a:spcPct val="90000"/>
              </a:lnSpc>
            </a:pPr>
            <a:r>
              <a:rPr lang="en-US" altLang="en-US" dirty="0"/>
              <a:t>Policy must be properly supported and administered</a:t>
            </a:r>
          </a:p>
        </p:txBody>
      </p:sp>
      <p:sp>
        <p:nvSpPr>
          <p:cNvPr id="2" name="Slide Number Placeholder 1">
            <a:extLst>
              <a:ext uri="{FF2B5EF4-FFF2-40B4-BE49-F238E27FC236}">
                <a16:creationId xmlns:a16="http://schemas.microsoft.com/office/drawing/2014/main" id="{715C2411-0B4A-4642-83A2-24EBC5C35097}"/>
              </a:ext>
            </a:extLst>
          </p:cNvPr>
          <p:cNvSpPr>
            <a:spLocks noGrp="1"/>
          </p:cNvSpPr>
          <p:nvPr>
            <p:ph type="sldNum" sz="quarter" idx="12"/>
          </p:nvPr>
        </p:nvSpPr>
        <p:spPr/>
        <p:txBody>
          <a:bodyPr/>
          <a:lstStyle/>
          <a:p>
            <a:pPr>
              <a:defRPr/>
            </a:pPr>
            <a:fld id="{7D01048D-4945-924E-8EC0-8BEEEFA1CB1C}" type="slidenum">
              <a:rPr lang="en-AU" altLang="en-US" smtClean="0"/>
              <a:pPr>
                <a:defRPr/>
              </a:pPr>
              <a:t>7</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2ED8865E-BF4E-3247-81A9-5965444FBE55}"/>
              </a:ext>
            </a:extLst>
          </p:cNvPr>
          <p:cNvSpPr>
            <a:spLocks noGrp="1" noChangeArrowheads="1"/>
          </p:cNvSpPr>
          <p:nvPr>
            <p:ph type="title"/>
          </p:nvPr>
        </p:nvSpPr>
        <p:spPr>
          <a:xfrm>
            <a:off x="983432" y="685801"/>
            <a:ext cx="10225136" cy="1029641"/>
          </a:xfrm>
        </p:spPr>
        <p:txBody>
          <a:bodyPr>
            <a:normAutofit/>
          </a:bodyPr>
          <a:lstStyle/>
          <a:p>
            <a:r>
              <a:rPr lang="en-US" altLang="en-US" dirty="0"/>
              <a:t>Why Policy? (cont’d.)</a:t>
            </a:r>
          </a:p>
        </p:txBody>
      </p:sp>
      <p:sp>
        <p:nvSpPr>
          <p:cNvPr id="25603" name="Rectangle 5">
            <a:extLst>
              <a:ext uri="{FF2B5EF4-FFF2-40B4-BE49-F238E27FC236}">
                <a16:creationId xmlns:a16="http://schemas.microsoft.com/office/drawing/2014/main" id="{CD63D68F-6D3B-254F-96CF-9D462F48E0BE}"/>
              </a:ext>
            </a:extLst>
          </p:cNvPr>
          <p:cNvSpPr>
            <a:spLocks noGrp="1" noChangeArrowheads="1"/>
          </p:cNvSpPr>
          <p:nvPr>
            <p:ph idx="1"/>
          </p:nvPr>
        </p:nvSpPr>
        <p:spPr>
          <a:xfrm>
            <a:off x="983432" y="2194520"/>
            <a:ext cx="10225136" cy="3682752"/>
          </a:xfrm>
        </p:spPr>
        <p:txBody>
          <a:bodyPr>
            <a:normAutofit lnSpcReduction="10000"/>
          </a:bodyPr>
          <a:lstStyle/>
          <a:p>
            <a:r>
              <a:rPr lang="en-AU" dirty="0"/>
              <a:t>One implementation model that emphasizes the role of policy in an InfoSec program is the bull’s-eye model. </a:t>
            </a:r>
          </a:p>
          <a:p>
            <a:r>
              <a:rPr lang="en-AU" dirty="0"/>
              <a:t>It provides a proven mechanism for prioritizing complex changes, the bull’s-eye model has become widely accepted among InfoSec professionals. </a:t>
            </a:r>
          </a:p>
          <a:p>
            <a:r>
              <a:rPr lang="en-AU" dirty="0"/>
              <a:t>In this model, issues are addressed by moving from the general to the specific, always starting with policy. </a:t>
            </a:r>
          </a:p>
          <a:p>
            <a:r>
              <a:rPr lang="en-AU" dirty="0"/>
              <a:t>That is, the focus is on systemic solutions instead of individual problems. </a:t>
            </a:r>
            <a:endParaRPr lang="en-AU" dirty="0">
              <a:effectLst/>
            </a:endParaRPr>
          </a:p>
        </p:txBody>
      </p:sp>
      <p:sp>
        <p:nvSpPr>
          <p:cNvPr id="2" name="Slide Number Placeholder 1">
            <a:extLst>
              <a:ext uri="{FF2B5EF4-FFF2-40B4-BE49-F238E27FC236}">
                <a16:creationId xmlns:a16="http://schemas.microsoft.com/office/drawing/2014/main" id="{715C2411-0B4A-4642-83A2-24EBC5C35097}"/>
              </a:ext>
            </a:extLst>
          </p:cNvPr>
          <p:cNvSpPr>
            <a:spLocks noGrp="1"/>
          </p:cNvSpPr>
          <p:nvPr>
            <p:ph type="sldNum" sz="quarter" idx="12"/>
          </p:nvPr>
        </p:nvSpPr>
        <p:spPr/>
        <p:txBody>
          <a:bodyPr/>
          <a:lstStyle/>
          <a:p>
            <a:pPr>
              <a:defRPr/>
            </a:pPr>
            <a:fld id="{7D01048D-4945-924E-8EC0-8BEEEFA1CB1C}" type="slidenum">
              <a:rPr lang="en-AU" altLang="en-US" smtClean="0"/>
              <a:pPr>
                <a:defRPr/>
              </a:pPr>
              <a:t>8</a:t>
            </a:fld>
            <a:endParaRPr lang="en-AU" altLang="en-US"/>
          </a:p>
        </p:txBody>
      </p:sp>
    </p:spTree>
    <p:extLst>
      <p:ext uri="{BB962C8B-B14F-4D97-AF65-F5344CB8AC3E}">
        <p14:creationId xmlns:p14="http://schemas.microsoft.com/office/powerpoint/2010/main" val="21637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id="{2BB93364-D39D-C449-967C-AA482E00939D}"/>
              </a:ext>
            </a:extLst>
          </p:cNvPr>
          <p:cNvSpPr>
            <a:spLocks noGrp="1" noChangeArrowheads="1"/>
          </p:cNvSpPr>
          <p:nvPr>
            <p:ph type="title"/>
          </p:nvPr>
        </p:nvSpPr>
        <p:spPr>
          <a:xfrm>
            <a:off x="983432" y="685801"/>
            <a:ext cx="10225136" cy="960945"/>
          </a:xfrm>
        </p:spPr>
        <p:txBody>
          <a:bodyPr>
            <a:normAutofit/>
          </a:bodyPr>
          <a:lstStyle/>
          <a:p>
            <a:pPr eaLnBrk="1" hangingPunct="1"/>
            <a:r>
              <a:rPr lang="en-US" altLang="en-US" dirty="0"/>
              <a:t>Why Policy? (cont’d.)</a:t>
            </a:r>
          </a:p>
        </p:txBody>
      </p:sp>
      <p:pic>
        <p:nvPicPr>
          <p:cNvPr id="27651" name="Picture 5">
            <a:extLst>
              <a:ext uri="{FF2B5EF4-FFF2-40B4-BE49-F238E27FC236}">
                <a16:creationId xmlns:a16="http://schemas.microsoft.com/office/drawing/2014/main" id="{6A0D92A8-2FBC-0D47-920B-36EBC0E0C3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3712" y="1916832"/>
            <a:ext cx="7200800" cy="4534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2" name="Slide Number Placeholder 1">
            <a:extLst>
              <a:ext uri="{FF2B5EF4-FFF2-40B4-BE49-F238E27FC236}">
                <a16:creationId xmlns:a16="http://schemas.microsoft.com/office/drawing/2014/main" id="{1E1A2E43-AB7E-9646-B3FD-16BB1EB8F5C3}"/>
              </a:ext>
            </a:extLst>
          </p:cNvPr>
          <p:cNvSpPr>
            <a:spLocks noGrp="1"/>
          </p:cNvSpPr>
          <p:nvPr>
            <p:ph type="sldNum" sz="quarter" idx="12"/>
          </p:nvPr>
        </p:nvSpPr>
        <p:spPr/>
        <p:txBody>
          <a:bodyPr/>
          <a:lstStyle/>
          <a:p>
            <a:pPr>
              <a:defRPr/>
            </a:pPr>
            <a:fld id="{7D01048D-4945-924E-8EC0-8BEEEFA1CB1C}" type="slidenum">
              <a:rPr lang="en-AU" altLang="en-US" smtClean="0"/>
              <a:pPr>
                <a:defRPr/>
              </a:pPr>
              <a:t>9</a:t>
            </a:fld>
            <a:endParaRPr lang="en-AU" altLang="en-US"/>
          </a:p>
        </p:txBody>
      </p:sp>
    </p:spTree>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ec03_1">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03" id="{E8B29301-31E6-A848-BCD6-610B6DA4B39E}" vid="{1B9EC679-941E-A94A-BA8A-CCE2BDC3B90E}"/>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3968</TotalTime>
  <Words>3215</Words>
  <Application>Microsoft Office PowerPoint</Application>
  <PresentationFormat>宽屏</PresentationFormat>
  <Paragraphs>444</Paragraphs>
  <Slides>50</Slides>
  <Notes>49</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50</vt:i4>
      </vt:variant>
    </vt:vector>
  </HeadingPairs>
  <TitlesOfParts>
    <vt:vector size="63" baseType="lpstr">
      <vt:lpstr>Flamauow Book</vt:lpstr>
      <vt:lpstr>等线</vt:lpstr>
      <vt:lpstr>Arial</vt:lpstr>
      <vt:lpstr>Calibri</vt:lpstr>
      <vt:lpstr>Calibri Light</vt:lpstr>
      <vt:lpstr>Comic Sans MS</vt:lpstr>
      <vt:lpstr>Courier New</vt:lpstr>
      <vt:lpstr>Lucida Calligraphy</vt:lpstr>
      <vt:lpstr>Wingdings</vt:lpstr>
      <vt:lpstr>1_Custom Design</vt:lpstr>
      <vt:lpstr>2_Custom Design</vt:lpstr>
      <vt:lpstr>Custom Design</vt:lpstr>
      <vt:lpstr>Lec03_1</vt:lpstr>
      <vt:lpstr>CSIT988/CSIT488 Security, Ethics and Professionalism Week 5: Information Security Policy</vt:lpstr>
      <vt:lpstr>PowerPoint 演示文稿</vt:lpstr>
      <vt:lpstr>LEARNING OBJECTIVES</vt:lpstr>
      <vt:lpstr>LEARNING OBJECTIVES</vt:lpstr>
      <vt:lpstr>Introduction</vt:lpstr>
      <vt:lpstr>Introduction (cont’d.)</vt:lpstr>
      <vt:lpstr>Why Policy?</vt:lpstr>
      <vt:lpstr>Why Policy? (cont’d.)</vt:lpstr>
      <vt:lpstr>Why Policy? (cont’d.)</vt:lpstr>
      <vt:lpstr>Why Policy? (cont’d.)</vt:lpstr>
      <vt:lpstr>Why Policy? (cont’d.)</vt:lpstr>
      <vt:lpstr>Policy, Standards, and Practices</vt:lpstr>
      <vt:lpstr>Policy, Standards, and Practices</vt:lpstr>
      <vt:lpstr>Policy, Standards, and Practices (cont’d.)</vt:lpstr>
      <vt:lpstr>Policy, Standards, and Practices (cont’d.)</vt:lpstr>
      <vt:lpstr>Policies, Standards, &amp; Practices</vt:lpstr>
      <vt:lpstr>Enterprise Information Security Policy (EISP)</vt:lpstr>
      <vt:lpstr>EISP Elements</vt:lpstr>
      <vt:lpstr>Example EISP Components</vt:lpstr>
      <vt:lpstr>Issue-Specific Security Policy (ISSP)</vt:lpstr>
      <vt:lpstr>Issue-Specific Security Policy (cont’d.)</vt:lpstr>
      <vt:lpstr>Issue-Specific Security Policy (cont’d.)</vt:lpstr>
      <vt:lpstr>Components of the ISSP</vt:lpstr>
      <vt:lpstr>Components of the ISSP</vt:lpstr>
      <vt:lpstr>Components of the ISSP (cont’d.)</vt:lpstr>
      <vt:lpstr>Components of the ISSP (cont’d.)</vt:lpstr>
      <vt:lpstr>Components of the ISSP (cont’d.)</vt:lpstr>
      <vt:lpstr>Implementing the ISSP</vt:lpstr>
      <vt:lpstr>Implementing the ISSP</vt:lpstr>
      <vt:lpstr>System-Specific Security Policy </vt:lpstr>
      <vt:lpstr>Managerial Guidance SysSPs</vt:lpstr>
      <vt:lpstr>Technical Specifications SysSPs</vt:lpstr>
      <vt:lpstr>Technical Specifications SysSPs (cont’d.)</vt:lpstr>
      <vt:lpstr>Technical Specifications SysSPs (cont’d.)</vt:lpstr>
      <vt:lpstr>Technical Specifications SysSPs (cont’d.)</vt:lpstr>
      <vt:lpstr>Technical Specifications SysSPs (cont’d.)</vt:lpstr>
      <vt:lpstr>Technical Specifications SysSPs (cont’d.)</vt:lpstr>
      <vt:lpstr>Technical Specifications SysSPs (cont’d.)</vt:lpstr>
      <vt:lpstr>Guidelines for Effective Policy</vt:lpstr>
      <vt:lpstr>Developing Information Security Policy</vt:lpstr>
      <vt:lpstr>Developing Information Security Policy (cont’d.)</vt:lpstr>
      <vt:lpstr>Developing Information Security Policy (cont’d.)</vt:lpstr>
      <vt:lpstr>Developing Information Security Policy (cont’d.)</vt:lpstr>
      <vt:lpstr>Developing Information Security Policy (cont’d.)</vt:lpstr>
      <vt:lpstr>Developing Information Security Policy (cont’d.)</vt:lpstr>
      <vt:lpstr>Developing Information Security Policy (cont’d.)</vt:lpstr>
      <vt:lpstr>Automated Tools</vt:lpstr>
      <vt:lpstr>Automated Tools</vt:lpstr>
      <vt:lpstr>Reference</vt:lpstr>
      <vt:lpstr>A Final Note on Policy</vt:lpstr>
    </vt:vector>
  </TitlesOfParts>
  <Company>Faculty of 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ISIT937 Information Technology Security and Risk Management </dc:title>
  <dc:creator>win</dc:creator>
  <cp:lastModifiedBy>guangyou</cp:lastModifiedBy>
  <cp:revision>378</cp:revision>
  <dcterms:created xsi:type="dcterms:W3CDTF">2011-02-07T22:44:11Z</dcterms:created>
  <dcterms:modified xsi:type="dcterms:W3CDTF">2024-03-20T08:25:17Z</dcterms:modified>
</cp:coreProperties>
</file>