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60" r:id="rId3"/>
    <p:sldMasterId id="2147484324" r:id="rId4"/>
  </p:sldMasterIdLst>
  <p:notesMasterIdLst>
    <p:notesMasterId r:id="rId53"/>
  </p:notesMasterIdLst>
  <p:handoutMasterIdLst>
    <p:handoutMasterId r:id="rId54"/>
  </p:handoutMasterIdLst>
  <p:sldIdLst>
    <p:sldId id="684" r:id="rId5"/>
    <p:sldId id="369" r:id="rId6"/>
    <p:sldId id="370" r:id="rId7"/>
    <p:sldId id="371" r:id="rId8"/>
    <p:sldId id="372" r:id="rId9"/>
    <p:sldId id="373" r:id="rId10"/>
    <p:sldId id="380" r:id="rId11"/>
    <p:sldId id="383" r:id="rId12"/>
    <p:sldId id="375" r:id="rId13"/>
    <p:sldId id="376" r:id="rId14"/>
    <p:sldId id="378" r:id="rId15"/>
    <p:sldId id="379" r:id="rId16"/>
    <p:sldId id="382" r:id="rId17"/>
    <p:sldId id="385" r:id="rId18"/>
    <p:sldId id="386" r:id="rId19"/>
    <p:sldId id="387" r:id="rId20"/>
    <p:sldId id="388" r:id="rId21"/>
    <p:sldId id="389" r:id="rId22"/>
    <p:sldId id="390" r:id="rId23"/>
    <p:sldId id="391" r:id="rId24"/>
    <p:sldId id="392" r:id="rId25"/>
    <p:sldId id="393" r:id="rId26"/>
    <p:sldId id="394" r:id="rId27"/>
    <p:sldId id="395" r:id="rId28"/>
    <p:sldId id="396" r:id="rId29"/>
    <p:sldId id="397" r:id="rId30"/>
    <p:sldId id="398" r:id="rId31"/>
    <p:sldId id="399" r:id="rId32"/>
    <p:sldId id="401" r:id="rId33"/>
    <p:sldId id="402" r:id="rId34"/>
    <p:sldId id="403" r:id="rId35"/>
    <p:sldId id="404" r:id="rId36"/>
    <p:sldId id="405" r:id="rId37"/>
    <p:sldId id="406" r:id="rId38"/>
    <p:sldId id="407" r:id="rId39"/>
    <p:sldId id="408" r:id="rId40"/>
    <p:sldId id="410" r:id="rId41"/>
    <p:sldId id="411" r:id="rId42"/>
    <p:sldId id="412" r:id="rId43"/>
    <p:sldId id="413" r:id="rId44"/>
    <p:sldId id="414" r:id="rId45"/>
    <p:sldId id="416" r:id="rId46"/>
    <p:sldId id="417" r:id="rId47"/>
    <p:sldId id="418" r:id="rId48"/>
    <p:sldId id="419" r:id="rId49"/>
    <p:sldId id="421" r:id="rId50"/>
    <p:sldId id="422" r:id="rId51"/>
    <p:sldId id="426" r:id="rId52"/>
  </p:sldIdLst>
  <p:sldSz cx="12192000" cy="6858000"/>
  <p:notesSz cx="10234613" cy="70993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36">
          <p15:clr>
            <a:srgbClr val="A4A3A4"/>
          </p15:clr>
        </p15:guide>
        <p15:guide id="2" pos="32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726"/>
  </p:normalViewPr>
  <p:slideViewPr>
    <p:cSldViewPr>
      <p:cViewPr varScale="1">
        <p:scale>
          <a:sx n="117" d="100"/>
          <a:sy n="117" d="100"/>
        </p:scale>
        <p:origin x="608" y="168"/>
      </p:cViewPr>
      <p:guideLst>
        <p:guide orient="horz" pos="2160"/>
        <p:guide pos="3840"/>
      </p:guideLst>
    </p:cSldViewPr>
  </p:slideViewPr>
  <p:notesTextViewPr>
    <p:cViewPr>
      <p:scale>
        <a:sx n="100" d="100"/>
        <a:sy n="100" d="100"/>
      </p:scale>
      <p:origin x="0" y="0"/>
    </p:cViewPr>
  </p:notesTextViewPr>
  <p:notesViewPr>
    <p:cSldViewPr>
      <p:cViewPr varScale="1">
        <p:scale>
          <a:sx n="115" d="100"/>
          <a:sy n="115" d="100"/>
        </p:scale>
        <p:origin x="-1350" y="-90"/>
      </p:cViewPr>
      <p:guideLst>
        <p:guide orient="horz" pos="2236"/>
        <p:guide pos="322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8F07F2C-44B7-964D-BF44-23C52EC666CE}"/>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3" name="Rectangle 3">
            <a:extLst>
              <a:ext uri="{FF2B5EF4-FFF2-40B4-BE49-F238E27FC236}">
                <a16:creationId xmlns:a16="http://schemas.microsoft.com/office/drawing/2014/main" id="{4EDB5175-6BDE-7A4C-B118-77A254FCADC2}"/>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AU"/>
          </a:p>
        </p:txBody>
      </p:sp>
      <p:sp>
        <p:nvSpPr>
          <p:cNvPr id="56324" name="Rectangle 4">
            <a:extLst>
              <a:ext uri="{FF2B5EF4-FFF2-40B4-BE49-F238E27FC236}">
                <a16:creationId xmlns:a16="http://schemas.microsoft.com/office/drawing/2014/main" id="{F6E84ABE-26E7-A945-A8FB-40E68414E82D}"/>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5" name="Rectangle 5">
            <a:extLst>
              <a:ext uri="{FF2B5EF4-FFF2-40B4-BE49-F238E27FC236}">
                <a16:creationId xmlns:a16="http://schemas.microsoft.com/office/drawing/2014/main" id="{2394F34B-5E4F-BA44-8004-38B3BC344B78}"/>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8CCAFE3-CD76-644F-9512-531C5CBA2A23}" type="slidenum">
              <a:rPr lang="en-AU" altLang="en-US"/>
              <a:pPr>
                <a:defRPr/>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241D25B-07F4-E94F-8BD1-018D44312615}"/>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5" name="Rectangle 3">
            <a:extLst>
              <a:ext uri="{FF2B5EF4-FFF2-40B4-BE49-F238E27FC236}">
                <a16:creationId xmlns:a16="http://schemas.microsoft.com/office/drawing/2014/main" id="{D6C0BC65-0981-0A4A-9B5F-ABB8047D602A}"/>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AU"/>
          </a:p>
        </p:txBody>
      </p:sp>
      <p:sp>
        <p:nvSpPr>
          <p:cNvPr id="17412" name="Rectangle 4">
            <a:extLst>
              <a:ext uri="{FF2B5EF4-FFF2-40B4-BE49-F238E27FC236}">
                <a16:creationId xmlns:a16="http://schemas.microsoft.com/office/drawing/2014/main" id="{574CDAF0-FBF1-FD47-88F8-82973A7CE20E}"/>
              </a:ext>
            </a:extLst>
          </p:cNvPr>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F817F3D9-EC3A-3E4F-8F08-B260EE0CD42A}"/>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8438" name="Rectangle 6">
            <a:extLst>
              <a:ext uri="{FF2B5EF4-FFF2-40B4-BE49-F238E27FC236}">
                <a16:creationId xmlns:a16="http://schemas.microsoft.com/office/drawing/2014/main" id="{374329B8-2A05-6E49-A82A-A9662280EF15}"/>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9" name="Rectangle 7">
            <a:extLst>
              <a:ext uri="{FF2B5EF4-FFF2-40B4-BE49-F238E27FC236}">
                <a16:creationId xmlns:a16="http://schemas.microsoft.com/office/drawing/2014/main" id="{C5427B18-1868-574D-A644-25D89CAD5ECA}"/>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0CB15F07-D317-9240-9EE9-672DB3BF6C94}"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1</a:t>
            </a:fld>
            <a:endParaRPr lang="en-AU" dirty="0"/>
          </a:p>
        </p:txBody>
      </p:sp>
    </p:spTree>
    <p:extLst>
      <p:ext uri="{BB962C8B-B14F-4D97-AF65-F5344CB8AC3E}">
        <p14:creationId xmlns:p14="http://schemas.microsoft.com/office/powerpoint/2010/main" val="4089786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56A94F1-4310-EF47-821F-C148224894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FF030D-C91B-874F-871E-4F1DC96456F3}" type="slidenum">
              <a:rPr lang="en-US" altLang="en-US" sz="1300" smtClean="0"/>
              <a:pPr>
                <a:spcBef>
                  <a:spcPct val="0"/>
                </a:spcBef>
              </a:pPr>
              <a:t>10</a:t>
            </a:fld>
            <a:endParaRPr lang="en-US" altLang="en-US" sz="1300"/>
          </a:p>
        </p:txBody>
      </p:sp>
      <p:sp>
        <p:nvSpPr>
          <p:cNvPr id="36867" name="Rectangle 2">
            <a:extLst>
              <a:ext uri="{FF2B5EF4-FFF2-40B4-BE49-F238E27FC236}">
                <a16:creationId xmlns:a16="http://schemas.microsoft.com/office/drawing/2014/main" id="{92BEAAE0-0BF7-8B47-B4AC-5B87C52C37CD}"/>
              </a:ext>
            </a:extLst>
          </p:cNvPr>
          <p:cNvSpPr>
            <a:spLocks noGrp="1" noRot="1" noChangeAspect="1" noChangeArrowheads="1" noTextEdit="1"/>
          </p:cNvSpPr>
          <p:nvPr>
            <p:ph type="sldImg"/>
          </p:nvPr>
        </p:nvSpPr>
        <p:spPr>
          <a:xfrm>
            <a:off x="2751138" y="531813"/>
            <a:ext cx="4730750" cy="2662237"/>
          </a:xfrm>
          <a:ln/>
        </p:spPr>
      </p:sp>
      <p:sp>
        <p:nvSpPr>
          <p:cNvPr id="36868" name="Rectangle 3">
            <a:extLst>
              <a:ext uri="{FF2B5EF4-FFF2-40B4-BE49-F238E27FC236}">
                <a16:creationId xmlns:a16="http://schemas.microsoft.com/office/drawing/2014/main" id="{35186CD6-BFF0-4F41-9FBC-7F01A4FB4A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4EDBC8C-13C1-2440-AFC8-04CE8B3B9EA9}"/>
              </a:ext>
            </a:extLst>
          </p:cNvPr>
          <p:cNvSpPr>
            <a:spLocks noGrp="1" noRot="1" noChangeAspect="1" noChangeArrowheads="1" noTextEdit="1"/>
          </p:cNvSpPr>
          <p:nvPr>
            <p:ph type="sldImg"/>
          </p:nvPr>
        </p:nvSpPr>
        <p:spPr>
          <a:xfrm>
            <a:off x="2751138" y="531813"/>
            <a:ext cx="4730750" cy="2662237"/>
          </a:xfrm>
          <a:ln/>
        </p:spPr>
      </p:sp>
      <p:sp>
        <p:nvSpPr>
          <p:cNvPr id="38915" name="Notes Placeholder 2">
            <a:extLst>
              <a:ext uri="{FF2B5EF4-FFF2-40B4-BE49-F238E27FC236}">
                <a16:creationId xmlns:a16="http://schemas.microsoft.com/office/drawing/2014/main" id="{2DD45378-3E08-064A-A657-8032F29EE89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8916" name="Slide Number Placeholder 3">
            <a:extLst>
              <a:ext uri="{FF2B5EF4-FFF2-40B4-BE49-F238E27FC236}">
                <a16:creationId xmlns:a16="http://schemas.microsoft.com/office/drawing/2014/main" id="{FC93D7E9-902E-D94C-A229-91A00768416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787D7A-601D-2449-B0EB-2AEB3D6ECA80}" type="slidenum">
              <a:rPr lang="en-US" altLang="en-US" sz="1300" smtClean="0"/>
              <a:pPr>
                <a:spcBef>
                  <a:spcPct val="0"/>
                </a:spcBef>
              </a:pPr>
              <a:t>11</a:t>
            </a:fld>
            <a:endParaRPr lang="en-US" alt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3AEA98CD-CD4D-034A-88E2-E57C5C255051}"/>
              </a:ext>
            </a:extLst>
          </p:cNvPr>
          <p:cNvSpPr>
            <a:spLocks noGrp="1" noRot="1" noChangeAspect="1" noChangeArrowheads="1" noTextEdit="1"/>
          </p:cNvSpPr>
          <p:nvPr>
            <p:ph type="sldImg"/>
          </p:nvPr>
        </p:nvSpPr>
        <p:spPr>
          <a:xfrm>
            <a:off x="2751138" y="531813"/>
            <a:ext cx="4730750" cy="2662237"/>
          </a:xfrm>
          <a:ln/>
        </p:spPr>
      </p:sp>
      <p:sp>
        <p:nvSpPr>
          <p:cNvPr id="40963" name="Notes Placeholder 2">
            <a:extLst>
              <a:ext uri="{FF2B5EF4-FFF2-40B4-BE49-F238E27FC236}">
                <a16:creationId xmlns:a16="http://schemas.microsoft.com/office/drawing/2014/main" id="{ED951EB2-EA48-F140-B086-E29AF30F6E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0964" name="Slide Number Placeholder 3">
            <a:extLst>
              <a:ext uri="{FF2B5EF4-FFF2-40B4-BE49-F238E27FC236}">
                <a16:creationId xmlns:a16="http://schemas.microsoft.com/office/drawing/2014/main" id="{0D2AC4DD-DEFA-5B4A-8D4E-EE4405001CA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22440F-5AEC-074A-9178-3AFBE0156179}" type="slidenum">
              <a:rPr lang="en-US" altLang="en-US" sz="1300" smtClean="0"/>
              <a:pPr>
                <a:spcBef>
                  <a:spcPct val="0"/>
                </a:spcBef>
              </a:pPr>
              <a:t>12</a:t>
            </a:fld>
            <a:endParaRPr lang="en-US" alt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D5D4073-5239-7A4A-893B-1F4D507C8536}"/>
              </a:ext>
            </a:extLst>
          </p:cNvPr>
          <p:cNvSpPr>
            <a:spLocks noGrp="1" noRot="1" noChangeAspect="1" noChangeArrowheads="1" noTextEdit="1"/>
          </p:cNvSpPr>
          <p:nvPr>
            <p:ph type="sldImg"/>
          </p:nvPr>
        </p:nvSpPr>
        <p:spPr>
          <a:xfrm>
            <a:off x="2751138" y="531813"/>
            <a:ext cx="4730750" cy="2662237"/>
          </a:xfrm>
          <a:ln/>
        </p:spPr>
      </p:sp>
      <p:sp>
        <p:nvSpPr>
          <p:cNvPr id="47107" name="Notes Placeholder 2">
            <a:extLst>
              <a:ext uri="{FF2B5EF4-FFF2-40B4-BE49-F238E27FC236}">
                <a16:creationId xmlns:a16="http://schemas.microsoft.com/office/drawing/2014/main" id="{75672760-BB1B-9742-A2FB-300A587C7B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7108" name="Slide Number Placeholder 3">
            <a:extLst>
              <a:ext uri="{FF2B5EF4-FFF2-40B4-BE49-F238E27FC236}">
                <a16:creationId xmlns:a16="http://schemas.microsoft.com/office/drawing/2014/main" id="{6ECD4BBB-C4C2-854D-B101-3B75A00C05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293DB0-AE2C-994C-A88C-FEC933648CF0}" type="slidenum">
              <a:rPr lang="en-US" altLang="en-US" sz="1300" smtClean="0"/>
              <a:pPr>
                <a:spcBef>
                  <a:spcPct val="0"/>
                </a:spcBef>
              </a:pPr>
              <a:t>13</a:t>
            </a:fld>
            <a:endParaRPr lang="en-US" alt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4361B948-DA0C-084E-9522-619406626416}"/>
              </a:ext>
            </a:extLst>
          </p:cNvPr>
          <p:cNvSpPr>
            <a:spLocks noGrp="1" noRot="1" noChangeAspect="1" noChangeArrowheads="1" noTextEdit="1"/>
          </p:cNvSpPr>
          <p:nvPr>
            <p:ph type="sldImg"/>
          </p:nvPr>
        </p:nvSpPr>
        <p:spPr>
          <a:xfrm>
            <a:off x="2751138" y="531813"/>
            <a:ext cx="4730750" cy="2662237"/>
          </a:xfrm>
          <a:ln/>
        </p:spPr>
      </p:sp>
      <p:sp>
        <p:nvSpPr>
          <p:cNvPr id="53251" name="Notes Placeholder 2">
            <a:extLst>
              <a:ext uri="{FF2B5EF4-FFF2-40B4-BE49-F238E27FC236}">
                <a16:creationId xmlns:a16="http://schemas.microsoft.com/office/drawing/2014/main" id="{CDE1E976-AA51-F44B-A7D4-274F1A3F02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3252" name="Slide Number Placeholder 3">
            <a:extLst>
              <a:ext uri="{FF2B5EF4-FFF2-40B4-BE49-F238E27FC236}">
                <a16:creationId xmlns:a16="http://schemas.microsoft.com/office/drawing/2014/main" id="{C80688D0-4C5D-3846-825A-56F7F865E9F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9A9734-BDF3-5343-B923-49904FBC1A19}" type="slidenum">
              <a:rPr lang="en-US" altLang="en-US" sz="1300" smtClean="0"/>
              <a:pPr>
                <a:spcBef>
                  <a:spcPct val="0"/>
                </a:spcBef>
              </a:pPr>
              <a:t>14</a:t>
            </a:fld>
            <a:endParaRPr lang="en-US" altLang="en-US"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17F749AC-2C37-974D-AEA4-C6884DA169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A5DDC6-C486-F045-8330-D608EAE97E1B}" type="slidenum">
              <a:rPr lang="en-US" altLang="en-US" sz="1300" smtClean="0"/>
              <a:pPr>
                <a:spcBef>
                  <a:spcPct val="0"/>
                </a:spcBef>
              </a:pPr>
              <a:t>15</a:t>
            </a:fld>
            <a:endParaRPr lang="en-US" altLang="en-US" sz="1300"/>
          </a:p>
        </p:txBody>
      </p:sp>
      <p:sp>
        <p:nvSpPr>
          <p:cNvPr id="55299" name="Rectangle 2">
            <a:extLst>
              <a:ext uri="{FF2B5EF4-FFF2-40B4-BE49-F238E27FC236}">
                <a16:creationId xmlns:a16="http://schemas.microsoft.com/office/drawing/2014/main" id="{73758F61-4A21-A842-B27D-BD4B3F39FC7C}"/>
              </a:ext>
            </a:extLst>
          </p:cNvPr>
          <p:cNvSpPr>
            <a:spLocks noGrp="1" noRot="1" noChangeAspect="1" noChangeArrowheads="1" noTextEdit="1"/>
          </p:cNvSpPr>
          <p:nvPr>
            <p:ph type="sldImg"/>
          </p:nvPr>
        </p:nvSpPr>
        <p:spPr>
          <a:xfrm>
            <a:off x="2751138" y="531813"/>
            <a:ext cx="4730750" cy="2662237"/>
          </a:xfrm>
          <a:ln/>
        </p:spPr>
      </p:sp>
      <p:sp>
        <p:nvSpPr>
          <p:cNvPr id="55300" name="Rectangle 3">
            <a:extLst>
              <a:ext uri="{FF2B5EF4-FFF2-40B4-BE49-F238E27FC236}">
                <a16:creationId xmlns:a16="http://schemas.microsoft.com/office/drawing/2014/main" id="{5CF1EBDE-67CB-4F4A-AC64-213D3CCAC8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CD7812E-1DCE-3145-BA64-0ADA9FD286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4A2F29-9776-7547-950B-EFE4463E8488}" type="slidenum">
              <a:rPr lang="en-US" altLang="en-US" sz="1300" smtClean="0"/>
              <a:pPr>
                <a:spcBef>
                  <a:spcPct val="0"/>
                </a:spcBef>
              </a:pPr>
              <a:t>16</a:t>
            </a:fld>
            <a:endParaRPr lang="en-US" altLang="en-US" sz="1300"/>
          </a:p>
        </p:txBody>
      </p:sp>
      <p:sp>
        <p:nvSpPr>
          <p:cNvPr id="57347" name="Rectangle 2">
            <a:extLst>
              <a:ext uri="{FF2B5EF4-FFF2-40B4-BE49-F238E27FC236}">
                <a16:creationId xmlns:a16="http://schemas.microsoft.com/office/drawing/2014/main" id="{266CC998-DF0E-6547-9BB9-2FD8063E4077}"/>
              </a:ext>
            </a:extLst>
          </p:cNvPr>
          <p:cNvSpPr>
            <a:spLocks noGrp="1" noRot="1" noChangeAspect="1" noChangeArrowheads="1" noTextEdit="1"/>
          </p:cNvSpPr>
          <p:nvPr>
            <p:ph type="sldImg"/>
          </p:nvPr>
        </p:nvSpPr>
        <p:spPr>
          <a:xfrm>
            <a:off x="2751138" y="531813"/>
            <a:ext cx="4730750" cy="2662237"/>
          </a:xfrm>
          <a:ln/>
        </p:spPr>
      </p:sp>
      <p:sp>
        <p:nvSpPr>
          <p:cNvPr id="57348" name="Rectangle 3">
            <a:extLst>
              <a:ext uri="{FF2B5EF4-FFF2-40B4-BE49-F238E27FC236}">
                <a16:creationId xmlns:a16="http://schemas.microsoft.com/office/drawing/2014/main" id="{04033843-E7A5-9A43-82C4-3EA3D32309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A04FA646-2575-B140-AA25-E84C022E7473}"/>
              </a:ext>
            </a:extLst>
          </p:cNvPr>
          <p:cNvSpPr>
            <a:spLocks noGrp="1" noRot="1" noChangeAspect="1" noChangeArrowheads="1" noTextEdit="1"/>
          </p:cNvSpPr>
          <p:nvPr>
            <p:ph type="sldImg"/>
          </p:nvPr>
        </p:nvSpPr>
        <p:spPr>
          <a:xfrm>
            <a:off x="2751138" y="531813"/>
            <a:ext cx="4730750" cy="2662237"/>
          </a:xfrm>
          <a:ln/>
        </p:spPr>
      </p:sp>
      <p:sp>
        <p:nvSpPr>
          <p:cNvPr id="59395" name="Notes Placeholder 2">
            <a:extLst>
              <a:ext uri="{FF2B5EF4-FFF2-40B4-BE49-F238E27FC236}">
                <a16:creationId xmlns:a16="http://schemas.microsoft.com/office/drawing/2014/main" id="{F3557CC1-45F5-F844-999F-2E133F5CDD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9396" name="Slide Number Placeholder 3">
            <a:extLst>
              <a:ext uri="{FF2B5EF4-FFF2-40B4-BE49-F238E27FC236}">
                <a16:creationId xmlns:a16="http://schemas.microsoft.com/office/drawing/2014/main" id="{30C07940-2B2B-A343-9E08-78D4B47AFE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A5EB34-7CEE-1D40-8484-EF16EE65C880}" type="slidenum">
              <a:rPr lang="en-US" altLang="en-US" sz="1300" smtClean="0"/>
              <a:pPr>
                <a:spcBef>
                  <a:spcPct val="0"/>
                </a:spcBef>
              </a:pPr>
              <a:t>17</a:t>
            </a:fld>
            <a:endParaRPr lang="en-US" altLang="en-US"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F8250CEC-0DE1-4745-89E4-06B8215051CD}"/>
              </a:ext>
            </a:extLst>
          </p:cNvPr>
          <p:cNvSpPr>
            <a:spLocks noGrp="1" noRot="1" noChangeAspect="1" noChangeArrowheads="1" noTextEdit="1"/>
          </p:cNvSpPr>
          <p:nvPr>
            <p:ph type="sldImg"/>
          </p:nvPr>
        </p:nvSpPr>
        <p:spPr>
          <a:xfrm>
            <a:off x="2751138" y="531813"/>
            <a:ext cx="4730750" cy="2662237"/>
          </a:xfrm>
          <a:ln/>
        </p:spPr>
      </p:sp>
      <p:sp>
        <p:nvSpPr>
          <p:cNvPr id="61443" name="Notes Placeholder 2">
            <a:extLst>
              <a:ext uri="{FF2B5EF4-FFF2-40B4-BE49-F238E27FC236}">
                <a16:creationId xmlns:a16="http://schemas.microsoft.com/office/drawing/2014/main" id="{DEA1E13F-9213-2743-9D3D-23C7520F13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1444" name="Slide Number Placeholder 3">
            <a:extLst>
              <a:ext uri="{FF2B5EF4-FFF2-40B4-BE49-F238E27FC236}">
                <a16:creationId xmlns:a16="http://schemas.microsoft.com/office/drawing/2014/main" id="{1E458E24-1E9C-CA41-A63C-ACF0715A24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26A2E1-9F01-CD48-9CEE-26808C0F6E7D}" type="slidenum">
              <a:rPr lang="en-US" altLang="en-US" sz="1300" smtClean="0"/>
              <a:pPr>
                <a:spcBef>
                  <a:spcPct val="0"/>
                </a:spcBef>
              </a:pPr>
              <a:t>18</a:t>
            </a:fld>
            <a:endParaRPr lang="en-US" altLang="en-US"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071D2C8-0D83-584B-BA5E-27DB1D409529}"/>
              </a:ext>
            </a:extLst>
          </p:cNvPr>
          <p:cNvSpPr>
            <a:spLocks noGrp="1" noRot="1" noChangeAspect="1" noChangeArrowheads="1" noTextEdit="1"/>
          </p:cNvSpPr>
          <p:nvPr>
            <p:ph type="sldImg"/>
          </p:nvPr>
        </p:nvSpPr>
        <p:spPr>
          <a:xfrm>
            <a:off x="2751138" y="531813"/>
            <a:ext cx="4730750" cy="2662237"/>
          </a:xfrm>
          <a:ln/>
        </p:spPr>
      </p:sp>
      <p:sp>
        <p:nvSpPr>
          <p:cNvPr id="63491" name="Notes Placeholder 2">
            <a:extLst>
              <a:ext uri="{FF2B5EF4-FFF2-40B4-BE49-F238E27FC236}">
                <a16:creationId xmlns:a16="http://schemas.microsoft.com/office/drawing/2014/main" id="{610D33F5-FB06-B142-AE90-2183736AB0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3492" name="Slide Number Placeholder 3">
            <a:extLst>
              <a:ext uri="{FF2B5EF4-FFF2-40B4-BE49-F238E27FC236}">
                <a16:creationId xmlns:a16="http://schemas.microsoft.com/office/drawing/2014/main" id="{A4111683-DD11-A14C-960D-E4C8EE8F1D1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C24C81-A45E-FC40-AFA4-0A64C72ABA6E}" type="slidenum">
              <a:rPr lang="en-US" altLang="en-US" sz="1300" smtClean="0"/>
              <a:pPr>
                <a:spcBef>
                  <a:spcPct val="0"/>
                </a:spcBef>
              </a:pPr>
              <a:t>19</a:t>
            </a:fld>
            <a:endParaRPr lang="en-US"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21B3B8D-602B-1148-B30A-F1713E8B2A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AB7D571-8BF2-6B4D-BC7C-B0011DF65794}" type="slidenum">
              <a:rPr lang="en-US" altLang="en-US" sz="1300" smtClean="0"/>
              <a:pPr>
                <a:spcBef>
                  <a:spcPct val="0"/>
                </a:spcBef>
              </a:pPr>
              <a:t>2</a:t>
            </a:fld>
            <a:endParaRPr lang="en-US" altLang="en-US" sz="1300"/>
          </a:p>
        </p:txBody>
      </p:sp>
      <p:sp>
        <p:nvSpPr>
          <p:cNvPr id="22531" name="Rectangle 2">
            <a:extLst>
              <a:ext uri="{FF2B5EF4-FFF2-40B4-BE49-F238E27FC236}">
                <a16:creationId xmlns:a16="http://schemas.microsoft.com/office/drawing/2014/main" id="{FD93CF02-9CEF-D847-8BE0-D594123D2369}"/>
              </a:ext>
            </a:extLst>
          </p:cNvPr>
          <p:cNvSpPr>
            <a:spLocks noGrp="1" noRot="1" noChangeAspect="1" noChangeArrowheads="1" noTextEdit="1"/>
          </p:cNvSpPr>
          <p:nvPr>
            <p:ph type="sldImg"/>
          </p:nvPr>
        </p:nvSpPr>
        <p:spPr>
          <a:xfrm>
            <a:off x="2751138" y="531813"/>
            <a:ext cx="4730750" cy="2662237"/>
          </a:xfrm>
          <a:ln/>
        </p:spPr>
      </p:sp>
      <p:sp>
        <p:nvSpPr>
          <p:cNvPr id="22532" name="Rectangle 3">
            <a:extLst>
              <a:ext uri="{FF2B5EF4-FFF2-40B4-BE49-F238E27FC236}">
                <a16:creationId xmlns:a16="http://schemas.microsoft.com/office/drawing/2014/main" id="{DD53111D-6B2B-0E4B-8FC7-34A9108057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47CDDCB3-091D-414F-816B-CC8015C873C5}"/>
              </a:ext>
            </a:extLst>
          </p:cNvPr>
          <p:cNvSpPr>
            <a:spLocks noGrp="1" noRot="1" noChangeAspect="1" noChangeArrowheads="1" noTextEdit="1"/>
          </p:cNvSpPr>
          <p:nvPr>
            <p:ph type="sldImg"/>
          </p:nvPr>
        </p:nvSpPr>
        <p:spPr>
          <a:xfrm>
            <a:off x="2751138" y="531813"/>
            <a:ext cx="4730750" cy="2662237"/>
          </a:xfrm>
          <a:ln/>
        </p:spPr>
      </p:sp>
      <p:sp>
        <p:nvSpPr>
          <p:cNvPr id="65539" name="Notes Placeholder 2">
            <a:extLst>
              <a:ext uri="{FF2B5EF4-FFF2-40B4-BE49-F238E27FC236}">
                <a16:creationId xmlns:a16="http://schemas.microsoft.com/office/drawing/2014/main" id="{4A61CED0-B678-CA44-BA4B-35D204AE4A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5540" name="Slide Number Placeholder 3">
            <a:extLst>
              <a:ext uri="{FF2B5EF4-FFF2-40B4-BE49-F238E27FC236}">
                <a16:creationId xmlns:a16="http://schemas.microsoft.com/office/drawing/2014/main" id="{1F8EBA33-C6A1-FC40-A483-9B2CFFFE4A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31E507-EA3D-2448-84CB-E3D43F923FE5}" type="slidenum">
              <a:rPr lang="en-US" altLang="en-US" sz="1300" smtClean="0"/>
              <a:pPr>
                <a:spcBef>
                  <a:spcPct val="0"/>
                </a:spcBef>
              </a:pPr>
              <a:t>20</a:t>
            </a:fld>
            <a:endParaRPr lang="en-US" altLang="en-US" sz="13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2C526F01-05D2-0A47-AE21-7827A2BECCCA}"/>
              </a:ext>
            </a:extLst>
          </p:cNvPr>
          <p:cNvSpPr>
            <a:spLocks noGrp="1" noRot="1" noChangeAspect="1" noChangeArrowheads="1" noTextEdit="1"/>
          </p:cNvSpPr>
          <p:nvPr>
            <p:ph type="sldImg"/>
          </p:nvPr>
        </p:nvSpPr>
        <p:spPr>
          <a:xfrm>
            <a:off x="2751138" y="531813"/>
            <a:ext cx="4730750" cy="2662237"/>
          </a:xfrm>
          <a:ln/>
        </p:spPr>
      </p:sp>
      <p:sp>
        <p:nvSpPr>
          <p:cNvPr id="67587" name="Notes Placeholder 2">
            <a:extLst>
              <a:ext uri="{FF2B5EF4-FFF2-40B4-BE49-F238E27FC236}">
                <a16:creationId xmlns:a16="http://schemas.microsoft.com/office/drawing/2014/main" id="{8FEF4257-5DD8-1E4D-A58E-EC069A6DCC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7588" name="Slide Number Placeholder 3">
            <a:extLst>
              <a:ext uri="{FF2B5EF4-FFF2-40B4-BE49-F238E27FC236}">
                <a16:creationId xmlns:a16="http://schemas.microsoft.com/office/drawing/2014/main" id="{686B696D-3A17-FD43-9856-DB100EC0CF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CA7FC5-2E77-B04B-81F2-F186980A5DD6}" type="slidenum">
              <a:rPr lang="en-US" altLang="en-US" sz="1300" smtClean="0"/>
              <a:pPr>
                <a:spcBef>
                  <a:spcPct val="0"/>
                </a:spcBef>
              </a:pPr>
              <a:t>21</a:t>
            </a:fld>
            <a:endParaRPr lang="en-US" altLang="en-US" sz="13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F5CE21C-3B68-AB4C-AB26-5AF2FEC0F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3EC55F-4471-B440-954E-4AF6C732104D}" type="slidenum">
              <a:rPr lang="en-US" altLang="en-US" sz="1300" smtClean="0"/>
              <a:pPr>
                <a:spcBef>
                  <a:spcPct val="0"/>
                </a:spcBef>
              </a:pPr>
              <a:t>22</a:t>
            </a:fld>
            <a:endParaRPr lang="en-US" altLang="en-US" sz="1300"/>
          </a:p>
        </p:txBody>
      </p:sp>
      <p:sp>
        <p:nvSpPr>
          <p:cNvPr id="69635" name="Rectangle 2">
            <a:extLst>
              <a:ext uri="{FF2B5EF4-FFF2-40B4-BE49-F238E27FC236}">
                <a16:creationId xmlns:a16="http://schemas.microsoft.com/office/drawing/2014/main" id="{13852C7E-6E62-4F4C-851E-8EB63A273B7E}"/>
              </a:ext>
            </a:extLst>
          </p:cNvPr>
          <p:cNvSpPr>
            <a:spLocks noGrp="1" noRot="1" noChangeAspect="1" noChangeArrowheads="1" noTextEdit="1"/>
          </p:cNvSpPr>
          <p:nvPr>
            <p:ph type="sldImg"/>
          </p:nvPr>
        </p:nvSpPr>
        <p:spPr>
          <a:xfrm>
            <a:off x="2751138" y="531813"/>
            <a:ext cx="4730750" cy="2662237"/>
          </a:xfrm>
          <a:ln/>
        </p:spPr>
      </p:sp>
      <p:sp>
        <p:nvSpPr>
          <p:cNvPr id="69636" name="Rectangle 3">
            <a:extLst>
              <a:ext uri="{FF2B5EF4-FFF2-40B4-BE49-F238E27FC236}">
                <a16:creationId xmlns:a16="http://schemas.microsoft.com/office/drawing/2014/main" id="{EB7BEA0E-08B6-6A45-ABF5-C3E09AC821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1C4BA6F-524A-0747-AA98-3E4EE7566A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3776FF-D87E-F641-B3D6-AE6D04513DDF}" type="slidenum">
              <a:rPr lang="en-US" altLang="en-US" sz="1300" smtClean="0"/>
              <a:pPr>
                <a:spcBef>
                  <a:spcPct val="0"/>
                </a:spcBef>
              </a:pPr>
              <a:t>23</a:t>
            </a:fld>
            <a:endParaRPr lang="en-US" altLang="en-US" sz="1300"/>
          </a:p>
        </p:txBody>
      </p:sp>
      <p:sp>
        <p:nvSpPr>
          <p:cNvPr id="71683" name="Rectangle 2">
            <a:extLst>
              <a:ext uri="{FF2B5EF4-FFF2-40B4-BE49-F238E27FC236}">
                <a16:creationId xmlns:a16="http://schemas.microsoft.com/office/drawing/2014/main" id="{A015E194-8B0E-9745-9491-CF47F81CBF88}"/>
              </a:ext>
            </a:extLst>
          </p:cNvPr>
          <p:cNvSpPr>
            <a:spLocks noGrp="1" noRot="1" noChangeAspect="1" noChangeArrowheads="1" noTextEdit="1"/>
          </p:cNvSpPr>
          <p:nvPr>
            <p:ph type="sldImg"/>
          </p:nvPr>
        </p:nvSpPr>
        <p:spPr>
          <a:xfrm>
            <a:off x="2751138" y="531813"/>
            <a:ext cx="4730750" cy="2662237"/>
          </a:xfrm>
          <a:ln/>
        </p:spPr>
      </p:sp>
      <p:sp>
        <p:nvSpPr>
          <p:cNvPr id="71684" name="Rectangle 3">
            <a:extLst>
              <a:ext uri="{FF2B5EF4-FFF2-40B4-BE49-F238E27FC236}">
                <a16:creationId xmlns:a16="http://schemas.microsoft.com/office/drawing/2014/main" id="{E16D5200-A44E-A34C-ACA5-84B19C75F3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6DAC8AF-F6F4-A740-A60A-2C177C7748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8E17C9-8F09-7942-96C2-CA4F89B2F8F1}" type="slidenum">
              <a:rPr lang="en-US" altLang="en-US" sz="1300" smtClean="0"/>
              <a:pPr>
                <a:spcBef>
                  <a:spcPct val="0"/>
                </a:spcBef>
              </a:pPr>
              <a:t>24</a:t>
            </a:fld>
            <a:endParaRPr lang="en-US" altLang="en-US" sz="1300"/>
          </a:p>
        </p:txBody>
      </p:sp>
      <p:sp>
        <p:nvSpPr>
          <p:cNvPr id="73731" name="Rectangle 2">
            <a:extLst>
              <a:ext uri="{FF2B5EF4-FFF2-40B4-BE49-F238E27FC236}">
                <a16:creationId xmlns:a16="http://schemas.microsoft.com/office/drawing/2014/main" id="{E847769F-4BCC-EE4F-85D9-5CB34CFCE465}"/>
              </a:ext>
            </a:extLst>
          </p:cNvPr>
          <p:cNvSpPr>
            <a:spLocks noGrp="1" noRot="1" noChangeAspect="1" noChangeArrowheads="1" noTextEdit="1"/>
          </p:cNvSpPr>
          <p:nvPr>
            <p:ph type="sldImg"/>
          </p:nvPr>
        </p:nvSpPr>
        <p:spPr>
          <a:xfrm>
            <a:off x="2751138" y="531813"/>
            <a:ext cx="4730750" cy="2662237"/>
          </a:xfrm>
          <a:ln/>
        </p:spPr>
      </p:sp>
      <p:sp>
        <p:nvSpPr>
          <p:cNvPr id="73732" name="Rectangle 3">
            <a:extLst>
              <a:ext uri="{FF2B5EF4-FFF2-40B4-BE49-F238E27FC236}">
                <a16:creationId xmlns:a16="http://schemas.microsoft.com/office/drawing/2014/main" id="{C2E5D116-2BFD-7C47-8D33-8F45748505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981704C-D1DD-3C4C-85B2-41901E9B05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578D7E-5F52-1B48-84E9-B08072356241}" type="slidenum">
              <a:rPr lang="en-US" altLang="en-US" sz="1300" smtClean="0"/>
              <a:pPr>
                <a:spcBef>
                  <a:spcPct val="0"/>
                </a:spcBef>
              </a:pPr>
              <a:t>25</a:t>
            </a:fld>
            <a:endParaRPr lang="en-US" altLang="en-US" sz="1300"/>
          </a:p>
        </p:txBody>
      </p:sp>
      <p:sp>
        <p:nvSpPr>
          <p:cNvPr id="75779" name="Rectangle 2">
            <a:extLst>
              <a:ext uri="{FF2B5EF4-FFF2-40B4-BE49-F238E27FC236}">
                <a16:creationId xmlns:a16="http://schemas.microsoft.com/office/drawing/2014/main" id="{C5A3A247-8B89-7B45-A35A-0558ADFC9B41}"/>
              </a:ext>
            </a:extLst>
          </p:cNvPr>
          <p:cNvSpPr>
            <a:spLocks noGrp="1" noRot="1" noChangeAspect="1" noChangeArrowheads="1" noTextEdit="1"/>
          </p:cNvSpPr>
          <p:nvPr>
            <p:ph type="sldImg"/>
          </p:nvPr>
        </p:nvSpPr>
        <p:spPr>
          <a:xfrm>
            <a:off x="2751138" y="531813"/>
            <a:ext cx="4730750" cy="2662237"/>
          </a:xfrm>
          <a:ln/>
        </p:spPr>
      </p:sp>
      <p:sp>
        <p:nvSpPr>
          <p:cNvPr id="75780" name="Rectangle 3">
            <a:extLst>
              <a:ext uri="{FF2B5EF4-FFF2-40B4-BE49-F238E27FC236}">
                <a16:creationId xmlns:a16="http://schemas.microsoft.com/office/drawing/2014/main" id="{914BFE3A-B249-8046-BD5D-64A2FE0DAF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9E7B53E4-AA36-8B4C-A125-7FB170D068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6C6FD2-25DD-A14A-9516-E6AEB5976432}" type="slidenum">
              <a:rPr lang="en-US" altLang="en-US" sz="1300" smtClean="0"/>
              <a:pPr>
                <a:spcBef>
                  <a:spcPct val="0"/>
                </a:spcBef>
              </a:pPr>
              <a:t>26</a:t>
            </a:fld>
            <a:endParaRPr lang="en-US" altLang="en-US" sz="1300"/>
          </a:p>
        </p:txBody>
      </p:sp>
      <p:sp>
        <p:nvSpPr>
          <p:cNvPr id="77827" name="Rectangle 2">
            <a:extLst>
              <a:ext uri="{FF2B5EF4-FFF2-40B4-BE49-F238E27FC236}">
                <a16:creationId xmlns:a16="http://schemas.microsoft.com/office/drawing/2014/main" id="{739EB09B-9A88-CF46-8EF4-9A34BB5B6398}"/>
              </a:ext>
            </a:extLst>
          </p:cNvPr>
          <p:cNvSpPr>
            <a:spLocks noGrp="1" noRot="1" noChangeAspect="1" noChangeArrowheads="1" noTextEdit="1"/>
          </p:cNvSpPr>
          <p:nvPr>
            <p:ph type="sldImg"/>
          </p:nvPr>
        </p:nvSpPr>
        <p:spPr>
          <a:xfrm>
            <a:off x="2751138" y="531813"/>
            <a:ext cx="4730750" cy="2662237"/>
          </a:xfrm>
          <a:ln/>
        </p:spPr>
      </p:sp>
      <p:sp>
        <p:nvSpPr>
          <p:cNvPr id="77828" name="Rectangle 3">
            <a:extLst>
              <a:ext uri="{FF2B5EF4-FFF2-40B4-BE49-F238E27FC236}">
                <a16:creationId xmlns:a16="http://schemas.microsoft.com/office/drawing/2014/main" id="{F0A2C420-ABA7-144B-A58A-D75F35B4DE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DCBB967E-38A5-0645-A0DB-C9BC39AFF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E98D0A-D42C-A347-BFAF-01DB8A78D974}" type="slidenum">
              <a:rPr lang="en-US" altLang="en-US" sz="1300" smtClean="0"/>
              <a:pPr>
                <a:spcBef>
                  <a:spcPct val="0"/>
                </a:spcBef>
              </a:pPr>
              <a:t>27</a:t>
            </a:fld>
            <a:endParaRPr lang="en-US" altLang="en-US" sz="1300"/>
          </a:p>
        </p:txBody>
      </p:sp>
      <p:sp>
        <p:nvSpPr>
          <p:cNvPr id="79875" name="Rectangle 2">
            <a:extLst>
              <a:ext uri="{FF2B5EF4-FFF2-40B4-BE49-F238E27FC236}">
                <a16:creationId xmlns:a16="http://schemas.microsoft.com/office/drawing/2014/main" id="{29653AD6-9DAD-2747-8CCF-156AF6F612AA}"/>
              </a:ext>
            </a:extLst>
          </p:cNvPr>
          <p:cNvSpPr>
            <a:spLocks noGrp="1" noRot="1" noChangeAspect="1" noChangeArrowheads="1" noTextEdit="1"/>
          </p:cNvSpPr>
          <p:nvPr>
            <p:ph type="sldImg"/>
          </p:nvPr>
        </p:nvSpPr>
        <p:spPr>
          <a:xfrm>
            <a:off x="2751138" y="531813"/>
            <a:ext cx="4730750" cy="2662237"/>
          </a:xfrm>
          <a:ln/>
        </p:spPr>
      </p:sp>
      <p:sp>
        <p:nvSpPr>
          <p:cNvPr id="79876" name="Rectangle 3">
            <a:extLst>
              <a:ext uri="{FF2B5EF4-FFF2-40B4-BE49-F238E27FC236}">
                <a16:creationId xmlns:a16="http://schemas.microsoft.com/office/drawing/2014/main" id="{74042257-1571-9F4C-94E7-7069490FBE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E27523B-30C7-BD45-8DFB-06D7A5831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06666B-8929-854F-AA84-98FD3442E8DD}" type="slidenum">
              <a:rPr lang="en-US" altLang="en-US" sz="1300" smtClean="0"/>
              <a:pPr>
                <a:spcBef>
                  <a:spcPct val="0"/>
                </a:spcBef>
              </a:pPr>
              <a:t>28</a:t>
            </a:fld>
            <a:endParaRPr lang="en-US" altLang="en-US" sz="1300"/>
          </a:p>
        </p:txBody>
      </p:sp>
      <p:sp>
        <p:nvSpPr>
          <p:cNvPr id="81923" name="Rectangle 2">
            <a:extLst>
              <a:ext uri="{FF2B5EF4-FFF2-40B4-BE49-F238E27FC236}">
                <a16:creationId xmlns:a16="http://schemas.microsoft.com/office/drawing/2014/main" id="{B1D7D98E-2B55-1845-AFD4-9A7ED361AD9B}"/>
              </a:ext>
            </a:extLst>
          </p:cNvPr>
          <p:cNvSpPr>
            <a:spLocks noGrp="1" noRot="1" noChangeAspect="1" noChangeArrowheads="1" noTextEdit="1"/>
          </p:cNvSpPr>
          <p:nvPr>
            <p:ph type="sldImg"/>
          </p:nvPr>
        </p:nvSpPr>
        <p:spPr>
          <a:xfrm>
            <a:off x="2751138" y="531813"/>
            <a:ext cx="4730750" cy="2662237"/>
          </a:xfrm>
          <a:ln/>
        </p:spPr>
      </p:sp>
      <p:sp>
        <p:nvSpPr>
          <p:cNvPr id="81924" name="Rectangle 3">
            <a:extLst>
              <a:ext uri="{FF2B5EF4-FFF2-40B4-BE49-F238E27FC236}">
                <a16:creationId xmlns:a16="http://schemas.microsoft.com/office/drawing/2014/main" id="{BFBA1009-A065-4140-9836-225EC150E9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03B3342A-D205-194F-8C4C-9715BCD567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DD2B5F-3E7C-4741-8788-33D7E9286761}" type="slidenum">
              <a:rPr lang="en-US" altLang="en-US" sz="1300" smtClean="0"/>
              <a:pPr>
                <a:spcBef>
                  <a:spcPct val="0"/>
                </a:spcBef>
              </a:pPr>
              <a:t>29</a:t>
            </a:fld>
            <a:endParaRPr lang="en-US" altLang="en-US" sz="1300"/>
          </a:p>
        </p:txBody>
      </p:sp>
      <p:sp>
        <p:nvSpPr>
          <p:cNvPr id="83971" name="Rectangle 2">
            <a:extLst>
              <a:ext uri="{FF2B5EF4-FFF2-40B4-BE49-F238E27FC236}">
                <a16:creationId xmlns:a16="http://schemas.microsoft.com/office/drawing/2014/main" id="{0FDAFEAF-5F91-D54F-B8A4-1C3E483CD928}"/>
              </a:ext>
            </a:extLst>
          </p:cNvPr>
          <p:cNvSpPr>
            <a:spLocks noGrp="1" noRot="1" noChangeAspect="1" noChangeArrowheads="1" noTextEdit="1"/>
          </p:cNvSpPr>
          <p:nvPr>
            <p:ph type="sldImg"/>
          </p:nvPr>
        </p:nvSpPr>
        <p:spPr>
          <a:xfrm>
            <a:off x="2751138" y="531813"/>
            <a:ext cx="4730750" cy="2662237"/>
          </a:xfrm>
          <a:ln/>
        </p:spPr>
      </p:sp>
      <p:sp>
        <p:nvSpPr>
          <p:cNvPr id="83972" name="Rectangle 3">
            <a:extLst>
              <a:ext uri="{FF2B5EF4-FFF2-40B4-BE49-F238E27FC236}">
                <a16:creationId xmlns:a16="http://schemas.microsoft.com/office/drawing/2014/main" id="{81FEE52F-2CF6-384B-8391-49E38C249F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4C5BC64-B0BC-F348-94BC-AF53A7A188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28A445-AC8C-6B44-9989-4EE732EDEAE1}" type="slidenum">
              <a:rPr lang="en-US" altLang="en-US" sz="1300" smtClean="0"/>
              <a:pPr>
                <a:spcBef>
                  <a:spcPct val="0"/>
                </a:spcBef>
              </a:pPr>
              <a:t>3</a:t>
            </a:fld>
            <a:endParaRPr lang="en-US" altLang="en-US" sz="1300"/>
          </a:p>
        </p:txBody>
      </p:sp>
      <p:sp>
        <p:nvSpPr>
          <p:cNvPr id="24579" name="Rectangle 2">
            <a:extLst>
              <a:ext uri="{FF2B5EF4-FFF2-40B4-BE49-F238E27FC236}">
                <a16:creationId xmlns:a16="http://schemas.microsoft.com/office/drawing/2014/main" id="{37A85950-25BD-1848-809A-F4AB7FFB76A6}"/>
              </a:ext>
            </a:extLst>
          </p:cNvPr>
          <p:cNvSpPr>
            <a:spLocks noGrp="1" noRot="1" noChangeAspect="1" noChangeArrowheads="1" noTextEdit="1"/>
          </p:cNvSpPr>
          <p:nvPr>
            <p:ph type="sldImg"/>
          </p:nvPr>
        </p:nvSpPr>
        <p:spPr>
          <a:xfrm>
            <a:off x="2751138" y="531813"/>
            <a:ext cx="4730750" cy="2662237"/>
          </a:xfrm>
          <a:ln/>
        </p:spPr>
      </p:sp>
      <p:sp>
        <p:nvSpPr>
          <p:cNvPr id="24580" name="Rectangle 3">
            <a:extLst>
              <a:ext uri="{FF2B5EF4-FFF2-40B4-BE49-F238E27FC236}">
                <a16:creationId xmlns:a16="http://schemas.microsoft.com/office/drawing/2014/main" id="{3133D915-7229-AE4D-B505-BE08A8BC05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74F84B58-1335-C549-B295-AB4569EAB0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FAD581-59E8-9F4D-88A8-3D867D4B01AB}" type="slidenum">
              <a:rPr lang="en-US" altLang="en-US" sz="1300" smtClean="0"/>
              <a:pPr>
                <a:spcBef>
                  <a:spcPct val="0"/>
                </a:spcBef>
              </a:pPr>
              <a:t>30</a:t>
            </a:fld>
            <a:endParaRPr lang="en-US" altLang="en-US" sz="1300"/>
          </a:p>
        </p:txBody>
      </p:sp>
      <p:sp>
        <p:nvSpPr>
          <p:cNvPr id="86019" name="Rectangle 2">
            <a:extLst>
              <a:ext uri="{FF2B5EF4-FFF2-40B4-BE49-F238E27FC236}">
                <a16:creationId xmlns:a16="http://schemas.microsoft.com/office/drawing/2014/main" id="{470F7405-1F8D-424F-8326-CCA2114EBF85}"/>
              </a:ext>
            </a:extLst>
          </p:cNvPr>
          <p:cNvSpPr>
            <a:spLocks noGrp="1" noRot="1" noChangeAspect="1" noChangeArrowheads="1" noTextEdit="1"/>
          </p:cNvSpPr>
          <p:nvPr>
            <p:ph type="sldImg"/>
          </p:nvPr>
        </p:nvSpPr>
        <p:spPr>
          <a:xfrm>
            <a:off x="2751138" y="531813"/>
            <a:ext cx="4730750" cy="2662237"/>
          </a:xfrm>
          <a:ln/>
        </p:spPr>
      </p:sp>
      <p:sp>
        <p:nvSpPr>
          <p:cNvPr id="86020" name="Rectangle 3">
            <a:extLst>
              <a:ext uri="{FF2B5EF4-FFF2-40B4-BE49-F238E27FC236}">
                <a16:creationId xmlns:a16="http://schemas.microsoft.com/office/drawing/2014/main" id="{8B94DDCB-FF78-C140-A287-F075544790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81AF0500-8A4A-8C4D-A212-7CE897786EFF}"/>
              </a:ext>
            </a:extLst>
          </p:cNvPr>
          <p:cNvSpPr>
            <a:spLocks noGrp="1" noRot="1" noChangeAspect="1" noChangeArrowheads="1" noTextEdit="1"/>
          </p:cNvSpPr>
          <p:nvPr>
            <p:ph type="sldImg"/>
          </p:nvPr>
        </p:nvSpPr>
        <p:spPr>
          <a:xfrm>
            <a:off x="2751138" y="531813"/>
            <a:ext cx="4730750" cy="2662237"/>
          </a:xfrm>
          <a:ln/>
        </p:spPr>
      </p:sp>
      <p:sp>
        <p:nvSpPr>
          <p:cNvPr id="88067" name="Notes Placeholder 2">
            <a:extLst>
              <a:ext uri="{FF2B5EF4-FFF2-40B4-BE49-F238E27FC236}">
                <a16:creationId xmlns:a16="http://schemas.microsoft.com/office/drawing/2014/main" id="{3CCB36C1-E6D3-564D-A4A6-F013156B68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8068" name="Slide Number Placeholder 3">
            <a:extLst>
              <a:ext uri="{FF2B5EF4-FFF2-40B4-BE49-F238E27FC236}">
                <a16:creationId xmlns:a16="http://schemas.microsoft.com/office/drawing/2014/main" id="{AAC15FEC-0F76-864F-80FC-06289089E9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030383-59FC-6A43-AD79-30249E71F1F5}" type="slidenum">
              <a:rPr lang="en-US" altLang="en-US" sz="1300" smtClean="0"/>
              <a:pPr>
                <a:spcBef>
                  <a:spcPct val="0"/>
                </a:spcBef>
              </a:pPr>
              <a:t>31</a:t>
            </a:fld>
            <a:endParaRPr lang="en-US" altLang="en-US"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6149D546-E9D6-E847-A5FD-68262AA50A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826BB5-291E-9D43-843A-764784E2A0AC}" type="slidenum">
              <a:rPr lang="en-US" altLang="en-US" sz="1300" smtClean="0"/>
              <a:pPr>
                <a:spcBef>
                  <a:spcPct val="0"/>
                </a:spcBef>
              </a:pPr>
              <a:t>32</a:t>
            </a:fld>
            <a:endParaRPr lang="en-US" altLang="en-US" sz="1300"/>
          </a:p>
        </p:txBody>
      </p:sp>
      <p:sp>
        <p:nvSpPr>
          <p:cNvPr id="90115" name="Rectangle 2">
            <a:extLst>
              <a:ext uri="{FF2B5EF4-FFF2-40B4-BE49-F238E27FC236}">
                <a16:creationId xmlns:a16="http://schemas.microsoft.com/office/drawing/2014/main" id="{8D2EB307-C9F4-5B4F-B5E5-2CB531B2662B}"/>
              </a:ext>
            </a:extLst>
          </p:cNvPr>
          <p:cNvSpPr>
            <a:spLocks noGrp="1" noRot="1" noChangeAspect="1" noChangeArrowheads="1" noTextEdit="1"/>
          </p:cNvSpPr>
          <p:nvPr>
            <p:ph type="sldImg"/>
          </p:nvPr>
        </p:nvSpPr>
        <p:spPr>
          <a:xfrm>
            <a:off x="2751138" y="531813"/>
            <a:ext cx="4730750" cy="2662237"/>
          </a:xfrm>
          <a:ln/>
        </p:spPr>
      </p:sp>
      <p:sp>
        <p:nvSpPr>
          <p:cNvPr id="90116" name="Rectangle 3">
            <a:extLst>
              <a:ext uri="{FF2B5EF4-FFF2-40B4-BE49-F238E27FC236}">
                <a16:creationId xmlns:a16="http://schemas.microsoft.com/office/drawing/2014/main" id="{4342FE9B-6534-0641-B7D9-5BFB73D8B2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C34D7C7A-D746-B549-9B5B-C1382BAFBE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129FDB-7CF9-D342-9BE4-F5073BDD9F3F}" type="slidenum">
              <a:rPr lang="en-US" altLang="en-US" sz="1300" smtClean="0"/>
              <a:pPr>
                <a:spcBef>
                  <a:spcPct val="0"/>
                </a:spcBef>
              </a:pPr>
              <a:t>33</a:t>
            </a:fld>
            <a:endParaRPr lang="en-US" altLang="en-US" sz="1300"/>
          </a:p>
        </p:txBody>
      </p:sp>
      <p:sp>
        <p:nvSpPr>
          <p:cNvPr id="92163" name="Rectangle 2">
            <a:extLst>
              <a:ext uri="{FF2B5EF4-FFF2-40B4-BE49-F238E27FC236}">
                <a16:creationId xmlns:a16="http://schemas.microsoft.com/office/drawing/2014/main" id="{81A1A031-EE9E-D74C-B166-F790D1636021}"/>
              </a:ext>
            </a:extLst>
          </p:cNvPr>
          <p:cNvSpPr>
            <a:spLocks noGrp="1" noRot="1" noChangeAspect="1" noChangeArrowheads="1" noTextEdit="1"/>
          </p:cNvSpPr>
          <p:nvPr>
            <p:ph type="sldImg"/>
          </p:nvPr>
        </p:nvSpPr>
        <p:spPr>
          <a:xfrm>
            <a:off x="2751138" y="531813"/>
            <a:ext cx="4730750" cy="2662237"/>
          </a:xfrm>
          <a:ln/>
        </p:spPr>
      </p:sp>
      <p:sp>
        <p:nvSpPr>
          <p:cNvPr id="92164" name="Rectangle 3">
            <a:extLst>
              <a:ext uri="{FF2B5EF4-FFF2-40B4-BE49-F238E27FC236}">
                <a16:creationId xmlns:a16="http://schemas.microsoft.com/office/drawing/2014/main" id="{E442479A-3CD1-A241-9A11-BA57D222E9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F5E2FC03-244A-3043-8678-8DE0BC9F8886}"/>
              </a:ext>
            </a:extLst>
          </p:cNvPr>
          <p:cNvSpPr>
            <a:spLocks noGrp="1" noRot="1" noChangeAspect="1" noChangeArrowheads="1" noTextEdit="1"/>
          </p:cNvSpPr>
          <p:nvPr>
            <p:ph type="sldImg"/>
          </p:nvPr>
        </p:nvSpPr>
        <p:spPr>
          <a:xfrm>
            <a:off x="2751138" y="531813"/>
            <a:ext cx="4730750" cy="2662237"/>
          </a:xfrm>
          <a:ln/>
        </p:spPr>
      </p:sp>
      <p:sp>
        <p:nvSpPr>
          <p:cNvPr id="94211" name="Notes Placeholder 2">
            <a:extLst>
              <a:ext uri="{FF2B5EF4-FFF2-40B4-BE49-F238E27FC236}">
                <a16:creationId xmlns:a16="http://schemas.microsoft.com/office/drawing/2014/main" id="{A904B30D-CB52-5942-8A88-FE911174C4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4212" name="Slide Number Placeholder 3">
            <a:extLst>
              <a:ext uri="{FF2B5EF4-FFF2-40B4-BE49-F238E27FC236}">
                <a16:creationId xmlns:a16="http://schemas.microsoft.com/office/drawing/2014/main" id="{F86ED1C7-7BBE-2D4D-BF1A-93237E5AB8E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96E3B0-3C8B-8940-BFDD-DEE3F5B4BDDF}" type="slidenum">
              <a:rPr lang="en-US" altLang="en-US" sz="1300" smtClean="0"/>
              <a:pPr>
                <a:spcBef>
                  <a:spcPct val="0"/>
                </a:spcBef>
              </a:pPr>
              <a:t>34</a:t>
            </a:fld>
            <a:endParaRPr lang="en-US" altLang="en-US"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D5F23ABE-C420-0147-BA84-0E1C0AB940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6F375E-D965-D54D-BEBD-D09DCFBF940B}" type="slidenum">
              <a:rPr lang="en-US" altLang="en-US" sz="1300" smtClean="0"/>
              <a:pPr>
                <a:spcBef>
                  <a:spcPct val="0"/>
                </a:spcBef>
              </a:pPr>
              <a:t>35</a:t>
            </a:fld>
            <a:endParaRPr lang="en-US" altLang="en-US" sz="1300"/>
          </a:p>
        </p:txBody>
      </p:sp>
      <p:sp>
        <p:nvSpPr>
          <p:cNvPr id="96259" name="Rectangle 2">
            <a:extLst>
              <a:ext uri="{FF2B5EF4-FFF2-40B4-BE49-F238E27FC236}">
                <a16:creationId xmlns:a16="http://schemas.microsoft.com/office/drawing/2014/main" id="{61BF1C35-B92A-BC43-AF0A-581476A92EA4}"/>
              </a:ext>
            </a:extLst>
          </p:cNvPr>
          <p:cNvSpPr>
            <a:spLocks noGrp="1" noRot="1" noChangeAspect="1" noChangeArrowheads="1" noTextEdit="1"/>
          </p:cNvSpPr>
          <p:nvPr>
            <p:ph type="sldImg"/>
          </p:nvPr>
        </p:nvSpPr>
        <p:spPr>
          <a:xfrm>
            <a:off x="2751138" y="531813"/>
            <a:ext cx="4730750" cy="2662237"/>
          </a:xfrm>
          <a:ln/>
        </p:spPr>
      </p:sp>
      <p:sp>
        <p:nvSpPr>
          <p:cNvPr id="96260" name="Rectangle 3">
            <a:extLst>
              <a:ext uri="{FF2B5EF4-FFF2-40B4-BE49-F238E27FC236}">
                <a16:creationId xmlns:a16="http://schemas.microsoft.com/office/drawing/2014/main" id="{71891C5E-F53C-4E41-946C-05BACAE798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77469A1C-5855-0843-B127-62A22666F4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9058C9-8DCD-D84E-A4E5-CEDFC65203EE}" type="slidenum">
              <a:rPr lang="en-US" altLang="en-US" sz="1300" smtClean="0"/>
              <a:pPr>
                <a:spcBef>
                  <a:spcPct val="0"/>
                </a:spcBef>
              </a:pPr>
              <a:t>36</a:t>
            </a:fld>
            <a:endParaRPr lang="en-US" altLang="en-US" sz="1300"/>
          </a:p>
        </p:txBody>
      </p:sp>
      <p:sp>
        <p:nvSpPr>
          <p:cNvPr id="98307" name="Rectangle 2">
            <a:extLst>
              <a:ext uri="{FF2B5EF4-FFF2-40B4-BE49-F238E27FC236}">
                <a16:creationId xmlns:a16="http://schemas.microsoft.com/office/drawing/2014/main" id="{BBE98201-7AB2-844A-A7C6-56A033574076}"/>
              </a:ext>
            </a:extLst>
          </p:cNvPr>
          <p:cNvSpPr>
            <a:spLocks noGrp="1" noRot="1" noChangeAspect="1" noChangeArrowheads="1" noTextEdit="1"/>
          </p:cNvSpPr>
          <p:nvPr>
            <p:ph type="sldImg"/>
          </p:nvPr>
        </p:nvSpPr>
        <p:spPr>
          <a:xfrm>
            <a:off x="2751138" y="531813"/>
            <a:ext cx="4730750" cy="2662237"/>
          </a:xfrm>
          <a:ln/>
        </p:spPr>
      </p:sp>
      <p:sp>
        <p:nvSpPr>
          <p:cNvPr id="98308" name="Rectangle 3">
            <a:extLst>
              <a:ext uri="{FF2B5EF4-FFF2-40B4-BE49-F238E27FC236}">
                <a16:creationId xmlns:a16="http://schemas.microsoft.com/office/drawing/2014/main" id="{17382862-1C96-CC40-858A-C8306C3A5F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C9F45D4A-92BE-AC47-B1C3-EB0C74F6E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A6A05B-15B7-B144-9972-DE1B77D6DC67}" type="slidenum">
              <a:rPr lang="en-US" altLang="en-US" sz="1300" smtClean="0"/>
              <a:pPr>
                <a:spcBef>
                  <a:spcPct val="0"/>
                </a:spcBef>
              </a:pPr>
              <a:t>37</a:t>
            </a:fld>
            <a:endParaRPr lang="en-US" altLang="en-US" sz="1300"/>
          </a:p>
        </p:txBody>
      </p:sp>
      <p:sp>
        <p:nvSpPr>
          <p:cNvPr id="100355" name="Rectangle 2">
            <a:extLst>
              <a:ext uri="{FF2B5EF4-FFF2-40B4-BE49-F238E27FC236}">
                <a16:creationId xmlns:a16="http://schemas.microsoft.com/office/drawing/2014/main" id="{091D022C-DD2B-EA46-961A-762C29A6800B}"/>
              </a:ext>
            </a:extLst>
          </p:cNvPr>
          <p:cNvSpPr>
            <a:spLocks noGrp="1" noRot="1" noChangeAspect="1" noChangeArrowheads="1" noTextEdit="1"/>
          </p:cNvSpPr>
          <p:nvPr>
            <p:ph type="sldImg"/>
          </p:nvPr>
        </p:nvSpPr>
        <p:spPr>
          <a:xfrm>
            <a:off x="2751138" y="531813"/>
            <a:ext cx="4730750" cy="2662237"/>
          </a:xfrm>
          <a:ln/>
        </p:spPr>
      </p:sp>
      <p:sp>
        <p:nvSpPr>
          <p:cNvPr id="100356" name="Rectangle 3">
            <a:extLst>
              <a:ext uri="{FF2B5EF4-FFF2-40B4-BE49-F238E27FC236}">
                <a16:creationId xmlns:a16="http://schemas.microsoft.com/office/drawing/2014/main" id="{3A662815-1749-5447-8B9E-361B8AAF94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AE9DE7C6-6664-7742-ACBF-5619C8792D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5E7499-1615-674A-B81C-B95FE95AC3C9}" type="slidenum">
              <a:rPr lang="en-US" altLang="en-US" sz="1300" smtClean="0"/>
              <a:pPr>
                <a:spcBef>
                  <a:spcPct val="0"/>
                </a:spcBef>
              </a:pPr>
              <a:t>38</a:t>
            </a:fld>
            <a:endParaRPr lang="en-US" altLang="en-US" sz="1300"/>
          </a:p>
        </p:txBody>
      </p:sp>
      <p:sp>
        <p:nvSpPr>
          <p:cNvPr id="102403" name="Rectangle 2">
            <a:extLst>
              <a:ext uri="{FF2B5EF4-FFF2-40B4-BE49-F238E27FC236}">
                <a16:creationId xmlns:a16="http://schemas.microsoft.com/office/drawing/2014/main" id="{DBD54413-887F-C947-9905-3CBB1D6578EE}"/>
              </a:ext>
            </a:extLst>
          </p:cNvPr>
          <p:cNvSpPr>
            <a:spLocks noGrp="1" noRot="1" noChangeAspect="1" noChangeArrowheads="1" noTextEdit="1"/>
          </p:cNvSpPr>
          <p:nvPr>
            <p:ph type="sldImg"/>
          </p:nvPr>
        </p:nvSpPr>
        <p:spPr>
          <a:xfrm>
            <a:off x="2751138" y="531813"/>
            <a:ext cx="4730750" cy="2662237"/>
          </a:xfrm>
          <a:ln/>
        </p:spPr>
      </p:sp>
      <p:sp>
        <p:nvSpPr>
          <p:cNvPr id="102404" name="Rectangle 3">
            <a:extLst>
              <a:ext uri="{FF2B5EF4-FFF2-40B4-BE49-F238E27FC236}">
                <a16:creationId xmlns:a16="http://schemas.microsoft.com/office/drawing/2014/main" id="{616AF5F2-A0F4-5449-9ED7-46DD7DD48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854A4447-BD26-7046-9727-7DF1702D1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966AB6-343B-B447-A57B-DB74CEB687A0}" type="slidenum">
              <a:rPr lang="en-US" altLang="en-US" sz="1300" smtClean="0"/>
              <a:pPr>
                <a:spcBef>
                  <a:spcPct val="0"/>
                </a:spcBef>
              </a:pPr>
              <a:t>39</a:t>
            </a:fld>
            <a:endParaRPr lang="en-US" altLang="en-US" sz="1300"/>
          </a:p>
        </p:txBody>
      </p:sp>
      <p:sp>
        <p:nvSpPr>
          <p:cNvPr id="104451" name="Rectangle 2">
            <a:extLst>
              <a:ext uri="{FF2B5EF4-FFF2-40B4-BE49-F238E27FC236}">
                <a16:creationId xmlns:a16="http://schemas.microsoft.com/office/drawing/2014/main" id="{961DB81C-FACA-7E47-AD49-319DACBC6AF6}"/>
              </a:ext>
            </a:extLst>
          </p:cNvPr>
          <p:cNvSpPr>
            <a:spLocks noGrp="1" noRot="1" noChangeAspect="1" noChangeArrowheads="1" noTextEdit="1"/>
          </p:cNvSpPr>
          <p:nvPr>
            <p:ph type="sldImg"/>
          </p:nvPr>
        </p:nvSpPr>
        <p:spPr>
          <a:xfrm>
            <a:off x="2751138" y="531813"/>
            <a:ext cx="4730750" cy="2662237"/>
          </a:xfrm>
          <a:ln/>
        </p:spPr>
      </p:sp>
      <p:sp>
        <p:nvSpPr>
          <p:cNvPr id="104452" name="Rectangle 3">
            <a:extLst>
              <a:ext uri="{FF2B5EF4-FFF2-40B4-BE49-F238E27FC236}">
                <a16:creationId xmlns:a16="http://schemas.microsoft.com/office/drawing/2014/main" id="{ADDC11E3-093C-B149-A13D-DEA381F378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05FCF0E9-3E4D-6B4A-B20B-F9D8C9C1C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5DE232-036B-C24D-8B98-E0F19C0907F8}" type="slidenum">
              <a:rPr lang="en-US" altLang="en-US" sz="1300" smtClean="0"/>
              <a:pPr>
                <a:spcBef>
                  <a:spcPct val="0"/>
                </a:spcBef>
              </a:pPr>
              <a:t>4</a:t>
            </a:fld>
            <a:endParaRPr lang="en-US" altLang="en-US" sz="1300"/>
          </a:p>
        </p:txBody>
      </p:sp>
      <p:sp>
        <p:nvSpPr>
          <p:cNvPr id="26627" name="Rectangle 2">
            <a:extLst>
              <a:ext uri="{FF2B5EF4-FFF2-40B4-BE49-F238E27FC236}">
                <a16:creationId xmlns:a16="http://schemas.microsoft.com/office/drawing/2014/main" id="{DA21B81A-C20E-534E-9236-12BE255837BF}"/>
              </a:ext>
            </a:extLst>
          </p:cNvPr>
          <p:cNvSpPr>
            <a:spLocks noGrp="1" noRot="1" noChangeAspect="1" noChangeArrowheads="1" noTextEdit="1"/>
          </p:cNvSpPr>
          <p:nvPr>
            <p:ph type="sldImg"/>
          </p:nvPr>
        </p:nvSpPr>
        <p:spPr>
          <a:xfrm>
            <a:off x="2751138" y="531813"/>
            <a:ext cx="4730750" cy="2662237"/>
          </a:xfrm>
          <a:ln/>
        </p:spPr>
      </p:sp>
      <p:sp>
        <p:nvSpPr>
          <p:cNvPr id="26628" name="Rectangle 3">
            <a:extLst>
              <a:ext uri="{FF2B5EF4-FFF2-40B4-BE49-F238E27FC236}">
                <a16:creationId xmlns:a16="http://schemas.microsoft.com/office/drawing/2014/main" id="{3F0E8433-95AF-3B4E-AECE-C97E60518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9C77FB49-C005-664A-B78D-01FA7EE1D6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84DF29-EA58-7D41-A8E8-AB35D27AE4ED}" type="slidenum">
              <a:rPr lang="en-US" altLang="en-US" sz="1300" smtClean="0"/>
              <a:pPr>
                <a:spcBef>
                  <a:spcPct val="0"/>
                </a:spcBef>
              </a:pPr>
              <a:t>40</a:t>
            </a:fld>
            <a:endParaRPr lang="en-US" altLang="en-US" sz="1300"/>
          </a:p>
        </p:txBody>
      </p:sp>
      <p:sp>
        <p:nvSpPr>
          <p:cNvPr id="106499" name="Rectangle 2">
            <a:extLst>
              <a:ext uri="{FF2B5EF4-FFF2-40B4-BE49-F238E27FC236}">
                <a16:creationId xmlns:a16="http://schemas.microsoft.com/office/drawing/2014/main" id="{66B671BC-0E89-5E47-9544-9F5E48B9A830}"/>
              </a:ext>
            </a:extLst>
          </p:cNvPr>
          <p:cNvSpPr>
            <a:spLocks noGrp="1" noRot="1" noChangeAspect="1" noChangeArrowheads="1" noTextEdit="1"/>
          </p:cNvSpPr>
          <p:nvPr>
            <p:ph type="sldImg"/>
          </p:nvPr>
        </p:nvSpPr>
        <p:spPr>
          <a:xfrm>
            <a:off x="2751138" y="531813"/>
            <a:ext cx="4730750" cy="2662237"/>
          </a:xfrm>
          <a:ln/>
        </p:spPr>
      </p:sp>
      <p:sp>
        <p:nvSpPr>
          <p:cNvPr id="106500" name="Rectangle 3">
            <a:extLst>
              <a:ext uri="{FF2B5EF4-FFF2-40B4-BE49-F238E27FC236}">
                <a16:creationId xmlns:a16="http://schemas.microsoft.com/office/drawing/2014/main" id="{0105738A-B2D3-DF4F-89A3-2E3943CF62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3AB1BD54-12C9-DD4E-AD7E-A7B4F5E552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AF2EA8-C77C-0641-884E-C5E1EC7395B0}" type="slidenum">
              <a:rPr lang="en-US" altLang="en-US" sz="1300" smtClean="0"/>
              <a:pPr>
                <a:spcBef>
                  <a:spcPct val="0"/>
                </a:spcBef>
              </a:pPr>
              <a:t>41</a:t>
            </a:fld>
            <a:endParaRPr lang="en-US" altLang="en-US" sz="1300"/>
          </a:p>
        </p:txBody>
      </p:sp>
      <p:sp>
        <p:nvSpPr>
          <p:cNvPr id="108547" name="Rectangle 2">
            <a:extLst>
              <a:ext uri="{FF2B5EF4-FFF2-40B4-BE49-F238E27FC236}">
                <a16:creationId xmlns:a16="http://schemas.microsoft.com/office/drawing/2014/main" id="{639C9416-C838-A74F-9D09-9249BC479EBB}"/>
              </a:ext>
            </a:extLst>
          </p:cNvPr>
          <p:cNvSpPr>
            <a:spLocks noGrp="1" noRot="1" noChangeAspect="1" noChangeArrowheads="1" noTextEdit="1"/>
          </p:cNvSpPr>
          <p:nvPr>
            <p:ph type="sldImg"/>
          </p:nvPr>
        </p:nvSpPr>
        <p:spPr>
          <a:xfrm>
            <a:off x="2751138" y="531813"/>
            <a:ext cx="4730750" cy="2662237"/>
          </a:xfrm>
          <a:ln/>
        </p:spPr>
      </p:sp>
      <p:sp>
        <p:nvSpPr>
          <p:cNvPr id="108548" name="Rectangle 3">
            <a:extLst>
              <a:ext uri="{FF2B5EF4-FFF2-40B4-BE49-F238E27FC236}">
                <a16:creationId xmlns:a16="http://schemas.microsoft.com/office/drawing/2014/main" id="{9EF385A2-9EC1-A942-A051-60ADF32122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79E9DE20-208F-7744-94ED-FA54737C84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9A50F2-0BFF-AA4E-B9E8-357FA185DC02}" type="slidenum">
              <a:rPr lang="en-US" altLang="en-US" sz="1300" smtClean="0"/>
              <a:pPr>
                <a:spcBef>
                  <a:spcPct val="0"/>
                </a:spcBef>
              </a:pPr>
              <a:t>42</a:t>
            </a:fld>
            <a:endParaRPr lang="en-US" altLang="en-US" sz="1300"/>
          </a:p>
        </p:txBody>
      </p:sp>
      <p:sp>
        <p:nvSpPr>
          <p:cNvPr id="110595" name="Rectangle 2">
            <a:extLst>
              <a:ext uri="{FF2B5EF4-FFF2-40B4-BE49-F238E27FC236}">
                <a16:creationId xmlns:a16="http://schemas.microsoft.com/office/drawing/2014/main" id="{E6DA1BAC-266F-0A49-853A-2B7F97EC78F9}"/>
              </a:ext>
            </a:extLst>
          </p:cNvPr>
          <p:cNvSpPr>
            <a:spLocks noGrp="1" noRot="1" noChangeAspect="1" noChangeArrowheads="1" noTextEdit="1"/>
          </p:cNvSpPr>
          <p:nvPr>
            <p:ph type="sldImg"/>
          </p:nvPr>
        </p:nvSpPr>
        <p:spPr>
          <a:xfrm>
            <a:off x="2751138" y="531813"/>
            <a:ext cx="4730750" cy="2662237"/>
          </a:xfrm>
          <a:ln/>
        </p:spPr>
      </p:sp>
      <p:sp>
        <p:nvSpPr>
          <p:cNvPr id="110596" name="Rectangle 3">
            <a:extLst>
              <a:ext uri="{FF2B5EF4-FFF2-40B4-BE49-F238E27FC236}">
                <a16:creationId xmlns:a16="http://schemas.microsoft.com/office/drawing/2014/main" id="{D3699103-BAED-8B47-8C77-996D8CE2EB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A192274F-9E80-E84B-ACC4-21DD25BA08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5D268E-B019-DB43-AEBA-FFC4095A33F1}" type="slidenum">
              <a:rPr lang="en-US" altLang="en-US" sz="1300" smtClean="0"/>
              <a:pPr>
                <a:spcBef>
                  <a:spcPct val="0"/>
                </a:spcBef>
              </a:pPr>
              <a:t>43</a:t>
            </a:fld>
            <a:endParaRPr lang="en-US" altLang="en-US" sz="1300"/>
          </a:p>
        </p:txBody>
      </p:sp>
      <p:sp>
        <p:nvSpPr>
          <p:cNvPr id="112643" name="Rectangle 2">
            <a:extLst>
              <a:ext uri="{FF2B5EF4-FFF2-40B4-BE49-F238E27FC236}">
                <a16:creationId xmlns:a16="http://schemas.microsoft.com/office/drawing/2014/main" id="{D3313692-ADA4-C54B-B124-95358AB244E2}"/>
              </a:ext>
            </a:extLst>
          </p:cNvPr>
          <p:cNvSpPr>
            <a:spLocks noGrp="1" noRot="1" noChangeAspect="1" noChangeArrowheads="1" noTextEdit="1"/>
          </p:cNvSpPr>
          <p:nvPr>
            <p:ph type="sldImg"/>
          </p:nvPr>
        </p:nvSpPr>
        <p:spPr>
          <a:xfrm>
            <a:off x="2751138" y="531813"/>
            <a:ext cx="4730750" cy="2662237"/>
          </a:xfrm>
          <a:ln/>
        </p:spPr>
      </p:sp>
      <p:sp>
        <p:nvSpPr>
          <p:cNvPr id="112644" name="Rectangle 3">
            <a:extLst>
              <a:ext uri="{FF2B5EF4-FFF2-40B4-BE49-F238E27FC236}">
                <a16:creationId xmlns:a16="http://schemas.microsoft.com/office/drawing/2014/main" id="{561443F0-BEE3-6F40-A50B-BBC6253480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8D0C767-980C-E642-BA29-8B24AC4A75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C52CBB4-569E-A441-A478-89FFA5D1A505}" type="slidenum">
              <a:rPr lang="en-US" altLang="en-US" sz="1300" smtClean="0"/>
              <a:pPr>
                <a:spcBef>
                  <a:spcPct val="0"/>
                </a:spcBef>
              </a:pPr>
              <a:t>44</a:t>
            </a:fld>
            <a:endParaRPr lang="en-US" altLang="en-US" sz="1300"/>
          </a:p>
        </p:txBody>
      </p:sp>
      <p:sp>
        <p:nvSpPr>
          <p:cNvPr id="114691" name="Rectangle 2">
            <a:extLst>
              <a:ext uri="{FF2B5EF4-FFF2-40B4-BE49-F238E27FC236}">
                <a16:creationId xmlns:a16="http://schemas.microsoft.com/office/drawing/2014/main" id="{77517DA8-CBAF-6643-9172-3965CCBE9542}"/>
              </a:ext>
            </a:extLst>
          </p:cNvPr>
          <p:cNvSpPr>
            <a:spLocks noGrp="1" noRot="1" noChangeAspect="1" noChangeArrowheads="1" noTextEdit="1"/>
          </p:cNvSpPr>
          <p:nvPr>
            <p:ph type="sldImg"/>
          </p:nvPr>
        </p:nvSpPr>
        <p:spPr>
          <a:xfrm>
            <a:off x="2751138" y="531813"/>
            <a:ext cx="4730750" cy="2662237"/>
          </a:xfrm>
          <a:ln/>
        </p:spPr>
      </p:sp>
      <p:sp>
        <p:nvSpPr>
          <p:cNvPr id="114692" name="Rectangle 3">
            <a:extLst>
              <a:ext uri="{FF2B5EF4-FFF2-40B4-BE49-F238E27FC236}">
                <a16:creationId xmlns:a16="http://schemas.microsoft.com/office/drawing/2014/main" id="{9D3128CD-7B85-BF40-B639-450815D9FA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A2ABE64E-492F-FF42-9A00-6B02A56064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B3DA10-8340-654E-987D-2BD9A582B67B}" type="slidenum">
              <a:rPr lang="en-US" altLang="en-US" sz="1300" smtClean="0"/>
              <a:pPr>
                <a:spcBef>
                  <a:spcPct val="0"/>
                </a:spcBef>
              </a:pPr>
              <a:t>45</a:t>
            </a:fld>
            <a:endParaRPr lang="en-US" altLang="en-US" sz="1300"/>
          </a:p>
        </p:txBody>
      </p:sp>
      <p:sp>
        <p:nvSpPr>
          <p:cNvPr id="116739" name="Rectangle 2">
            <a:extLst>
              <a:ext uri="{FF2B5EF4-FFF2-40B4-BE49-F238E27FC236}">
                <a16:creationId xmlns:a16="http://schemas.microsoft.com/office/drawing/2014/main" id="{C804CAF6-BBDF-C448-91D9-45556579FA84}"/>
              </a:ext>
            </a:extLst>
          </p:cNvPr>
          <p:cNvSpPr>
            <a:spLocks noGrp="1" noRot="1" noChangeAspect="1" noChangeArrowheads="1" noTextEdit="1"/>
          </p:cNvSpPr>
          <p:nvPr>
            <p:ph type="sldImg"/>
          </p:nvPr>
        </p:nvSpPr>
        <p:spPr>
          <a:xfrm>
            <a:off x="2751138" y="531813"/>
            <a:ext cx="4730750" cy="2662237"/>
          </a:xfrm>
          <a:ln/>
        </p:spPr>
      </p:sp>
      <p:sp>
        <p:nvSpPr>
          <p:cNvPr id="116740" name="Rectangle 3">
            <a:extLst>
              <a:ext uri="{FF2B5EF4-FFF2-40B4-BE49-F238E27FC236}">
                <a16:creationId xmlns:a16="http://schemas.microsoft.com/office/drawing/2014/main" id="{872BC53E-4DAA-1945-90DB-7FF13D2032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9B23672F-E17C-6D41-9000-F4CD5B3D68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699356-2D01-0644-9694-B9C0DD24F84A}" type="slidenum">
              <a:rPr lang="en-US" altLang="en-US" sz="1300" smtClean="0"/>
              <a:pPr>
                <a:spcBef>
                  <a:spcPct val="0"/>
                </a:spcBef>
              </a:pPr>
              <a:t>46</a:t>
            </a:fld>
            <a:endParaRPr lang="en-US" altLang="en-US" sz="1300"/>
          </a:p>
        </p:txBody>
      </p:sp>
      <p:sp>
        <p:nvSpPr>
          <p:cNvPr id="118787" name="Rectangle 2">
            <a:extLst>
              <a:ext uri="{FF2B5EF4-FFF2-40B4-BE49-F238E27FC236}">
                <a16:creationId xmlns:a16="http://schemas.microsoft.com/office/drawing/2014/main" id="{A96295D8-C152-7A4A-8C83-B82ED228EE50}"/>
              </a:ext>
            </a:extLst>
          </p:cNvPr>
          <p:cNvSpPr>
            <a:spLocks noGrp="1" noRot="1" noChangeAspect="1" noChangeArrowheads="1" noTextEdit="1"/>
          </p:cNvSpPr>
          <p:nvPr>
            <p:ph type="sldImg"/>
          </p:nvPr>
        </p:nvSpPr>
        <p:spPr>
          <a:xfrm>
            <a:off x="2751138" y="531813"/>
            <a:ext cx="4730750" cy="2662237"/>
          </a:xfrm>
          <a:ln/>
        </p:spPr>
      </p:sp>
      <p:sp>
        <p:nvSpPr>
          <p:cNvPr id="118788" name="Rectangle 3">
            <a:extLst>
              <a:ext uri="{FF2B5EF4-FFF2-40B4-BE49-F238E27FC236}">
                <a16:creationId xmlns:a16="http://schemas.microsoft.com/office/drawing/2014/main" id="{CFF7E53C-FF88-6441-A030-43A893F18A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8E38B228-5EDD-9C4D-821A-A84368DBE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AEE107-12C9-0944-B80A-3C9582BCC270}" type="slidenum">
              <a:rPr lang="en-US" altLang="en-US" sz="1300" smtClean="0"/>
              <a:pPr>
                <a:spcBef>
                  <a:spcPct val="0"/>
                </a:spcBef>
              </a:pPr>
              <a:t>47</a:t>
            </a:fld>
            <a:endParaRPr lang="en-US" altLang="en-US" sz="1300"/>
          </a:p>
        </p:txBody>
      </p:sp>
      <p:sp>
        <p:nvSpPr>
          <p:cNvPr id="120835" name="Rectangle 2">
            <a:extLst>
              <a:ext uri="{FF2B5EF4-FFF2-40B4-BE49-F238E27FC236}">
                <a16:creationId xmlns:a16="http://schemas.microsoft.com/office/drawing/2014/main" id="{A4C1160B-9881-7E45-A289-10CAFE7A0E32}"/>
              </a:ext>
            </a:extLst>
          </p:cNvPr>
          <p:cNvSpPr>
            <a:spLocks noGrp="1" noRot="1" noChangeAspect="1" noChangeArrowheads="1" noTextEdit="1"/>
          </p:cNvSpPr>
          <p:nvPr>
            <p:ph type="sldImg"/>
          </p:nvPr>
        </p:nvSpPr>
        <p:spPr>
          <a:xfrm>
            <a:off x="2751138" y="531813"/>
            <a:ext cx="4730750" cy="2662237"/>
          </a:xfrm>
          <a:ln/>
        </p:spPr>
      </p:sp>
      <p:sp>
        <p:nvSpPr>
          <p:cNvPr id="120836" name="Rectangle 3">
            <a:extLst>
              <a:ext uri="{FF2B5EF4-FFF2-40B4-BE49-F238E27FC236}">
                <a16:creationId xmlns:a16="http://schemas.microsoft.com/office/drawing/2014/main" id="{A00A8DDA-A982-794F-A605-AEF796B490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F50652CF-63C8-0243-9C4E-0040C79BEF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226AF8-B993-A848-9B8A-15851C2CF230}" type="slidenum">
              <a:rPr lang="en-US" altLang="en-US" sz="1300" smtClean="0"/>
              <a:pPr>
                <a:spcBef>
                  <a:spcPct val="0"/>
                </a:spcBef>
              </a:pPr>
              <a:t>48</a:t>
            </a:fld>
            <a:endParaRPr lang="en-US" altLang="en-US" sz="1300"/>
          </a:p>
        </p:txBody>
      </p:sp>
      <p:sp>
        <p:nvSpPr>
          <p:cNvPr id="122883" name="Rectangle 2">
            <a:extLst>
              <a:ext uri="{FF2B5EF4-FFF2-40B4-BE49-F238E27FC236}">
                <a16:creationId xmlns:a16="http://schemas.microsoft.com/office/drawing/2014/main" id="{891EE097-4CC5-CD4A-80FB-8DE3FAECCD3C}"/>
              </a:ext>
            </a:extLst>
          </p:cNvPr>
          <p:cNvSpPr>
            <a:spLocks noGrp="1" noRot="1" noChangeAspect="1" noChangeArrowheads="1" noTextEdit="1"/>
          </p:cNvSpPr>
          <p:nvPr>
            <p:ph type="sldImg"/>
          </p:nvPr>
        </p:nvSpPr>
        <p:spPr>
          <a:xfrm>
            <a:off x="2751138" y="531813"/>
            <a:ext cx="4730750" cy="2662237"/>
          </a:xfrm>
          <a:ln/>
        </p:spPr>
      </p:sp>
      <p:sp>
        <p:nvSpPr>
          <p:cNvPr id="122884" name="Rectangle 3">
            <a:extLst>
              <a:ext uri="{FF2B5EF4-FFF2-40B4-BE49-F238E27FC236}">
                <a16:creationId xmlns:a16="http://schemas.microsoft.com/office/drawing/2014/main" id="{223FFA48-57E0-2E4D-95F0-D3B2343769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031B645A-D1A8-C749-98B6-FDC69082CC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24C44D-D0A6-FB45-BDFA-66D180E7325B}" type="slidenum">
              <a:rPr lang="en-US" altLang="en-US" sz="1300" smtClean="0"/>
              <a:pPr>
                <a:spcBef>
                  <a:spcPct val="0"/>
                </a:spcBef>
              </a:pPr>
              <a:t>5</a:t>
            </a:fld>
            <a:endParaRPr lang="en-US" altLang="en-US" sz="1300"/>
          </a:p>
        </p:txBody>
      </p:sp>
      <p:sp>
        <p:nvSpPr>
          <p:cNvPr id="28675" name="Rectangle 2">
            <a:extLst>
              <a:ext uri="{FF2B5EF4-FFF2-40B4-BE49-F238E27FC236}">
                <a16:creationId xmlns:a16="http://schemas.microsoft.com/office/drawing/2014/main" id="{DB80AE42-ECA6-1F4A-9EBB-D95151D92FD5}"/>
              </a:ext>
            </a:extLst>
          </p:cNvPr>
          <p:cNvSpPr>
            <a:spLocks noGrp="1" noRot="1" noChangeAspect="1" noChangeArrowheads="1" noTextEdit="1"/>
          </p:cNvSpPr>
          <p:nvPr>
            <p:ph type="sldImg"/>
          </p:nvPr>
        </p:nvSpPr>
        <p:spPr>
          <a:xfrm>
            <a:off x="2751138" y="531813"/>
            <a:ext cx="4730750" cy="2662237"/>
          </a:xfrm>
          <a:ln/>
        </p:spPr>
      </p:sp>
      <p:sp>
        <p:nvSpPr>
          <p:cNvPr id="28676" name="Rectangle 3">
            <a:extLst>
              <a:ext uri="{FF2B5EF4-FFF2-40B4-BE49-F238E27FC236}">
                <a16:creationId xmlns:a16="http://schemas.microsoft.com/office/drawing/2014/main" id="{A81FFF80-875A-BF47-BC36-97B87E997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58705D1-C916-4D4A-A1F4-3E634E8D6E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CC0066-9890-104E-9214-8C1A8C734963}" type="slidenum">
              <a:rPr lang="en-US" altLang="en-US" sz="1300" smtClean="0"/>
              <a:pPr>
                <a:spcBef>
                  <a:spcPct val="0"/>
                </a:spcBef>
              </a:pPr>
              <a:t>6</a:t>
            </a:fld>
            <a:endParaRPr lang="en-US" altLang="en-US" sz="1300"/>
          </a:p>
        </p:txBody>
      </p:sp>
      <p:sp>
        <p:nvSpPr>
          <p:cNvPr id="30723" name="Rectangle 2">
            <a:extLst>
              <a:ext uri="{FF2B5EF4-FFF2-40B4-BE49-F238E27FC236}">
                <a16:creationId xmlns:a16="http://schemas.microsoft.com/office/drawing/2014/main" id="{ADB573D5-940B-F443-938F-15F302EA4FF5}"/>
              </a:ext>
            </a:extLst>
          </p:cNvPr>
          <p:cNvSpPr>
            <a:spLocks noGrp="1" noRot="1" noChangeAspect="1" noChangeArrowheads="1" noTextEdit="1"/>
          </p:cNvSpPr>
          <p:nvPr>
            <p:ph type="sldImg"/>
          </p:nvPr>
        </p:nvSpPr>
        <p:spPr>
          <a:xfrm>
            <a:off x="2751138" y="531813"/>
            <a:ext cx="4730750" cy="2662237"/>
          </a:xfrm>
          <a:ln/>
        </p:spPr>
      </p:sp>
      <p:sp>
        <p:nvSpPr>
          <p:cNvPr id="30724" name="Rectangle 3">
            <a:extLst>
              <a:ext uri="{FF2B5EF4-FFF2-40B4-BE49-F238E27FC236}">
                <a16:creationId xmlns:a16="http://schemas.microsoft.com/office/drawing/2014/main" id="{87F74125-4187-0844-9CA6-24A91E8E93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914F7A16-DAF2-CB4E-9B08-FD5EF640F5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124CDA-0C10-7444-BC90-6298B613028B}" type="slidenum">
              <a:rPr lang="en-US" altLang="en-US" sz="1300" smtClean="0"/>
              <a:pPr>
                <a:spcBef>
                  <a:spcPct val="0"/>
                </a:spcBef>
              </a:pPr>
              <a:t>7</a:t>
            </a:fld>
            <a:endParaRPr lang="en-US" altLang="en-US" sz="1300"/>
          </a:p>
        </p:txBody>
      </p:sp>
      <p:sp>
        <p:nvSpPr>
          <p:cNvPr id="43011" name="Rectangle 2">
            <a:extLst>
              <a:ext uri="{FF2B5EF4-FFF2-40B4-BE49-F238E27FC236}">
                <a16:creationId xmlns:a16="http://schemas.microsoft.com/office/drawing/2014/main" id="{3459F2CD-6481-1440-89EE-B84EB5276911}"/>
              </a:ext>
            </a:extLst>
          </p:cNvPr>
          <p:cNvSpPr>
            <a:spLocks noGrp="1" noRot="1" noChangeAspect="1" noChangeArrowheads="1" noTextEdit="1"/>
          </p:cNvSpPr>
          <p:nvPr>
            <p:ph type="sldImg"/>
          </p:nvPr>
        </p:nvSpPr>
        <p:spPr>
          <a:xfrm>
            <a:off x="2751138" y="531813"/>
            <a:ext cx="4730750" cy="2662237"/>
          </a:xfrm>
          <a:ln/>
        </p:spPr>
      </p:sp>
      <p:sp>
        <p:nvSpPr>
          <p:cNvPr id="43012" name="Rectangle 3">
            <a:extLst>
              <a:ext uri="{FF2B5EF4-FFF2-40B4-BE49-F238E27FC236}">
                <a16:creationId xmlns:a16="http://schemas.microsoft.com/office/drawing/2014/main" id="{CE62F141-3AF4-2941-8170-31E405755B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7E8C38C-4E57-FC4E-BACE-3989730D72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DFBF54-3274-8A40-8B96-49B32B5FD084}" type="slidenum">
              <a:rPr lang="en-US" altLang="en-US" sz="1300" smtClean="0"/>
              <a:pPr>
                <a:spcBef>
                  <a:spcPct val="0"/>
                </a:spcBef>
              </a:pPr>
              <a:t>8</a:t>
            </a:fld>
            <a:endParaRPr lang="en-US" altLang="en-US" sz="1300"/>
          </a:p>
        </p:txBody>
      </p:sp>
      <p:sp>
        <p:nvSpPr>
          <p:cNvPr id="49155" name="Rectangle 2">
            <a:extLst>
              <a:ext uri="{FF2B5EF4-FFF2-40B4-BE49-F238E27FC236}">
                <a16:creationId xmlns:a16="http://schemas.microsoft.com/office/drawing/2014/main" id="{DD5EC73D-322B-B641-BB39-76D23C30F65E}"/>
              </a:ext>
            </a:extLst>
          </p:cNvPr>
          <p:cNvSpPr>
            <a:spLocks noGrp="1" noRot="1" noChangeAspect="1" noChangeArrowheads="1" noTextEdit="1"/>
          </p:cNvSpPr>
          <p:nvPr>
            <p:ph type="sldImg"/>
          </p:nvPr>
        </p:nvSpPr>
        <p:spPr>
          <a:xfrm>
            <a:off x="2751138" y="531813"/>
            <a:ext cx="4730750" cy="2662237"/>
          </a:xfrm>
          <a:ln/>
        </p:spPr>
      </p:sp>
      <p:sp>
        <p:nvSpPr>
          <p:cNvPr id="49156" name="Rectangle 3">
            <a:extLst>
              <a:ext uri="{FF2B5EF4-FFF2-40B4-BE49-F238E27FC236}">
                <a16:creationId xmlns:a16="http://schemas.microsoft.com/office/drawing/2014/main" id="{3962225E-11E3-7D41-B912-E6BC66CC16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92BB654A-D78A-4E49-9578-B7D24426EC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A2C6F2-3AD2-584E-8D7F-2BADB868E8C5}" type="slidenum">
              <a:rPr lang="en-US" altLang="en-US" sz="1300" smtClean="0"/>
              <a:pPr>
                <a:spcBef>
                  <a:spcPct val="0"/>
                </a:spcBef>
              </a:pPr>
              <a:t>9</a:t>
            </a:fld>
            <a:endParaRPr lang="en-US" altLang="en-US" sz="1300"/>
          </a:p>
        </p:txBody>
      </p:sp>
      <p:sp>
        <p:nvSpPr>
          <p:cNvPr id="34819" name="Rectangle 2">
            <a:extLst>
              <a:ext uri="{FF2B5EF4-FFF2-40B4-BE49-F238E27FC236}">
                <a16:creationId xmlns:a16="http://schemas.microsoft.com/office/drawing/2014/main" id="{AD46AE18-0EEA-4B43-9BC3-0749DE0BDF12}"/>
              </a:ext>
            </a:extLst>
          </p:cNvPr>
          <p:cNvSpPr>
            <a:spLocks noGrp="1" noRot="1" noChangeAspect="1" noChangeArrowheads="1" noTextEdit="1"/>
          </p:cNvSpPr>
          <p:nvPr>
            <p:ph type="sldImg"/>
          </p:nvPr>
        </p:nvSpPr>
        <p:spPr>
          <a:xfrm>
            <a:off x="2751138" y="531813"/>
            <a:ext cx="4730750" cy="2662237"/>
          </a:xfrm>
          <a:ln/>
        </p:spPr>
      </p:sp>
      <p:sp>
        <p:nvSpPr>
          <p:cNvPr id="34820" name="Rectangle 3">
            <a:extLst>
              <a:ext uri="{FF2B5EF4-FFF2-40B4-BE49-F238E27FC236}">
                <a16:creationId xmlns:a16="http://schemas.microsoft.com/office/drawing/2014/main" id="{78BDA3A1-E25B-AB44-8D63-A4E936C209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A532263-2ABE-CB48-B55A-4C174606F942}"/>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8977AFDA-506D-4C44-98E9-D4254DBFD72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7E0D134E-4638-E042-B027-AEAC6C75EB38}"/>
              </a:ext>
            </a:extLst>
          </p:cNvPr>
          <p:cNvSpPr>
            <a:spLocks noGrp="1"/>
          </p:cNvSpPr>
          <p:nvPr>
            <p:ph type="sldNum" sz="quarter" idx="12"/>
          </p:nvPr>
        </p:nvSpPr>
        <p:spPr/>
        <p:txBody>
          <a:bodyPr/>
          <a:lstStyle>
            <a:lvl1pPr>
              <a:defRPr/>
            </a:lvl1pPr>
          </a:lstStyle>
          <a:p>
            <a:pPr>
              <a:defRPr/>
            </a:pPr>
            <a:fld id="{59AE0847-43EA-D746-AB32-D14E3199BAB5}" type="slidenum">
              <a:rPr lang="en-AU" altLang="en-US"/>
              <a:pPr>
                <a:defRPr/>
              </a:pPr>
              <a:t>‹#›</a:t>
            </a:fld>
            <a:endParaRPr lang="en-AU" altLang="en-US"/>
          </a:p>
        </p:txBody>
      </p:sp>
    </p:spTree>
    <p:extLst>
      <p:ext uri="{BB962C8B-B14F-4D97-AF65-F5344CB8AC3E}">
        <p14:creationId xmlns:p14="http://schemas.microsoft.com/office/powerpoint/2010/main" val="388639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A5C72C7-CEB7-3E42-A9F1-3859386E888F}"/>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9850DD10-0C05-E849-B0EA-307779ED0ECA}"/>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962CB2D1-93C5-1540-8A79-444EEF69C8DF}"/>
              </a:ext>
            </a:extLst>
          </p:cNvPr>
          <p:cNvSpPr>
            <a:spLocks noGrp="1"/>
          </p:cNvSpPr>
          <p:nvPr>
            <p:ph type="sldNum" sz="quarter" idx="12"/>
          </p:nvPr>
        </p:nvSpPr>
        <p:spPr/>
        <p:txBody>
          <a:bodyPr/>
          <a:lstStyle>
            <a:lvl1pPr>
              <a:defRPr/>
            </a:lvl1pPr>
          </a:lstStyle>
          <a:p>
            <a:pPr>
              <a:defRPr/>
            </a:pPr>
            <a:fld id="{FBBE712B-448A-D74A-9FA0-41F7C48F6D31}" type="slidenum">
              <a:rPr lang="en-AU" altLang="en-US"/>
              <a:pPr>
                <a:defRPr/>
              </a:pPr>
              <a:t>‹#›</a:t>
            </a:fld>
            <a:endParaRPr lang="en-AU" altLang="en-US"/>
          </a:p>
        </p:txBody>
      </p:sp>
    </p:spTree>
    <p:extLst>
      <p:ext uri="{BB962C8B-B14F-4D97-AF65-F5344CB8AC3E}">
        <p14:creationId xmlns:p14="http://schemas.microsoft.com/office/powerpoint/2010/main" val="306617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8584EB-236D-DE4D-9CDF-4A2DB7B69CFD}"/>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A0E8EAD2-DD3F-1F4D-9F47-EE27E3EB412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F98F1DD5-A7A4-2C4D-B495-EC454DEE0CA8}"/>
              </a:ext>
            </a:extLst>
          </p:cNvPr>
          <p:cNvSpPr>
            <a:spLocks noGrp="1"/>
          </p:cNvSpPr>
          <p:nvPr>
            <p:ph type="sldNum" sz="quarter" idx="12"/>
          </p:nvPr>
        </p:nvSpPr>
        <p:spPr/>
        <p:txBody>
          <a:bodyPr/>
          <a:lstStyle>
            <a:lvl1pPr>
              <a:defRPr/>
            </a:lvl1pPr>
          </a:lstStyle>
          <a:p>
            <a:pPr>
              <a:defRPr/>
            </a:pPr>
            <a:fld id="{7DF1F678-3AFF-1A46-AC66-CB565313688F}" type="slidenum">
              <a:rPr lang="en-AU" altLang="en-US"/>
              <a:pPr>
                <a:defRPr/>
              </a:pPr>
              <a:t>‹#›</a:t>
            </a:fld>
            <a:endParaRPr lang="en-AU" altLang="en-US"/>
          </a:p>
        </p:txBody>
      </p:sp>
    </p:spTree>
    <p:extLst>
      <p:ext uri="{BB962C8B-B14F-4D97-AF65-F5344CB8AC3E}">
        <p14:creationId xmlns:p14="http://schemas.microsoft.com/office/powerpoint/2010/main" val="4191974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CB3B6A5-4099-8045-A707-7A86E0DF8A7A}"/>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3EFA7992-F72D-8448-8D55-F262FBDD2538}"/>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2481A4F7-3A5B-964B-9431-5CD51C6BF2A5}"/>
              </a:ext>
            </a:extLst>
          </p:cNvPr>
          <p:cNvSpPr>
            <a:spLocks noGrp="1"/>
          </p:cNvSpPr>
          <p:nvPr>
            <p:ph type="sldNum" sz="quarter" idx="12"/>
          </p:nvPr>
        </p:nvSpPr>
        <p:spPr/>
        <p:txBody>
          <a:bodyPr/>
          <a:lstStyle>
            <a:lvl1pPr>
              <a:defRPr/>
            </a:lvl1pPr>
          </a:lstStyle>
          <a:p>
            <a:pPr>
              <a:defRPr/>
            </a:pPr>
            <a:fld id="{C1171242-7F17-6047-B716-030E2AF68143}" type="slidenum">
              <a:rPr lang="en-AU" altLang="en-US"/>
              <a:pPr>
                <a:defRPr/>
              </a:pPr>
              <a:t>‹#›</a:t>
            </a:fld>
            <a:endParaRPr lang="en-AU" altLang="en-US"/>
          </a:p>
        </p:txBody>
      </p:sp>
    </p:spTree>
    <p:extLst>
      <p:ext uri="{BB962C8B-B14F-4D97-AF65-F5344CB8AC3E}">
        <p14:creationId xmlns:p14="http://schemas.microsoft.com/office/powerpoint/2010/main" val="892696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1A68FA6-DFF0-674D-A736-2B4454D6EB3D}"/>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A4422C35-531C-E64C-8D4F-43C5351BCD42}"/>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39FE3FFD-2665-3949-BE1D-D1AAEA786E17}"/>
              </a:ext>
            </a:extLst>
          </p:cNvPr>
          <p:cNvSpPr>
            <a:spLocks noGrp="1"/>
          </p:cNvSpPr>
          <p:nvPr>
            <p:ph type="sldNum" sz="quarter" idx="12"/>
          </p:nvPr>
        </p:nvSpPr>
        <p:spPr/>
        <p:txBody>
          <a:bodyPr/>
          <a:lstStyle>
            <a:lvl1pPr>
              <a:defRPr/>
            </a:lvl1pPr>
          </a:lstStyle>
          <a:p>
            <a:pPr>
              <a:defRPr/>
            </a:pPr>
            <a:fld id="{F3913DB9-F48D-2341-AB0C-63885D306A31}" type="slidenum">
              <a:rPr lang="en-AU" altLang="en-US"/>
              <a:pPr>
                <a:defRPr/>
              </a:pPr>
              <a:t>‹#›</a:t>
            </a:fld>
            <a:endParaRPr lang="en-AU" altLang="en-US"/>
          </a:p>
        </p:txBody>
      </p:sp>
    </p:spTree>
    <p:extLst>
      <p:ext uri="{BB962C8B-B14F-4D97-AF65-F5344CB8AC3E}">
        <p14:creationId xmlns:p14="http://schemas.microsoft.com/office/powerpoint/2010/main" val="1722896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545111-8BE4-D442-88B4-E4213C20164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A16D94ED-E6FF-0F42-9D5D-62FDC11FC393}"/>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A70EC56-4F6E-584B-8EFE-903AD80DD61E}"/>
              </a:ext>
            </a:extLst>
          </p:cNvPr>
          <p:cNvSpPr>
            <a:spLocks noGrp="1"/>
          </p:cNvSpPr>
          <p:nvPr>
            <p:ph type="sldNum" sz="quarter" idx="12"/>
          </p:nvPr>
        </p:nvSpPr>
        <p:spPr/>
        <p:txBody>
          <a:bodyPr/>
          <a:lstStyle>
            <a:lvl1pPr>
              <a:defRPr/>
            </a:lvl1pPr>
          </a:lstStyle>
          <a:p>
            <a:pPr>
              <a:defRPr/>
            </a:pPr>
            <a:fld id="{0CB3A2B2-0E90-E944-80F9-3738868124BF}" type="slidenum">
              <a:rPr lang="en-AU" altLang="en-US"/>
              <a:pPr>
                <a:defRPr/>
              </a:pPr>
              <a:t>‹#›</a:t>
            </a:fld>
            <a:endParaRPr lang="en-AU" altLang="en-US"/>
          </a:p>
        </p:txBody>
      </p:sp>
    </p:spTree>
    <p:extLst>
      <p:ext uri="{BB962C8B-B14F-4D97-AF65-F5344CB8AC3E}">
        <p14:creationId xmlns:p14="http://schemas.microsoft.com/office/powerpoint/2010/main" val="2641392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1FA8C28B-719A-2141-A543-4520A2A8EAA1}"/>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02E9A2BB-15A7-2846-BFBD-1DEAF58995EE}"/>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D6BC69E2-160A-0542-8252-F8D30914C05C}"/>
              </a:ext>
            </a:extLst>
          </p:cNvPr>
          <p:cNvSpPr>
            <a:spLocks noGrp="1"/>
          </p:cNvSpPr>
          <p:nvPr>
            <p:ph type="sldNum" sz="quarter" idx="12"/>
          </p:nvPr>
        </p:nvSpPr>
        <p:spPr/>
        <p:txBody>
          <a:bodyPr/>
          <a:lstStyle>
            <a:lvl1pPr>
              <a:defRPr/>
            </a:lvl1pPr>
          </a:lstStyle>
          <a:p>
            <a:pPr>
              <a:defRPr/>
            </a:pPr>
            <a:fld id="{E0568FBE-9132-A64E-8F0B-62D88E9DD251}" type="slidenum">
              <a:rPr lang="en-AU" altLang="en-US"/>
              <a:pPr>
                <a:defRPr/>
              </a:pPr>
              <a:t>‹#›</a:t>
            </a:fld>
            <a:endParaRPr lang="en-AU" altLang="en-US"/>
          </a:p>
        </p:txBody>
      </p:sp>
    </p:spTree>
    <p:extLst>
      <p:ext uri="{BB962C8B-B14F-4D97-AF65-F5344CB8AC3E}">
        <p14:creationId xmlns:p14="http://schemas.microsoft.com/office/powerpoint/2010/main" val="382475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64B7C315-5C6B-7B44-94F9-4D75CC4E4FC9}"/>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04F42EBD-246A-A042-97FD-658778C61F43}"/>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36CE3367-6E08-104C-B011-69506AEDB045}"/>
              </a:ext>
            </a:extLst>
          </p:cNvPr>
          <p:cNvSpPr>
            <a:spLocks noGrp="1"/>
          </p:cNvSpPr>
          <p:nvPr>
            <p:ph type="sldNum" sz="quarter" idx="12"/>
          </p:nvPr>
        </p:nvSpPr>
        <p:spPr/>
        <p:txBody>
          <a:bodyPr/>
          <a:lstStyle>
            <a:lvl1pPr>
              <a:defRPr/>
            </a:lvl1pPr>
          </a:lstStyle>
          <a:p>
            <a:pPr>
              <a:defRPr/>
            </a:pPr>
            <a:fld id="{7339D040-15AB-8449-8C02-2B791669DA56}" type="slidenum">
              <a:rPr lang="en-AU" altLang="en-US"/>
              <a:pPr>
                <a:defRPr/>
              </a:pPr>
              <a:t>‹#›</a:t>
            </a:fld>
            <a:endParaRPr lang="en-AU" altLang="en-US"/>
          </a:p>
        </p:txBody>
      </p:sp>
    </p:spTree>
    <p:extLst>
      <p:ext uri="{BB962C8B-B14F-4D97-AF65-F5344CB8AC3E}">
        <p14:creationId xmlns:p14="http://schemas.microsoft.com/office/powerpoint/2010/main" val="1674947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2B74AC43-F18A-2447-B08B-8E9202A14FB0}"/>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1550D81D-57FD-8540-AD60-10DEB894C565}"/>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79C30A10-AAF5-3D43-93B2-8B7197AE8F44}"/>
              </a:ext>
            </a:extLst>
          </p:cNvPr>
          <p:cNvSpPr>
            <a:spLocks noGrp="1"/>
          </p:cNvSpPr>
          <p:nvPr>
            <p:ph type="sldNum" sz="quarter" idx="12"/>
          </p:nvPr>
        </p:nvSpPr>
        <p:spPr/>
        <p:txBody>
          <a:bodyPr/>
          <a:lstStyle>
            <a:lvl1pPr>
              <a:defRPr/>
            </a:lvl1pPr>
          </a:lstStyle>
          <a:p>
            <a:pPr>
              <a:defRPr/>
            </a:pPr>
            <a:fld id="{2EC7496B-9275-054F-BDD3-467F44DA70AD}" type="slidenum">
              <a:rPr lang="en-AU" altLang="en-US"/>
              <a:pPr>
                <a:defRPr/>
              </a:pPr>
              <a:t>‹#›</a:t>
            </a:fld>
            <a:endParaRPr lang="en-AU" altLang="en-US"/>
          </a:p>
        </p:txBody>
      </p:sp>
    </p:spTree>
    <p:extLst>
      <p:ext uri="{BB962C8B-B14F-4D97-AF65-F5344CB8AC3E}">
        <p14:creationId xmlns:p14="http://schemas.microsoft.com/office/powerpoint/2010/main" val="1639665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59A3ADD-D131-C64D-A01C-D94CEF8F4EA2}"/>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4F94EA3C-C108-074B-A049-DCF5C1651929}"/>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0C5B1F7D-1C0D-1644-8DC4-288F13CA65FB}"/>
              </a:ext>
            </a:extLst>
          </p:cNvPr>
          <p:cNvSpPr>
            <a:spLocks noGrp="1"/>
          </p:cNvSpPr>
          <p:nvPr>
            <p:ph type="sldNum" sz="quarter" idx="12"/>
          </p:nvPr>
        </p:nvSpPr>
        <p:spPr/>
        <p:txBody>
          <a:bodyPr/>
          <a:lstStyle>
            <a:lvl1pPr>
              <a:defRPr/>
            </a:lvl1pPr>
          </a:lstStyle>
          <a:p>
            <a:pPr>
              <a:defRPr/>
            </a:pPr>
            <a:fld id="{E6D1D6FD-90BB-3B4F-9944-20FA0568A68C}" type="slidenum">
              <a:rPr lang="en-AU" altLang="en-US"/>
              <a:pPr>
                <a:defRPr/>
              </a:pPr>
              <a:t>‹#›</a:t>
            </a:fld>
            <a:endParaRPr lang="en-AU" altLang="en-US"/>
          </a:p>
        </p:txBody>
      </p:sp>
    </p:spTree>
    <p:extLst>
      <p:ext uri="{BB962C8B-B14F-4D97-AF65-F5344CB8AC3E}">
        <p14:creationId xmlns:p14="http://schemas.microsoft.com/office/powerpoint/2010/main" val="4114686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E68B1AA-7BB9-E340-9033-17DE3B421FB4}"/>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21AD9FCF-D51C-2C45-B5A4-94A6A7594E44}"/>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F2B41991-6B8C-9448-8FF5-217FC476E2F8}"/>
              </a:ext>
            </a:extLst>
          </p:cNvPr>
          <p:cNvSpPr>
            <a:spLocks noGrp="1"/>
          </p:cNvSpPr>
          <p:nvPr>
            <p:ph type="sldNum" sz="quarter" idx="12"/>
          </p:nvPr>
        </p:nvSpPr>
        <p:spPr/>
        <p:txBody>
          <a:bodyPr/>
          <a:lstStyle>
            <a:lvl1pPr>
              <a:defRPr/>
            </a:lvl1pPr>
          </a:lstStyle>
          <a:p>
            <a:pPr>
              <a:defRPr/>
            </a:pPr>
            <a:fld id="{893ADBDE-D572-8C41-B80F-001F4F75D246}" type="slidenum">
              <a:rPr lang="en-AU" altLang="en-US"/>
              <a:pPr>
                <a:defRPr/>
              </a:pPr>
              <a:t>‹#›</a:t>
            </a:fld>
            <a:endParaRPr lang="en-AU" altLang="en-US"/>
          </a:p>
        </p:txBody>
      </p:sp>
    </p:spTree>
    <p:extLst>
      <p:ext uri="{BB962C8B-B14F-4D97-AF65-F5344CB8AC3E}">
        <p14:creationId xmlns:p14="http://schemas.microsoft.com/office/powerpoint/2010/main" val="181374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A75E68-3B52-6840-ADAA-76052C77F3F3}"/>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FE585178-103A-D043-BCC1-23BB43C51AF5}"/>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CB565BF5-19ED-BA43-8CD2-E1465B44ADE9}"/>
              </a:ext>
            </a:extLst>
          </p:cNvPr>
          <p:cNvSpPr>
            <a:spLocks noGrp="1"/>
          </p:cNvSpPr>
          <p:nvPr>
            <p:ph type="sldNum" sz="quarter" idx="12"/>
          </p:nvPr>
        </p:nvSpPr>
        <p:spPr/>
        <p:txBody>
          <a:bodyPr/>
          <a:lstStyle>
            <a:lvl1pPr>
              <a:defRPr/>
            </a:lvl1pPr>
          </a:lstStyle>
          <a:p>
            <a:pPr>
              <a:defRPr/>
            </a:pPr>
            <a:fld id="{C8EB4B23-68DB-C14F-84D9-7CE831674BEA}" type="slidenum">
              <a:rPr lang="en-AU" altLang="en-US"/>
              <a:pPr>
                <a:defRPr/>
              </a:pPr>
              <a:t>‹#›</a:t>
            </a:fld>
            <a:endParaRPr lang="en-AU" altLang="en-US"/>
          </a:p>
        </p:txBody>
      </p:sp>
    </p:spTree>
    <p:extLst>
      <p:ext uri="{BB962C8B-B14F-4D97-AF65-F5344CB8AC3E}">
        <p14:creationId xmlns:p14="http://schemas.microsoft.com/office/powerpoint/2010/main" val="4434745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35758B4-69CC-7D4A-A5F9-F55D78B8D523}"/>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4C1AD997-A409-BA4D-8E29-6D8F2105E549}"/>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99FCF8FE-4220-DD42-9866-5732233233A3}"/>
              </a:ext>
            </a:extLst>
          </p:cNvPr>
          <p:cNvSpPr>
            <a:spLocks noGrp="1"/>
          </p:cNvSpPr>
          <p:nvPr>
            <p:ph type="sldNum" sz="quarter" idx="12"/>
          </p:nvPr>
        </p:nvSpPr>
        <p:spPr/>
        <p:txBody>
          <a:bodyPr/>
          <a:lstStyle>
            <a:lvl1pPr>
              <a:defRPr/>
            </a:lvl1pPr>
          </a:lstStyle>
          <a:p>
            <a:pPr>
              <a:defRPr/>
            </a:pPr>
            <a:fld id="{97528F01-0351-E849-B4B8-A6FFB97B116D}" type="slidenum">
              <a:rPr lang="en-AU" altLang="en-US"/>
              <a:pPr>
                <a:defRPr/>
              </a:pPr>
              <a:t>‹#›</a:t>
            </a:fld>
            <a:endParaRPr lang="en-AU" altLang="en-US"/>
          </a:p>
        </p:txBody>
      </p:sp>
    </p:spTree>
    <p:extLst>
      <p:ext uri="{BB962C8B-B14F-4D97-AF65-F5344CB8AC3E}">
        <p14:creationId xmlns:p14="http://schemas.microsoft.com/office/powerpoint/2010/main" val="2576197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20C510-4FE3-464B-9001-2BA00D5D0A6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3FD38AB8-1EFA-394D-BF82-2639FB062A39}"/>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F11663A5-B472-B645-A02A-F2AB0B3DD2B0}"/>
              </a:ext>
            </a:extLst>
          </p:cNvPr>
          <p:cNvSpPr>
            <a:spLocks noGrp="1"/>
          </p:cNvSpPr>
          <p:nvPr>
            <p:ph type="sldNum" sz="quarter" idx="12"/>
          </p:nvPr>
        </p:nvSpPr>
        <p:spPr/>
        <p:txBody>
          <a:bodyPr/>
          <a:lstStyle>
            <a:lvl1pPr>
              <a:defRPr/>
            </a:lvl1pPr>
          </a:lstStyle>
          <a:p>
            <a:pPr>
              <a:defRPr/>
            </a:pPr>
            <a:fld id="{F6A46FAF-7850-DA46-96A1-1ECB45F2D4B7}" type="slidenum">
              <a:rPr lang="en-AU" altLang="en-US"/>
              <a:pPr>
                <a:defRPr/>
              </a:pPr>
              <a:t>‹#›</a:t>
            </a:fld>
            <a:endParaRPr lang="en-AU" altLang="en-US"/>
          </a:p>
        </p:txBody>
      </p:sp>
    </p:spTree>
    <p:extLst>
      <p:ext uri="{BB962C8B-B14F-4D97-AF65-F5344CB8AC3E}">
        <p14:creationId xmlns:p14="http://schemas.microsoft.com/office/powerpoint/2010/main" val="1425822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9BB751-376B-0346-B9A8-5485382A6F4A}"/>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97D5C145-7FCA-BB4B-BBB9-692E869CC461}"/>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FEB0D460-FE3C-C046-887F-78D47682DCF7}"/>
              </a:ext>
            </a:extLst>
          </p:cNvPr>
          <p:cNvSpPr>
            <a:spLocks noGrp="1"/>
          </p:cNvSpPr>
          <p:nvPr>
            <p:ph type="sldNum" sz="quarter" idx="12"/>
          </p:nvPr>
        </p:nvSpPr>
        <p:spPr/>
        <p:txBody>
          <a:bodyPr/>
          <a:lstStyle>
            <a:lvl1pPr>
              <a:defRPr/>
            </a:lvl1pPr>
          </a:lstStyle>
          <a:p>
            <a:pPr>
              <a:defRPr/>
            </a:pPr>
            <a:fld id="{87EE8A38-F189-AF49-AFAE-434E23318019}" type="slidenum">
              <a:rPr lang="en-AU" altLang="en-US"/>
              <a:pPr>
                <a:defRPr/>
              </a:pPr>
              <a:t>‹#›</a:t>
            </a:fld>
            <a:endParaRPr lang="en-AU" altLang="en-US"/>
          </a:p>
        </p:txBody>
      </p:sp>
    </p:spTree>
    <p:extLst>
      <p:ext uri="{BB962C8B-B14F-4D97-AF65-F5344CB8AC3E}">
        <p14:creationId xmlns:p14="http://schemas.microsoft.com/office/powerpoint/2010/main" val="3693575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AC7C285-0B72-FE4F-9FEB-E6EC0F11C37B}"/>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DE7E3A97-54B9-EC48-9C9D-96D76F76B075}"/>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4A7DBC40-5F01-9441-88F9-27FE164B790E}"/>
              </a:ext>
            </a:extLst>
          </p:cNvPr>
          <p:cNvSpPr>
            <a:spLocks noGrp="1"/>
          </p:cNvSpPr>
          <p:nvPr>
            <p:ph type="sldNum" sz="quarter" idx="12"/>
          </p:nvPr>
        </p:nvSpPr>
        <p:spPr/>
        <p:txBody>
          <a:bodyPr/>
          <a:lstStyle>
            <a:lvl1pPr>
              <a:defRPr/>
            </a:lvl1pPr>
          </a:lstStyle>
          <a:p>
            <a:pPr>
              <a:defRPr/>
            </a:pPr>
            <a:fld id="{FF7FD9F9-69C2-E848-9F07-34ACCC17381A}" type="slidenum">
              <a:rPr lang="en-AU" altLang="en-US"/>
              <a:pPr>
                <a:defRPr/>
              </a:pPr>
              <a:t>‹#›</a:t>
            </a:fld>
            <a:endParaRPr lang="en-AU" altLang="en-US"/>
          </a:p>
        </p:txBody>
      </p:sp>
    </p:spTree>
    <p:extLst>
      <p:ext uri="{BB962C8B-B14F-4D97-AF65-F5344CB8AC3E}">
        <p14:creationId xmlns:p14="http://schemas.microsoft.com/office/powerpoint/2010/main" val="28397948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7780091-4A08-9747-8966-F22E2B18C82A}"/>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D9A63CFD-0503-E94F-AC14-25542DB62108}"/>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CD1EDE3E-99C7-0A45-BDB3-9E4F6E406C26}"/>
              </a:ext>
            </a:extLst>
          </p:cNvPr>
          <p:cNvSpPr>
            <a:spLocks noGrp="1"/>
          </p:cNvSpPr>
          <p:nvPr>
            <p:ph type="sldNum" sz="quarter" idx="12"/>
          </p:nvPr>
        </p:nvSpPr>
        <p:spPr/>
        <p:txBody>
          <a:bodyPr/>
          <a:lstStyle>
            <a:lvl1pPr>
              <a:defRPr/>
            </a:lvl1pPr>
          </a:lstStyle>
          <a:p>
            <a:pPr>
              <a:defRPr/>
            </a:pPr>
            <a:fld id="{4B9B3841-EE3C-4D4E-B1AB-ECFA58AF0302}" type="slidenum">
              <a:rPr lang="en-AU" altLang="en-US"/>
              <a:pPr>
                <a:defRPr/>
              </a:pPr>
              <a:t>‹#›</a:t>
            </a:fld>
            <a:endParaRPr lang="en-AU" altLang="en-US"/>
          </a:p>
        </p:txBody>
      </p:sp>
    </p:spTree>
    <p:extLst>
      <p:ext uri="{BB962C8B-B14F-4D97-AF65-F5344CB8AC3E}">
        <p14:creationId xmlns:p14="http://schemas.microsoft.com/office/powerpoint/2010/main" val="19299111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7DF17C-AEBD-C844-8453-6B70047C5767}"/>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1B734101-8AC3-B946-B34A-B6998352063D}"/>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072A9A49-43B5-234B-8C38-A5D35B980B9E}"/>
              </a:ext>
            </a:extLst>
          </p:cNvPr>
          <p:cNvSpPr>
            <a:spLocks noGrp="1"/>
          </p:cNvSpPr>
          <p:nvPr>
            <p:ph type="sldNum" sz="quarter" idx="12"/>
          </p:nvPr>
        </p:nvSpPr>
        <p:spPr/>
        <p:txBody>
          <a:bodyPr/>
          <a:lstStyle>
            <a:lvl1pPr>
              <a:defRPr/>
            </a:lvl1pPr>
          </a:lstStyle>
          <a:p>
            <a:pPr>
              <a:defRPr/>
            </a:pPr>
            <a:fld id="{CDCA27AA-E8CB-9F46-B94C-412D3883B094}" type="slidenum">
              <a:rPr lang="en-AU" altLang="en-US"/>
              <a:pPr>
                <a:defRPr/>
              </a:pPr>
              <a:t>‹#›</a:t>
            </a:fld>
            <a:endParaRPr lang="en-AU" altLang="en-US"/>
          </a:p>
        </p:txBody>
      </p:sp>
    </p:spTree>
    <p:extLst>
      <p:ext uri="{BB962C8B-B14F-4D97-AF65-F5344CB8AC3E}">
        <p14:creationId xmlns:p14="http://schemas.microsoft.com/office/powerpoint/2010/main" val="1335690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36D41DA1-513C-F24F-9104-903BBE7F997F}"/>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BE66A46A-6BFA-3A4E-AAF0-CBDAAC18B3F4}"/>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2D33F06C-43FD-E14E-B436-3273E2648462}"/>
              </a:ext>
            </a:extLst>
          </p:cNvPr>
          <p:cNvSpPr>
            <a:spLocks noGrp="1"/>
          </p:cNvSpPr>
          <p:nvPr>
            <p:ph type="sldNum" sz="quarter" idx="12"/>
          </p:nvPr>
        </p:nvSpPr>
        <p:spPr/>
        <p:txBody>
          <a:bodyPr/>
          <a:lstStyle>
            <a:lvl1pPr>
              <a:defRPr/>
            </a:lvl1pPr>
          </a:lstStyle>
          <a:p>
            <a:pPr>
              <a:defRPr/>
            </a:pPr>
            <a:fld id="{7D25D308-A843-3C48-ABC7-E506600A75F0}" type="slidenum">
              <a:rPr lang="en-AU" altLang="en-US"/>
              <a:pPr>
                <a:defRPr/>
              </a:pPr>
              <a:t>‹#›</a:t>
            </a:fld>
            <a:endParaRPr lang="en-AU" altLang="en-US"/>
          </a:p>
        </p:txBody>
      </p:sp>
    </p:spTree>
    <p:extLst>
      <p:ext uri="{BB962C8B-B14F-4D97-AF65-F5344CB8AC3E}">
        <p14:creationId xmlns:p14="http://schemas.microsoft.com/office/powerpoint/2010/main" val="19550198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C079AA77-E0E4-D742-985D-8D90DAD0CD83}"/>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EDD8DB03-3517-6245-A3C2-67396ADF952F}"/>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4E99A212-737F-274A-BC49-4FA520203DCA}"/>
              </a:ext>
            </a:extLst>
          </p:cNvPr>
          <p:cNvSpPr>
            <a:spLocks noGrp="1"/>
          </p:cNvSpPr>
          <p:nvPr>
            <p:ph type="sldNum" sz="quarter" idx="12"/>
          </p:nvPr>
        </p:nvSpPr>
        <p:spPr/>
        <p:txBody>
          <a:bodyPr/>
          <a:lstStyle>
            <a:lvl1pPr>
              <a:defRPr/>
            </a:lvl1pPr>
          </a:lstStyle>
          <a:p>
            <a:pPr>
              <a:defRPr/>
            </a:pPr>
            <a:fld id="{2794A74B-C52E-A046-BE82-2A5E83D0861F}" type="slidenum">
              <a:rPr lang="en-AU" altLang="en-US"/>
              <a:pPr>
                <a:defRPr/>
              </a:pPr>
              <a:t>‹#›</a:t>
            </a:fld>
            <a:endParaRPr lang="en-AU" altLang="en-US"/>
          </a:p>
        </p:txBody>
      </p:sp>
    </p:spTree>
    <p:extLst>
      <p:ext uri="{BB962C8B-B14F-4D97-AF65-F5344CB8AC3E}">
        <p14:creationId xmlns:p14="http://schemas.microsoft.com/office/powerpoint/2010/main" val="24895337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E1314044-BD32-8F4B-8271-0EC6FFEE82BD}"/>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23C0CC6B-2EE4-744E-AC02-290484AAE9C5}"/>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D74EB3F1-1C75-284B-A74C-2EEF7C319AF6}"/>
              </a:ext>
            </a:extLst>
          </p:cNvPr>
          <p:cNvSpPr>
            <a:spLocks noGrp="1"/>
          </p:cNvSpPr>
          <p:nvPr>
            <p:ph type="sldNum" sz="quarter" idx="12"/>
          </p:nvPr>
        </p:nvSpPr>
        <p:spPr/>
        <p:txBody>
          <a:bodyPr/>
          <a:lstStyle>
            <a:lvl1pPr>
              <a:defRPr/>
            </a:lvl1pPr>
          </a:lstStyle>
          <a:p>
            <a:pPr>
              <a:defRPr/>
            </a:pPr>
            <a:fld id="{AA7EEABB-F6C4-504E-A406-81D728948CB6}" type="slidenum">
              <a:rPr lang="en-AU" altLang="en-US"/>
              <a:pPr>
                <a:defRPr/>
              </a:pPr>
              <a:t>‹#›</a:t>
            </a:fld>
            <a:endParaRPr lang="en-AU" altLang="en-US"/>
          </a:p>
        </p:txBody>
      </p:sp>
    </p:spTree>
    <p:extLst>
      <p:ext uri="{BB962C8B-B14F-4D97-AF65-F5344CB8AC3E}">
        <p14:creationId xmlns:p14="http://schemas.microsoft.com/office/powerpoint/2010/main" val="30604970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84C278D-4CA4-B943-A3E7-15AAFE5420F1}"/>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69CD13CC-742A-5942-A2F9-82245C3DE17B}"/>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CABFF754-D959-B34D-B45D-7566F8E8867C}"/>
              </a:ext>
            </a:extLst>
          </p:cNvPr>
          <p:cNvSpPr>
            <a:spLocks noGrp="1"/>
          </p:cNvSpPr>
          <p:nvPr>
            <p:ph type="sldNum" sz="quarter" idx="12"/>
          </p:nvPr>
        </p:nvSpPr>
        <p:spPr/>
        <p:txBody>
          <a:bodyPr/>
          <a:lstStyle>
            <a:lvl1pPr>
              <a:defRPr/>
            </a:lvl1pPr>
          </a:lstStyle>
          <a:p>
            <a:pPr>
              <a:defRPr/>
            </a:pPr>
            <a:fld id="{80C630F9-9646-124C-977B-9A6120A1E32F}" type="slidenum">
              <a:rPr lang="en-AU" altLang="en-US"/>
              <a:pPr>
                <a:defRPr/>
              </a:pPr>
              <a:t>‹#›</a:t>
            </a:fld>
            <a:endParaRPr lang="en-AU" altLang="en-US"/>
          </a:p>
        </p:txBody>
      </p:sp>
    </p:spTree>
    <p:extLst>
      <p:ext uri="{BB962C8B-B14F-4D97-AF65-F5344CB8AC3E}">
        <p14:creationId xmlns:p14="http://schemas.microsoft.com/office/powerpoint/2010/main" val="244690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656696-5946-6347-B061-16933BAC1E7A}"/>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C189FD35-165F-8640-AC4D-C0C627C7663D}"/>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7B287B35-4947-6342-BE88-5994735E8F36}"/>
              </a:ext>
            </a:extLst>
          </p:cNvPr>
          <p:cNvSpPr>
            <a:spLocks noGrp="1"/>
          </p:cNvSpPr>
          <p:nvPr>
            <p:ph type="sldNum" sz="quarter" idx="12"/>
          </p:nvPr>
        </p:nvSpPr>
        <p:spPr/>
        <p:txBody>
          <a:bodyPr/>
          <a:lstStyle>
            <a:lvl1pPr>
              <a:defRPr/>
            </a:lvl1pPr>
          </a:lstStyle>
          <a:p>
            <a:pPr>
              <a:defRPr/>
            </a:pPr>
            <a:fld id="{A1F1293F-8E74-E143-9B07-3931FAF831E9}" type="slidenum">
              <a:rPr lang="en-AU" altLang="en-US"/>
              <a:pPr>
                <a:defRPr/>
              </a:pPr>
              <a:t>‹#›</a:t>
            </a:fld>
            <a:endParaRPr lang="en-AU" altLang="en-US"/>
          </a:p>
        </p:txBody>
      </p:sp>
    </p:spTree>
    <p:extLst>
      <p:ext uri="{BB962C8B-B14F-4D97-AF65-F5344CB8AC3E}">
        <p14:creationId xmlns:p14="http://schemas.microsoft.com/office/powerpoint/2010/main" val="35306394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F79724F-1575-A043-9798-1CB1B810404E}"/>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0FF1AA10-736C-1F4E-A752-AA41D2FD3420}"/>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7C73292D-51D3-E34A-B4D3-6A79101DBA65}"/>
              </a:ext>
            </a:extLst>
          </p:cNvPr>
          <p:cNvSpPr>
            <a:spLocks noGrp="1"/>
          </p:cNvSpPr>
          <p:nvPr>
            <p:ph type="sldNum" sz="quarter" idx="12"/>
          </p:nvPr>
        </p:nvSpPr>
        <p:spPr/>
        <p:txBody>
          <a:bodyPr/>
          <a:lstStyle>
            <a:lvl1pPr>
              <a:defRPr/>
            </a:lvl1pPr>
          </a:lstStyle>
          <a:p>
            <a:pPr>
              <a:defRPr/>
            </a:pPr>
            <a:fld id="{969A75F2-AA2B-B443-A7EB-D3FEA167ACF9}" type="slidenum">
              <a:rPr lang="en-AU" altLang="en-US"/>
              <a:pPr>
                <a:defRPr/>
              </a:pPr>
              <a:t>‹#›</a:t>
            </a:fld>
            <a:endParaRPr lang="en-AU" altLang="en-US"/>
          </a:p>
        </p:txBody>
      </p:sp>
    </p:spTree>
    <p:extLst>
      <p:ext uri="{BB962C8B-B14F-4D97-AF65-F5344CB8AC3E}">
        <p14:creationId xmlns:p14="http://schemas.microsoft.com/office/powerpoint/2010/main" val="5333735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8DB381F-58D2-C24C-9CFF-98341E5D7FF3}"/>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BCDF4EB5-DCE4-2E4C-B1EC-606E85356054}"/>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9DC9C453-9263-B747-952F-BEE448151846}"/>
              </a:ext>
            </a:extLst>
          </p:cNvPr>
          <p:cNvSpPr>
            <a:spLocks noGrp="1"/>
          </p:cNvSpPr>
          <p:nvPr>
            <p:ph type="sldNum" sz="quarter" idx="12"/>
          </p:nvPr>
        </p:nvSpPr>
        <p:spPr/>
        <p:txBody>
          <a:bodyPr/>
          <a:lstStyle>
            <a:lvl1pPr>
              <a:defRPr/>
            </a:lvl1pPr>
          </a:lstStyle>
          <a:p>
            <a:pPr>
              <a:defRPr/>
            </a:pPr>
            <a:fld id="{99B31699-6F38-934B-AC44-B92089D2641E}" type="slidenum">
              <a:rPr lang="en-AU" altLang="en-US"/>
              <a:pPr>
                <a:defRPr/>
              </a:pPr>
              <a:t>‹#›</a:t>
            </a:fld>
            <a:endParaRPr lang="en-AU" altLang="en-US"/>
          </a:p>
        </p:txBody>
      </p:sp>
    </p:spTree>
    <p:extLst>
      <p:ext uri="{BB962C8B-B14F-4D97-AF65-F5344CB8AC3E}">
        <p14:creationId xmlns:p14="http://schemas.microsoft.com/office/powerpoint/2010/main" val="1488769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7ECB6FA-E1D4-EC45-8975-16C4A28F817C}"/>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BD8BC1E2-E119-DE4F-A298-FE50C18CE12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93A2C5E-B553-554F-877E-AA57BF3C0AFD}"/>
              </a:ext>
            </a:extLst>
          </p:cNvPr>
          <p:cNvSpPr>
            <a:spLocks noGrp="1"/>
          </p:cNvSpPr>
          <p:nvPr>
            <p:ph type="sldNum" sz="quarter" idx="12"/>
          </p:nvPr>
        </p:nvSpPr>
        <p:spPr/>
        <p:txBody>
          <a:bodyPr/>
          <a:lstStyle>
            <a:lvl1pPr>
              <a:defRPr/>
            </a:lvl1pPr>
          </a:lstStyle>
          <a:p>
            <a:pPr>
              <a:defRPr/>
            </a:pPr>
            <a:fld id="{D22214B8-00ED-2243-A003-ACA626C8DC55}" type="slidenum">
              <a:rPr lang="en-AU" altLang="en-US"/>
              <a:pPr>
                <a:defRPr/>
              </a:pPr>
              <a:t>‹#›</a:t>
            </a:fld>
            <a:endParaRPr lang="en-AU" altLang="en-US"/>
          </a:p>
        </p:txBody>
      </p:sp>
    </p:spTree>
    <p:extLst>
      <p:ext uri="{BB962C8B-B14F-4D97-AF65-F5344CB8AC3E}">
        <p14:creationId xmlns:p14="http://schemas.microsoft.com/office/powerpoint/2010/main" val="8683840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40BAF8E-6CE4-2B41-AE12-3F9BE1E68D73}"/>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094DCEEF-B398-B745-9587-CE05B439954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ED953D6-A722-E149-8D8E-A531F4629ACD}"/>
              </a:ext>
            </a:extLst>
          </p:cNvPr>
          <p:cNvSpPr>
            <a:spLocks noGrp="1"/>
          </p:cNvSpPr>
          <p:nvPr>
            <p:ph type="sldNum" sz="quarter" idx="12"/>
          </p:nvPr>
        </p:nvSpPr>
        <p:spPr/>
        <p:txBody>
          <a:bodyPr/>
          <a:lstStyle>
            <a:lvl1pPr>
              <a:defRPr/>
            </a:lvl1pPr>
          </a:lstStyle>
          <a:p>
            <a:pPr>
              <a:defRPr/>
            </a:pPr>
            <a:fld id="{8BC7C48F-37F2-5642-A019-2D68F4D0A5B1}" type="slidenum">
              <a:rPr lang="en-AU" altLang="en-US"/>
              <a:pPr>
                <a:defRPr/>
              </a:pPr>
              <a:t>‹#›</a:t>
            </a:fld>
            <a:endParaRPr lang="en-AU" altLang="en-US"/>
          </a:p>
        </p:txBody>
      </p:sp>
    </p:spTree>
    <p:extLst>
      <p:ext uri="{BB962C8B-B14F-4D97-AF65-F5344CB8AC3E}">
        <p14:creationId xmlns:p14="http://schemas.microsoft.com/office/powerpoint/2010/main" val="20794724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7" name="Date Placeholder 6"/>
          <p:cNvSpPr>
            <a:spLocks noGrp="1"/>
          </p:cNvSpPr>
          <p:nvPr>
            <p:ph type="dt" sz="half" idx="10"/>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59AE0847-43EA-D746-AB32-D14E3199BAB5}" type="slidenum">
              <a:rPr lang="en-AU" altLang="en-US" smtClean="0"/>
              <a:pPr>
                <a:defRPr/>
              </a:pPr>
              <a:t>‹#›</a:t>
            </a:fld>
            <a:endParaRPr lang="en-AU" altLang="en-US"/>
          </a:p>
        </p:txBody>
      </p:sp>
    </p:spTree>
    <p:extLst>
      <p:ext uri="{BB962C8B-B14F-4D97-AF65-F5344CB8AC3E}">
        <p14:creationId xmlns:p14="http://schemas.microsoft.com/office/powerpoint/2010/main" val="38677504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8" name="Slide Number Placeholder 5"/>
          <p:cNvSpPr>
            <a:spLocks noGrp="1"/>
          </p:cNvSpPr>
          <p:nvPr>
            <p:ph type="sldNum" sz="quarter" idx="12"/>
          </p:nvPr>
        </p:nvSpPr>
        <p:spPr>
          <a:xfrm>
            <a:off x="8610600" y="6356352"/>
            <a:ext cx="2743200" cy="365125"/>
          </a:xfrm>
        </p:spPr>
        <p:txBody>
          <a:bodyPr/>
          <a:lstStyle/>
          <a:p>
            <a:pPr>
              <a:defRPr/>
            </a:pPr>
            <a:fld id="{C8EB4B23-68DB-C14F-84D9-7CE831674BEA}" type="slidenum">
              <a:rPr lang="en-AU" altLang="en-US" smtClean="0"/>
              <a:pPr>
                <a:defRPr/>
              </a:pPr>
              <a:t>‹#›</a:t>
            </a:fld>
            <a:endParaRPr lang="en-AU" altLang="en-US"/>
          </a:p>
        </p:txBody>
      </p:sp>
    </p:spTree>
    <p:extLst>
      <p:ext uri="{BB962C8B-B14F-4D97-AF65-F5344CB8AC3E}">
        <p14:creationId xmlns:p14="http://schemas.microsoft.com/office/powerpoint/2010/main" val="16309506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A1F1293F-8E74-E143-9B07-3931FAF831E9}" type="slidenum">
              <a:rPr lang="en-AU" altLang="en-US" smtClean="0"/>
              <a:pPr>
                <a:defRPr/>
              </a:pPr>
              <a:t>‹#›</a:t>
            </a:fld>
            <a:endParaRPr lang="en-AU" altLang="en-US"/>
          </a:p>
        </p:txBody>
      </p:sp>
    </p:spTree>
    <p:extLst>
      <p:ext uri="{BB962C8B-B14F-4D97-AF65-F5344CB8AC3E}">
        <p14:creationId xmlns:p14="http://schemas.microsoft.com/office/powerpoint/2010/main" val="23843764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1F6FA50E-9BE8-0043-B8F3-754A8A3C87C5}" type="slidenum">
              <a:rPr lang="en-AU" altLang="en-US" smtClean="0"/>
              <a:pPr>
                <a:defRPr/>
              </a:pPr>
              <a:t>‹#›</a:t>
            </a:fld>
            <a:endParaRPr lang="en-AU" altLang="en-US"/>
          </a:p>
        </p:txBody>
      </p:sp>
    </p:spTree>
    <p:extLst>
      <p:ext uri="{BB962C8B-B14F-4D97-AF65-F5344CB8AC3E}">
        <p14:creationId xmlns:p14="http://schemas.microsoft.com/office/powerpoint/2010/main" val="5901202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pPr>
              <a:defRPr/>
            </a:pPr>
            <a:endParaRPr lang="en-AU"/>
          </a:p>
        </p:txBody>
      </p:sp>
      <p:sp>
        <p:nvSpPr>
          <p:cNvPr id="8" name="Footer Placeholder 7"/>
          <p:cNvSpPr>
            <a:spLocks noGrp="1"/>
          </p:cNvSpPr>
          <p:nvPr>
            <p:ph type="ftr" sz="quarter" idx="11"/>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44975BD7-E0DB-D141-8444-F9092264122B}" type="slidenum">
              <a:rPr lang="en-AU" altLang="en-US" smtClean="0"/>
              <a:pPr>
                <a:defRPr/>
              </a:pPr>
              <a:t>‹#›</a:t>
            </a:fld>
            <a:endParaRPr lang="en-AU" altLang="en-US"/>
          </a:p>
        </p:txBody>
      </p:sp>
    </p:spTree>
    <p:extLst>
      <p:ext uri="{BB962C8B-B14F-4D97-AF65-F5344CB8AC3E}">
        <p14:creationId xmlns:p14="http://schemas.microsoft.com/office/powerpoint/2010/main" val="33735974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endParaRPr lang="en-AU"/>
          </a:p>
        </p:txBody>
      </p:sp>
      <p:sp>
        <p:nvSpPr>
          <p:cNvPr id="4" name="Footer Placeholder 3"/>
          <p:cNvSpPr>
            <a:spLocks noGrp="1"/>
          </p:cNvSpPr>
          <p:nvPr>
            <p:ph type="ftr" sz="quarter" idx="11"/>
          </p:nvPr>
        </p:nvSpPr>
        <p:spPr/>
        <p:txBody>
          <a:bodyPr/>
          <a:lstStyle/>
          <a:p>
            <a:pPr>
              <a:defRPr/>
            </a:pPr>
            <a:endParaRPr lang="en-AU"/>
          </a:p>
        </p:txBody>
      </p:sp>
      <p:sp>
        <p:nvSpPr>
          <p:cNvPr id="5" name="Slide Number Placeholder 4"/>
          <p:cNvSpPr>
            <a:spLocks noGrp="1"/>
          </p:cNvSpPr>
          <p:nvPr>
            <p:ph type="sldNum" sz="quarter" idx="12"/>
          </p:nvPr>
        </p:nvSpPr>
        <p:spPr/>
        <p:txBody>
          <a:bodyPr/>
          <a:lstStyle/>
          <a:p>
            <a:pPr>
              <a:defRPr/>
            </a:pPr>
            <a:fld id="{D0802C54-BD92-5748-A5EF-A1542B82EE9B}" type="slidenum">
              <a:rPr lang="en-AU" altLang="en-US" smtClean="0"/>
              <a:pPr>
                <a:defRPr/>
              </a:pPr>
              <a:t>‹#›</a:t>
            </a:fld>
            <a:endParaRPr lang="en-AU" altLang="en-US"/>
          </a:p>
        </p:txBody>
      </p:sp>
    </p:spTree>
    <p:extLst>
      <p:ext uri="{BB962C8B-B14F-4D97-AF65-F5344CB8AC3E}">
        <p14:creationId xmlns:p14="http://schemas.microsoft.com/office/powerpoint/2010/main" val="421722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E30F2B02-5A0E-4240-8913-6B905A57509B}"/>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27B4D6DA-3A55-A045-BF7D-03B30F1FA60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317BFB3F-1268-7649-B0DB-0F4FDBB133F5}"/>
              </a:ext>
            </a:extLst>
          </p:cNvPr>
          <p:cNvSpPr>
            <a:spLocks noGrp="1"/>
          </p:cNvSpPr>
          <p:nvPr>
            <p:ph type="sldNum" sz="quarter" idx="12"/>
          </p:nvPr>
        </p:nvSpPr>
        <p:spPr/>
        <p:txBody>
          <a:bodyPr/>
          <a:lstStyle>
            <a:lvl1pPr>
              <a:defRPr/>
            </a:lvl1pPr>
          </a:lstStyle>
          <a:p>
            <a:pPr>
              <a:defRPr/>
            </a:pPr>
            <a:fld id="{1F6FA50E-9BE8-0043-B8F3-754A8A3C87C5}" type="slidenum">
              <a:rPr lang="en-AU" altLang="en-US"/>
              <a:pPr>
                <a:defRPr/>
              </a:pPr>
              <a:t>‹#›</a:t>
            </a:fld>
            <a:endParaRPr lang="en-AU" altLang="en-US"/>
          </a:p>
        </p:txBody>
      </p:sp>
    </p:spTree>
    <p:extLst>
      <p:ext uri="{BB962C8B-B14F-4D97-AF65-F5344CB8AC3E}">
        <p14:creationId xmlns:p14="http://schemas.microsoft.com/office/powerpoint/2010/main" val="381674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Slide Number Placeholder 3"/>
          <p:cNvSpPr>
            <a:spLocks noGrp="1"/>
          </p:cNvSpPr>
          <p:nvPr>
            <p:ph type="sldNum" sz="quarter" idx="12"/>
          </p:nvPr>
        </p:nvSpPr>
        <p:spPr/>
        <p:txBody>
          <a:bodyPr/>
          <a:lstStyle/>
          <a:p>
            <a:pPr>
              <a:defRPr/>
            </a:pPr>
            <a:fld id="{10564AF4-6096-2743-9686-A63E040C2872}" type="slidenum">
              <a:rPr lang="en-AU" altLang="en-US" smtClean="0"/>
              <a:pPr>
                <a:defRPr/>
              </a:pPr>
              <a:t>‹#›</a:t>
            </a:fld>
            <a:endParaRPr lang="en-AU" altLang="en-US"/>
          </a:p>
        </p:txBody>
      </p:sp>
    </p:spTree>
    <p:extLst>
      <p:ext uri="{BB962C8B-B14F-4D97-AF65-F5344CB8AC3E}">
        <p14:creationId xmlns:p14="http://schemas.microsoft.com/office/powerpoint/2010/main" val="2391281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40B802DC-2B57-C44F-9839-A920B3EE1EC1}" type="slidenum">
              <a:rPr lang="en-AU" altLang="en-US" smtClean="0"/>
              <a:pPr>
                <a:defRPr/>
              </a:pPr>
              <a:t>‹#›</a:t>
            </a:fld>
            <a:endParaRPr lang="en-AU" altLang="en-US"/>
          </a:p>
        </p:txBody>
      </p:sp>
    </p:spTree>
    <p:extLst>
      <p:ext uri="{BB962C8B-B14F-4D97-AF65-F5344CB8AC3E}">
        <p14:creationId xmlns:p14="http://schemas.microsoft.com/office/powerpoint/2010/main" val="13826945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1E0D305E-3C05-3C44-99F6-0B00CF1D645C}" type="slidenum">
              <a:rPr lang="en-AU" altLang="en-US" smtClean="0"/>
              <a:pPr>
                <a:defRPr/>
              </a:pPr>
              <a:t>‹#›</a:t>
            </a:fld>
            <a:endParaRPr lang="en-AU" altLang="en-US"/>
          </a:p>
        </p:txBody>
      </p:sp>
    </p:spTree>
    <p:extLst>
      <p:ext uri="{BB962C8B-B14F-4D97-AF65-F5344CB8AC3E}">
        <p14:creationId xmlns:p14="http://schemas.microsoft.com/office/powerpoint/2010/main" val="17735435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FBBE712B-448A-D74A-9FA0-41F7C48F6D31}" type="slidenum">
              <a:rPr lang="en-AU" altLang="en-US" smtClean="0"/>
              <a:pPr>
                <a:defRPr/>
              </a:pPr>
              <a:t>‹#›</a:t>
            </a:fld>
            <a:endParaRPr lang="en-AU" altLang="en-US"/>
          </a:p>
        </p:txBody>
      </p:sp>
    </p:spTree>
    <p:extLst>
      <p:ext uri="{BB962C8B-B14F-4D97-AF65-F5344CB8AC3E}">
        <p14:creationId xmlns:p14="http://schemas.microsoft.com/office/powerpoint/2010/main" val="21962206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7DF1F678-3AFF-1A46-AC66-CB565313688F}" type="slidenum">
              <a:rPr lang="en-AU" altLang="en-US" smtClean="0"/>
              <a:pPr>
                <a:defRPr/>
              </a:pPr>
              <a:t>‹#›</a:t>
            </a:fld>
            <a:endParaRPr lang="en-AU" altLang="en-US"/>
          </a:p>
        </p:txBody>
      </p:sp>
    </p:spTree>
    <p:extLst>
      <p:ext uri="{BB962C8B-B14F-4D97-AF65-F5344CB8AC3E}">
        <p14:creationId xmlns:p14="http://schemas.microsoft.com/office/powerpoint/2010/main" val="409508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4016CF97-6F4C-9F40-8600-33D11DB57E6C}"/>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A8370A48-74C5-334D-9467-53FEF65E15DA}"/>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177DAE42-EE47-9746-9456-01863951FD73}"/>
              </a:ext>
            </a:extLst>
          </p:cNvPr>
          <p:cNvSpPr>
            <a:spLocks noGrp="1"/>
          </p:cNvSpPr>
          <p:nvPr>
            <p:ph type="sldNum" sz="quarter" idx="12"/>
          </p:nvPr>
        </p:nvSpPr>
        <p:spPr/>
        <p:txBody>
          <a:bodyPr/>
          <a:lstStyle>
            <a:lvl1pPr>
              <a:defRPr/>
            </a:lvl1pPr>
          </a:lstStyle>
          <a:p>
            <a:pPr>
              <a:defRPr/>
            </a:pPr>
            <a:fld id="{44975BD7-E0DB-D141-8444-F9092264122B}" type="slidenum">
              <a:rPr lang="en-AU" altLang="en-US"/>
              <a:pPr>
                <a:defRPr/>
              </a:pPr>
              <a:t>‹#›</a:t>
            </a:fld>
            <a:endParaRPr lang="en-AU" altLang="en-US"/>
          </a:p>
        </p:txBody>
      </p:sp>
    </p:spTree>
    <p:extLst>
      <p:ext uri="{BB962C8B-B14F-4D97-AF65-F5344CB8AC3E}">
        <p14:creationId xmlns:p14="http://schemas.microsoft.com/office/powerpoint/2010/main" val="6154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2B35C327-3013-F94D-AD72-C5FD10BA5AC7}"/>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44B9BE9E-B338-CF4C-B6D7-52CE1C0163B0}"/>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496D6B42-FE60-F74B-A513-CDF5695D3999}"/>
              </a:ext>
            </a:extLst>
          </p:cNvPr>
          <p:cNvSpPr>
            <a:spLocks noGrp="1"/>
          </p:cNvSpPr>
          <p:nvPr>
            <p:ph type="sldNum" sz="quarter" idx="12"/>
          </p:nvPr>
        </p:nvSpPr>
        <p:spPr/>
        <p:txBody>
          <a:bodyPr/>
          <a:lstStyle>
            <a:lvl1pPr>
              <a:defRPr/>
            </a:lvl1pPr>
          </a:lstStyle>
          <a:p>
            <a:pPr>
              <a:defRPr/>
            </a:pPr>
            <a:fld id="{D0802C54-BD92-5748-A5EF-A1542B82EE9B}" type="slidenum">
              <a:rPr lang="en-AU" altLang="en-US"/>
              <a:pPr>
                <a:defRPr/>
              </a:pPr>
              <a:t>‹#›</a:t>
            </a:fld>
            <a:endParaRPr lang="en-AU" altLang="en-US"/>
          </a:p>
        </p:txBody>
      </p:sp>
    </p:spTree>
    <p:extLst>
      <p:ext uri="{BB962C8B-B14F-4D97-AF65-F5344CB8AC3E}">
        <p14:creationId xmlns:p14="http://schemas.microsoft.com/office/powerpoint/2010/main" val="3351656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332C728-F114-F14F-9D6E-CA90D44DECC6}"/>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1B6A7E52-FED5-1348-B31B-00481F977F46}"/>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38697770-0B1F-4848-94BF-42CE2FED0B0E}"/>
              </a:ext>
            </a:extLst>
          </p:cNvPr>
          <p:cNvSpPr>
            <a:spLocks noGrp="1"/>
          </p:cNvSpPr>
          <p:nvPr>
            <p:ph type="sldNum" sz="quarter" idx="12"/>
          </p:nvPr>
        </p:nvSpPr>
        <p:spPr/>
        <p:txBody>
          <a:bodyPr/>
          <a:lstStyle>
            <a:lvl1pPr>
              <a:defRPr/>
            </a:lvl1pPr>
          </a:lstStyle>
          <a:p>
            <a:pPr>
              <a:defRPr/>
            </a:pPr>
            <a:fld id="{10564AF4-6096-2743-9686-A63E040C2872}" type="slidenum">
              <a:rPr lang="en-AU" altLang="en-US"/>
              <a:pPr>
                <a:defRPr/>
              </a:pPr>
              <a:t>‹#›</a:t>
            </a:fld>
            <a:endParaRPr lang="en-AU" altLang="en-US"/>
          </a:p>
        </p:txBody>
      </p:sp>
    </p:spTree>
    <p:extLst>
      <p:ext uri="{BB962C8B-B14F-4D97-AF65-F5344CB8AC3E}">
        <p14:creationId xmlns:p14="http://schemas.microsoft.com/office/powerpoint/2010/main" val="253176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2FEFA18-68CE-D441-9DDA-6FFD3F3258A4}"/>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88168C58-43B3-AA4D-9F20-392E666606CE}"/>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C4ED4E7A-437F-E941-A106-0ABE68EEEBAD}"/>
              </a:ext>
            </a:extLst>
          </p:cNvPr>
          <p:cNvSpPr>
            <a:spLocks noGrp="1"/>
          </p:cNvSpPr>
          <p:nvPr>
            <p:ph type="sldNum" sz="quarter" idx="12"/>
          </p:nvPr>
        </p:nvSpPr>
        <p:spPr/>
        <p:txBody>
          <a:bodyPr/>
          <a:lstStyle>
            <a:lvl1pPr>
              <a:defRPr/>
            </a:lvl1pPr>
          </a:lstStyle>
          <a:p>
            <a:pPr>
              <a:defRPr/>
            </a:pPr>
            <a:fld id="{40B802DC-2B57-C44F-9839-A920B3EE1EC1}" type="slidenum">
              <a:rPr lang="en-AU" altLang="en-US"/>
              <a:pPr>
                <a:defRPr/>
              </a:pPr>
              <a:t>‹#›</a:t>
            </a:fld>
            <a:endParaRPr lang="en-AU" altLang="en-US"/>
          </a:p>
        </p:txBody>
      </p:sp>
    </p:spTree>
    <p:extLst>
      <p:ext uri="{BB962C8B-B14F-4D97-AF65-F5344CB8AC3E}">
        <p14:creationId xmlns:p14="http://schemas.microsoft.com/office/powerpoint/2010/main" val="124047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7537AFF-6679-C049-B78B-2991055E08DB}"/>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6A300A0E-AB6B-F24F-B8A8-1F0845B624C1}"/>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C7A93D46-92B5-8945-B84F-BBADB36A5AE6}"/>
              </a:ext>
            </a:extLst>
          </p:cNvPr>
          <p:cNvSpPr>
            <a:spLocks noGrp="1"/>
          </p:cNvSpPr>
          <p:nvPr>
            <p:ph type="sldNum" sz="quarter" idx="12"/>
          </p:nvPr>
        </p:nvSpPr>
        <p:spPr/>
        <p:txBody>
          <a:bodyPr/>
          <a:lstStyle>
            <a:lvl1pPr>
              <a:defRPr/>
            </a:lvl1pPr>
          </a:lstStyle>
          <a:p>
            <a:pPr>
              <a:defRPr/>
            </a:pPr>
            <a:fld id="{1E0D305E-3C05-3C44-99F6-0B00CF1D645C}" type="slidenum">
              <a:rPr lang="en-AU" altLang="en-US"/>
              <a:pPr>
                <a:defRPr/>
              </a:pPr>
              <a:t>‹#›</a:t>
            </a:fld>
            <a:endParaRPr lang="en-AU" altLang="en-US"/>
          </a:p>
        </p:txBody>
      </p:sp>
    </p:spTree>
    <p:extLst>
      <p:ext uri="{BB962C8B-B14F-4D97-AF65-F5344CB8AC3E}">
        <p14:creationId xmlns:p14="http://schemas.microsoft.com/office/powerpoint/2010/main" val="33401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305D164-336C-FF4F-9959-AFBB3A64C4C9}"/>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a:extLst>
              <a:ext uri="{FF2B5EF4-FFF2-40B4-BE49-F238E27FC236}">
                <a16:creationId xmlns:a16="http://schemas.microsoft.com/office/drawing/2014/main" id="{0176078B-B064-AE4A-9E1F-6F5775C29867}"/>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3E2477E6-EAB3-B549-B962-411DA15CAA90}"/>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94398BC5-5C3A-E241-B7C3-EDFDC611A2F3}"/>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2A700171-562D-FD43-A2DC-168B2C5DA57D}"/>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2993B7B-F782-CE46-B905-DE02150A07D8}"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60F03043-2D10-A540-8827-323791348373}"/>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2051" name="Text Placeholder 2">
            <a:extLst>
              <a:ext uri="{FF2B5EF4-FFF2-40B4-BE49-F238E27FC236}">
                <a16:creationId xmlns:a16="http://schemas.microsoft.com/office/drawing/2014/main" id="{2F2071BE-E38E-B647-B14B-94DACB6E2372}"/>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F839FE20-5BDC-9F43-A24F-C2690FEC1F3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95F7288A-C826-1E4B-8D2C-A03C18A3F60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35FCD6D4-32EA-164D-973F-E04E2A2D7457}"/>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00D1EFF8-56F2-D344-82D1-B1C6F35F5B1D}"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C12DBA3D-06CC-AD40-B0A4-41B798A02098}"/>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3075" name="Text Placeholder 2">
            <a:extLst>
              <a:ext uri="{FF2B5EF4-FFF2-40B4-BE49-F238E27FC236}">
                <a16:creationId xmlns:a16="http://schemas.microsoft.com/office/drawing/2014/main" id="{CE84C63B-3548-A94F-8C2E-2191891F5678}"/>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7FA5A56B-A337-F745-9335-A801028B01D8}"/>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51C459BF-E444-A84E-92D2-6096618092BB}"/>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A780A1FD-8C50-DE4D-BF14-EE46792B190D}"/>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220A252-1048-E94A-A672-DA75137347D7}"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8200" y="6019759"/>
            <a:ext cx="2502029" cy="838243"/>
          </a:xfrm>
          <a:prstGeom prst="rect">
            <a:avLst/>
          </a:prstGeom>
        </p:spPr>
      </p:pic>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2993B7B-F782-CE46-B905-DE02150A07D8}" type="slidenum">
              <a:rPr lang="en-AU" altLang="en-US" smtClean="0"/>
              <a:pPr>
                <a:defRPr/>
              </a:pPr>
              <a:t>‹#›</a:t>
            </a:fld>
            <a:endParaRPr lang="en-AU" altLang="en-US"/>
          </a:p>
        </p:txBody>
      </p:sp>
      <p:sp>
        <p:nvSpPr>
          <p:cNvPr id="2" name="Title Placeholder 1"/>
          <p:cNvSpPr>
            <a:spLocks noGrp="1"/>
          </p:cNvSpPr>
          <p:nvPr>
            <p:ph type="title"/>
          </p:nvPr>
        </p:nvSpPr>
        <p:spPr>
          <a:xfrm>
            <a:off x="838200" y="365127"/>
            <a:ext cx="10515600" cy="1325563"/>
          </a:xfrm>
          <a:prstGeom prst="rect">
            <a:avLst/>
          </a:prstGeom>
          <a:solidFill>
            <a:schemeClr val="tx2"/>
          </a:solidFill>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AU"/>
          </a:p>
        </p:txBody>
      </p:sp>
      <p:sp>
        <p:nvSpPr>
          <p:cNvPr id="5" name="Footer Placeholder 4"/>
          <p:cNvSpPr>
            <a:spLocks noGrp="1"/>
          </p:cNvSpPr>
          <p:nvPr>
            <p:ph type="ftr" sz="quarter" idx="3"/>
          </p:nvPr>
        </p:nvSpPr>
        <p:spPr>
          <a:xfrm>
            <a:off x="4019499"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AU"/>
          </a:p>
        </p:txBody>
      </p:sp>
    </p:spTree>
    <p:extLst>
      <p:ext uri="{BB962C8B-B14F-4D97-AF65-F5344CB8AC3E}">
        <p14:creationId xmlns:p14="http://schemas.microsoft.com/office/powerpoint/2010/main" val="1687958063"/>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hf hdr="0" ftr="0" dt="0"/>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Ø"/>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ü"/>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ourier New" panose="02070309020205020404" pitchFamily="49"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0388"/>
            <a:ext cx="9144000" cy="1453019"/>
          </a:xfrm>
        </p:spPr>
        <p:txBody>
          <a:bodyPr>
            <a:normAutofit/>
          </a:bodyPr>
          <a:lstStyle/>
          <a:p>
            <a:r>
              <a:rPr lang="en-AU" sz="2500" b="1" dirty="0">
                <a:solidFill>
                  <a:prstClr val="white"/>
                </a:solidFill>
                <a:latin typeface="Calibri"/>
              </a:rPr>
              <a:t>CSIT988/CSIT488</a:t>
            </a:r>
            <a:br>
              <a:rPr lang="en-AU" sz="2500" b="1" dirty="0">
                <a:solidFill>
                  <a:prstClr val="white"/>
                </a:solidFill>
                <a:latin typeface="Calibri"/>
              </a:rPr>
            </a:br>
            <a:r>
              <a:rPr lang="en-AU" sz="2500" b="1" dirty="0">
                <a:solidFill>
                  <a:prstClr val="white"/>
                </a:solidFill>
                <a:latin typeface="Calibri"/>
              </a:rPr>
              <a:t>Security, Ethics and Professionalism</a:t>
            </a:r>
            <a:br>
              <a:rPr lang="en-AU" dirty="0"/>
            </a:br>
            <a:r>
              <a:rPr lang="en-US" altLang="en-US" sz="3600" dirty="0"/>
              <a:t>Week 7: </a:t>
            </a:r>
            <a:r>
              <a:rPr lang="en-AU" altLang="en-US" sz="3600" dirty="0"/>
              <a:t>Developing the security program</a:t>
            </a:r>
            <a:endParaRPr lang="en-AU" sz="3600" dirty="0">
              <a:latin typeface="Comic Sans MS" panose="030F0702030302020204" pitchFamily="66" charset="0"/>
            </a:endParaRPr>
          </a:p>
        </p:txBody>
      </p:sp>
      <p:sp>
        <p:nvSpPr>
          <p:cNvPr id="4" name="Slide Number Placeholder 3"/>
          <p:cNvSpPr>
            <a:spLocks noGrp="1"/>
          </p:cNvSpPr>
          <p:nvPr>
            <p:ph type="sldNum" sz="quarter" idx="12"/>
          </p:nvPr>
        </p:nvSpPr>
        <p:spPr>
          <a:xfrm>
            <a:off x="8610600" y="6356350"/>
            <a:ext cx="2743200" cy="365125"/>
          </a:xfrm>
        </p:spPr>
        <p:txBody>
          <a:bodyPr/>
          <a:lstStyle/>
          <a:p>
            <a:fld id="{DB6D9678-24BC-4ECC-ABC4-FE5E3F280C23}" type="slidenum">
              <a:rPr lang="en-AU" smtClean="0"/>
              <a:t>1</a:t>
            </a:fld>
            <a:endParaRPr lang="en-AU" dirty="0"/>
          </a:p>
        </p:txBody>
      </p:sp>
    </p:spTree>
    <p:extLst>
      <p:ext uri="{BB962C8B-B14F-4D97-AF65-F5344CB8AC3E}">
        <p14:creationId xmlns:p14="http://schemas.microsoft.com/office/powerpoint/2010/main" val="144020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6">
            <a:extLst>
              <a:ext uri="{FF2B5EF4-FFF2-40B4-BE49-F238E27FC236}">
                <a16:creationId xmlns:a16="http://schemas.microsoft.com/office/drawing/2014/main" id="{79FFB945-A6CB-0549-B0E8-59E609E93D3B}"/>
              </a:ext>
            </a:extLst>
          </p:cNvPr>
          <p:cNvSpPr>
            <a:spLocks noGrp="1"/>
          </p:cNvSpPr>
          <p:nvPr>
            <p:ph type="title"/>
          </p:nvPr>
        </p:nvSpPr>
        <p:spPr>
          <a:xfrm>
            <a:off x="1055440" y="549276"/>
            <a:ext cx="10009112" cy="852487"/>
          </a:xfrm>
        </p:spPr>
        <p:txBody>
          <a:bodyPr/>
          <a:lstStyle/>
          <a:p>
            <a:r>
              <a:rPr lang="en-US" altLang="en-US" dirty="0"/>
              <a:t>Security in Large Organizations (cont’d.)</a:t>
            </a:r>
          </a:p>
        </p:txBody>
      </p:sp>
      <p:sp>
        <p:nvSpPr>
          <p:cNvPr id="35842" name="Rectangle 3">
            <a:extLst>
              <a:ext uri="{FF2B5EF4-FFF2-40B4-BE49-F238E27FC236}">
                <a16:creationId xmlns:a16="http://schemas.microsoft.com/office/drawing/2014/main" id="{10AE714D-50DC-9D41-B1F0-6394E970ACD4}"/>
              </a:ext>
            </a:extLst>
          </p:cNvPr>
          <p:cNvSpPr>
            <a:spLocks noGrp="1"/>
          </p:cNvSpPr>
          <p:nvPr>
            <p:ph idx="1"/>
          </p:nvPr>
        </p:nvSpPr>
        <p:spPr>
          <a:xfrm>
            <a:off x="1055440" y="1978496"/>
            <a:ext cx="10009112" cy="3466728"/>
          </a:xfrm>
        </p:spPr>
        <p:txBody>
          <a:bodyPr/>
          <a:lstStyle/>
          <a:p>
            <a:pPr eaLnBrk="1" hangingPunct="1"/>
            <a:r>
              <a:rPr lang="en-US" altLang="en-US" sz="2200" dirty="0"/>
              <a:t>The CISO has responsibility for information security functions </a:t>
            </a:r>
          </a:p>
          <a:p>
            <a:pPr lvl="1" eaLnBrk="1" hangingPunct="1"/>
            <a:r>
              <a:rPr lang="en-US" altLang="en-US" sz="2200" dirty="0"/>
              <a:t>Should be adequately performed somewhere within the organization</a:t>
            </a:r>
          </a:p>
          <a:p>
            <a:pPr eaLnBrk="1" hangingPunct="1"/>
            <a:r>
              <a:rPr lang="en-US" altLang="en-US" sz="2200" dirty="0"/>
              <a:t>The deployment of full-time security personnel depends on:</a:t>
            </a:r>
          </a:p>
          <a:p>
            <a:pPr lvl="1" eaLnBrk="1" hangingPunct="1"/>
            <a:r>
              <a:rPr lang="en-US" altLang="en-US" sz="2200" dirty="0"/>
              <a:t>Sensitivity of the information to be protected</a:t>
            </a:r>
          </a:p>
          <a:p>
            <a:pPr lvl="1" eaLnBrk="1" hangingPunct="1"/>
            <a:r>
              <a:rPr lang="en-US" altLang="en-US" sz="2200" dirty="0"/>
              <a:t>Industry regulations</a:t>
            </a:r>
          </a:p>
          <a:p>
            <a:pPr lvl="1" eaLnBrk="1" hangingPunct="1"/>
            <a:r>
              <a:rPr lang="en-US" altLang="en-US" sz="2200" dirty="0"/>
              <a:t>General profitability</a:t>
            </a:r>
          </a:p>
          <a:p>
            <a:pPr eaLnBrk="1" hangingPunct="1"/>
            <a:r>
              <a:rPr lang="en-US" altLang="en-US" sz="2200" dirty="0"/>
              <a:t>The more money the company can dedicate to its personnel budget</a:t>
            </a:r>
          </a:p>
          <a:p>
            <a:pPr lvl="1" eaLnBrk="1" hangingPunct="1"/>
            <a:r>
              <a:rPr lang="en-US" altLang="en-US" sz="2200" dirty="0"/>
              <a:t>The more likely it is to maintain a large information security staff</a:t>
            </a:r>
          </a:p>
          <a:p>
            <a:pPr lvl="1" eaLnBrk="1" hangingPunct="1"/>
            <a:endParaRPr lang="en-US" altLang="en-US" sz="2200" dirty="0"/>
          </a:p>
        </p:txBody>
      </p:sp>
      <p:sp>
        <p:nvSpPr>
          <p:cNvPr id="2" name="Slide Number Placeholder 1">
            <a:extLst>
              <a:ext uri="{FF2B5EF4-FFF2-40B4-BE49-F238E27FC236}">
                <a16:creationId xmlns:a16="http://schemas.microsoft.com/office/drawing/2014/main" id="{48605F34-0521-964E-B8DA-0539D0EF6851}"/>
              </a:ext>
            </a:extLst>
          </p:cNvPr>
          <p:cNvSpPr>
            <a:spLocks noGrp="1"/>
          </p:cNvSpPr>
          <p:nvPr>
            <p:ph type="sldNum" sz="quarter" idx="12"/>
          </p:nvPr>
        </p:nvSpPr>
        <p:spPr/>
        <p:txBody>
          <a:bodyPr/>
          <a:lstStyle/>
          <a:p>
            <a:pPr>
              <a:defRPr/>
            </a:pPr>
            <a:fld id="{C8EB4B23-68DB-C14F-84D9-7CE831674BEA}" type="slidenum">
              <a:rPr lang="en-AU" altLang="en-US" smtClean="0"/>
              <a:pPr>
                <a:defRPr/>
              </a:pPr>
              <a:t>10</a:t>
            </a:fld>
            <a:endParaRPr lang="en-AU"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6">
            <a:extLst>
              <a:ext uri="{FF2B5EF4-FFF2-40B4-BE49-F238E27FC236}">
                <a16:creationId xmlns:a16="http://schemas.microsoft.com/office/drawing/2014/main" id="{1FF410C7-31CA-A344-B40E-8FC01E00D12E}"/>
              </a:ext>
            </a:extLst>
          </p:cNvPr>
          <p:cNvSpPr>
            <a:spLocks noGrp="1"/>
          </p:cNvSpPr>
          <p:nvPr>
            <p:ph type="title"/>
          </p:nvPr>
        </p:nvSpPr>
        <p:spPr/>
        <p:txBody>
          <a:bodyPr/>
          <a:lstStyle/>
          <a:p>
            <a:r>
              <a:rPr lang="en-US" altLang="en-US"/>
              <a:t>Security in Large Organizations (cont’d.)</a:t>
            </a:r>
          </a:p>
        </p:txBody>
      </p:sp>
      <p:pic>
        <p:nvPicPr>
          <p:cNvPr id="37891" name="Picture 11" descr="88849_05_F01.jpg">
            <a:extLst>
              <a:ext uri="{FF2B5EF4-FFF2-40B4-BE49-F238E27FC236}">
                <a16:creationId xmlns:a16="http://schemas.microsoft.com/office/drawing/2014/main" id="{9AE2E0AD-59DE-3A45-804E-25C36475F1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77461" y="2176264"/>
            <a:ext cx="7515083" cy="413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660FC17-FAFC-974B-9E00-C90F0CE92F9A}"/>
              </a:ext>
            </a:extLst>
          </p:cNvPr>
          <p:cNvSpPr>
            <a:spLocks noGrp="1"/>
          </p:cNvSpPr>
          <p:nvPr>
            <p:ph type="sldNum" sz="quarter" idx="12"/>
          </p:nvPr>
        </p:nvSpPr>
        <p:spPr/>
        <p:txBody>
          <a:bodyPr/>
          <a:lstStyle/>
          <a:p>
            <a:pPr>
              <a:defRPr/>
            </a:pPr>
            <a:fld id="{C8EB4B23-68DB-C14F-84D9-7CE831674BEA}" type="slidenum">
              <a:rPr lang="en-AU" altLang="en-US" smtClean="0"/>
              <a:pPr>
                <a:defRPr/>
              </a:pPr>
              <a:t>11</a:t>
            </a:fld>
            <a:endParaRPr lang="en-AU"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6">
            <a:extLst>
              <a:ext uri="{FF2B5EF4-FFF2-40B4-BE49-F238E27FC236}">
                <a16:creationId xmlns:a16="http://schemas.microsoft.com/office/drawing/2014/main" id="{ACDB2A49-C591-3B42-9659-06B96862F899}"/>
              </a:ext>
            </a:extLst>
          </p:cNvPr>
          <p:cNvSpPr>
            <a:spLocks noGrp="1"/>
          </p:cNvSpPr>
          <p:nvPr>
            <p:ph type="title"/>
          </p:nvPr>
        </p:nvSpPr>
        <p:spPr/>
        <p:txBody>
          <a:bodyPr/>
          <a:lstStyle/>
          <a:p>
            <a:r>
              <a:rPr lang="en-US" altLang="en-US"/>
              <a:t>Security in Very Large Organizations (cont’d.)</a:t>
            </a:r>
          </a:p>
        </p:txBody>
      </p:sp>
      <p:pic>
        <p:nvPicPr>
          <p:cNvPr id="39939" name="Picture 9" descr="88849_05_F02.jpg">
            <a:extLst>
              <a:ext uri="{FF2B5EF4-FFF2-40B4-BE49-F238E27FC236}">
                <a16:creationId xmlns:a16="http://schemas.microsoft.com/office/drawing/2014/main" id="{C546162E-8D05-804B-B7A0-12613CCC07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9602" y="1881336"/>
            <a:ext cx="64468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D1FC9BB-1740-C24D-AA96-BD36B4B567EF}"/>
              </a:ext>
            </a:extLst>
          </p:cNvPr>
          <p:cNvSpPr>
            <a:spLocks noGrp="1"/>
          </p:cNvSpPr>
          <p:nvPr>
            <p:ph type="sldNum" sz="quarter" idx="12"/>
          </p:nvPr>
        </p:nvSpPr>
        <p:spPr/>
        <p:txBody>
          <a:bodyPr/>
          <a:lstStyle/>
          <a:p>
            <a:pPr>
              <a:defRPr/>
            </a:pPr>
            <a:fld id="{C8EB4B23-68DB-C14F-84D9-7CE831674BEA}" type="slidenum">
              <a:rPr lang="en-AU" altLang="en-US" smtClean="0"/>
              <a:pPr>
                <a:defRPr/>
              </a:pPr>
              <a:t>12</a:t>
            </a:fld>
            <a:endParaRPr lang="en-AU"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6">
            <a:extLst>
              <a:ext uri="{FF2B5EF4-FFF2-40B4-BE49-F238E27FC236}">
                <a16:creationId xmlns:a16="http://schemas.microsoft.com/office/drawing/2014/main" id="{B7A3B9D7-79BE-884A-AD7D-2AF055299EE2}"/>
              </a:ext>
            </a:extLst>
          </p:cNvPr>
          <p:cNvSpPr>
            <a:spLocks noGrp="1"/>
          </p:cNvSpPr>
          <p:nvPr>
            <p:ph type="title"/>
          </p:nvPr>
        </p:nvSpPr>
        <p:spPr>
          <a:xfrm>
            <a:off x="838200" y="365127"/>
            <a:ext cx="10515600" cy="1191665"/>
          </a:xfrm>
        </p:spPr>
        <p:txBody>
          <a:bodyPr/>
          <a:lstStyle/>
          <a:p>
            <a:r>
              <a:rPr lang="en-US" altLang="en-US"/>
              <a:t>Security in Medium-Sized Organizations (cont’d.)</a:t>
            </a:r>
          </a:p>
        </p:txBody>
      </p:sp>
      <p:sp>
        <p:nvSpPr>
          <p:cNvPr id="46083" name="TextBox 10">
            <a:extLst>
              <a:ext uri="{FF2B5EF4-FFF2-40B4-BE49-F238E27FC236}">
                <a16:creationId xmlns:a16="http://schemas.microsoft.com/office/drawing/2014/main" id="{8C21B3C9-B5D9-0C48-95CF-8F0C209DA5DA}"/>
              </a:ext>
            </a:extLst>
          </p:cNvPr>
          <p:cNvSpPr txBox="1">
            <a:spLocks noChangeArrowheads="1"/>
          </p:cNvSpPr>
          <p:nvPr/>
        </p:nvSpPr>
        <p:spPr bwMode="auto">
          <a:xfrm>
            <a:off x="2362201" y="5334000"/>
            <a:ext cx="76509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r>
              <a:rPr lang="en-US" altLang="en-US" sz="1600">
                <a:solidFill>
                  <a:schemeClr val="bg1"/>
                </a:solidFill>
              </a:rPr>
              <a:t>Figure 5-3 Example of information security staffing in a medium-sized organization</a:t>
            </a:r>
          </a:p>
        </p:txBody>
      </p:sp>
      <p:pic>
        <p:nvPicPr>
          <p:cNvPr id="46084" name="Picture 5" descr="88849_05_F03.jpg">
            <a:extLst>
              <a:ext uri="{FF2B5EF4-FFF2-40B4-BE49-F238E27FC236}">
                <a16:creationId xmlns:a16="http://schemas.microsoft.com/office/drawing/2014/main" id="{6E8F9B46-5DD1-B043-8652-18DA994A5B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0536" y="2029172"/>
            <a:ext cx="76200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734BE87-C710-2C4D-A1CE-B6D084D81B3E}"/>
              </a:ext>
            </a:extLst>
          </p:cNvPr>
          <p:cNvSpPr>
            <a:spLocks noGrp="1"/>
          </p:cNvSpPr>
          <p:nvPr>
            <p:ph type="sldNum" sz="quarter" idx="12"/>
          </p:nvPr>
        </p:nvSpPr>
        <p:spPr/>
        <p:txBody>
          <a:bodyPr/>
          <a:lstStyle/>
          <a:p>
            <a:pPr>
              <a:defRPr/>
            </a:pPr>
            <a:fld id="{C8EB4B23-68DB-C14F-84D9-7CE831674BEA}" type="slidenum">
              <a:rPr lang="en-AU" altLang="en-US" smtClean="0"/>
              <a:pPr>
                <a:defRPr/>
              </a:pPr>
              <a:t>13</a:t>
            </a:fld>
            <a:endParaRPr lang="en-AU"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6">
            <a:extLst>
              <a:ext uri="{FF2B5EF4-FFF2-40B4-BE49-F238E27FC236}">
                <a16:creationId xmlns:a16="http://schemas.microsoft.com/office/drawing/2014/main" id="{478C2573-58CF-E344-BAA4-77CB4D62DC33}"/>
              </a:ext>
            </a:extLst>
          </p:cNvPr>
          <p:cNvSpPr>
            <a:spLocks noGrp="1"/>
          </p:cNvSpPr>
          <p:nvPr>
            <p:ph type="title"/>
          </p:nvPr>
        </p:nvSpPr>
        <p:spPr>
          <a:xfrm>
            <a:off x="838200" y="365127"/>
            <a:ext cx="10515600" cy="1119657"/>
          </a:xfrm>
        </p:spPr>
        <p:txBody>
          <a:bodyPr/>
          <a:lstStyle/>
          <a:p>
            <a:r>
              <a:rPr lang="en-US" altLang="en-US"/>
              <a:t>Security in Small Organizations (cont’d.)</a:t>
            </a:r>
          </a:p>
        </p:txBody>
      </p:sp>
      <p:sp>
        <p:nvSpPr>
          <p:cNvPr id="52227" name="TextBox 10">
            <a:extLst>
              <a:ext uri="{FF2B5EF4-FFF2-40B4-BE49-F238E27FC236}">
                <a16:creationId xmlns:a16="http://schemas.microsoft.com/office/drawing/2014/main" id="{8C17163E-E676-5844-A1F5-C1CEEC6B94FB}"/>
              </a:ext>
            </a:extLst>
          </p:cNvPr>
          <p:cNvSpPr txBox="1">
            <a:spLocks noChangeArrowheads="1"/>
          </p:cNvSpPr>
          <p:nvPr/>
        </p:nvSpPr>
        <p:spPr bwMode="auto">
          <a:xfrm>
            <a:off x="2362201" y="5334000"/>
            <a:ext cx="70353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r>
              <a:rPr lang="en-US" altLang="en-US" sz="1600">
                <a:solidFill>
                  <a:schemeClr val="bg1"/>
                </a:solidFill>
              </a:rPr>
              <a:t>Figure 5-4 Example of information security staffing in a smaller organization</a:t>
            </a:r>
          </a:p>
        </p:txBody>
      </p:sp>
      <p:pic>
        <p:nvPicPr>
          <p:cNvPr id="52228" name="Picture 6" descr="88849_05_F04.jpg">
            <a:extLst>
              <a:ext uri="{FF2B5EF4-FFF2-40B4-BE49-F238E27FC236}">
                <a16:creationId xmlns:a16="http://schemas.microsoft.com/office/drawing/2014/main" id="{CA43B462-5873-5B41-98CB-726BBEB633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0536" y="2168872"/>
            <a:ext cx="7620000"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EB3A754-0C59-CB40-AF5B-4635D9C3AD22}"/>
              </a:ext>
            </a:extLst>
          </p:cNvPr>
          <p:cNvSpPr>
            <a:spLocks noGrp="1"/>
          </p:cNvSpPr>
          <p:nvPr>
            <p:ph type="sldNum" sz="quarter" idx="12"/>
          </p:nvPr>
        </p:nvSpPr>
        <p:spPr/>
        <p:txBody>
          <a:bodyPr/>
          <a:lstStyle/>
          <a:p>
            <a:pPr>
              <a:defRPr/>
            </a:pPr>
            <a:fld id="{C8EB4B23-68DB-C14F-84D9-7CE831674BEA}" type="slidenum">
              <a:rPr lang="en-AU" altLang="en-US" smtClean="0"/>
              <a:pPr>
                <a:defRPr/>
              </a:pPr>
              <a:t>14</a:t>
            </a:fld>
            <a:endParaRPr lang="en-A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a:extLst>
              <a:ext uri="{FF2B5EF4-FFF2-40B4-BE49-F238E27FC236}">
                <a16:creationId xmlns:a16="http://schemas.microsoft.com/office/drawing/2014/main" id="{F776ABE8-ACFA-4040-9768-0640AB374477}"/>
              </a:ext>
            </a:extLst>
          </p:cNvPr>
          <p:cNvSpPr>
            <a:spLocks noGrp="1"/>
          </p:cNvSpPr>
          <p:nvPr>
            <p:ph type="title"/>
          </p:nvPr>
        </p:nvSpPr>
        <p:spPr>
          <a:xfrm>
            <a:off x="838200" y="365127"/>
            <a:ext cx="10515600" cy="1136647"/>
          </a:xfrm>
        </p:spPr>
        <p:txBody>
          <a:bodyPr/>
          <a:lstStyle/>
          <a:p>
            <a:r>
              <a:rPr lang="en-US" altLang="en-US"/>
              <a:t>Placing Information Security Within An Organization</a:t>
            </a:r>
          </a:p>
        </p:txBody>
      </p:sp>
      <p:sp>
        <p:nvSpPr>
          <p:cNvPr id="54275" name="Rectangle 7">
            <a:extLst>
              <a:ext uri="{FF2B5EF4-FFF2-40B4-BE49-F238E27FC236}">
                <a16:creationId xmlns:a16="http://schemas.microsoft.com/office/drawing/2014/main" id="{579AFBF6-9EA3-1A47-92E1-911AE9A8322B}"/>
              </a:ext>
            </a:extLst>
          </p:cNvPr>
          <p:cNvSpPr>
            <a:spLocks noGrp="1"/>
          </p:cNvSpPr>
          <p:nvPr>
            <p:ph idx="1"/>
          </p:nvPr>
        </p:nvSpPr>
        <p:spPr>
          <a:xfrm>
            <a:off x="838200" y="2257673"/>
            <a:ext cx="10515600" cy="2035423"/>
          </a:xfrm>
        </p:spPr>
        <p:txBody>
          <a:bodyPr/>
          <a:lstStyle/>
          <a:p>
            <a:r>
              <a:rPr lang="en-US" altLang="en-US" sz="2400" dirty="0"/>
              <a:t>In large organizations </a:t>
            </a:r>
          </a:p>
          <a:p>
            <a:pPr lvl="1"/>
            <a:r>
              <a:rPr lang="en-US" altLang="en-US" sz="2000" dirty="0"/>
              <a:t>InfoSec is often located within the information technology department</a:t>
            </a:r>
          </a:p>
          <a:p>
            <a:pPr lvl="2"/>
            <a:r>
              <a:rPr lang="en-US" altLang="en-US" sz="1800" dirty="0"/>
              <a:t>Headed by the CISO who reports directly to the top computing executive, or CIO</a:t>
            </a:r>
          </a:p>
          <a:p>
            <a:r>
              <a:rPr lang="en-US" altLang="en-US" sz="2000" dirty="0"/>
              <a:t>An InfoSec program is sometimes at odds with the goals and objectives of the IT department as a whole</a:t>
            </a:r>
          </a:p>
        </p:txBody>
      </p:sp>
      <p:sp>
        <p:nvSpPr>
          <p:cNvPr id="2" name="Slide Number Placeholder 1">
            <a:extLst>
              <a:ext uri="{FF2B5EF4-FFF2-40B4-BE49-F238E27FC236}">
                <a16:creationId xmlns:a16="http://schemas.microsoft.com/office/drawing/2014/main" id="{FE811923-11B5-1144-B092-7F17F71CB31E}"/>
              </a:ext>
            </a:extLst>
          </p:cNvPr>
          <p:cNvSpPr>
            <a:spLocks noGrp="1"/>
          </p:cNvSpPr>
          <p:nvPr>
            <p:ph type="sldNum" sz="quarter" idx="12"/>
          </p:nvPr>
        </p:nvSpPr>
        <p:spPr/>
        <p:txBody>
          <a:bodyPr/>
          <a:lstStyle/>
          <a:p>
            <a:pPr>
              <a:defRPr/>
            </a:pPr>
            <a:fld id="{C8EB4B23-68DB-C14F-84D9-7CE831674BEA}" type="slidenum">
              <a:rPr lang="en-AU" altLang="en-US" smtClean="0"/>
              <a:pPr>
                <a:defRPr/>
              </a:pPr>
              <a:t>15</a:t>
            </a:fld>
            <a:endParaRPr lang="en-AU"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a:extLst>
              <a:ext uri="{FF2B5EF4-FFF2-40B4-BE49-F238E27FC236}">
                <a16:creationId xmlns:a16="http://schemas.microsoft.com/office/drawing/2014/main" id="{BEE3237C-08EF-E44A-BC6D-B526568ACE59}"/>
              </a:ext>
            </a:extLst>
          </p:cNvPr>
          <p:cNvSpPr>
            <a:spLocks noGrp="1"/>
          </p:cNvSpPr>
          <p:nvPr>
            <p:ph type="title"/>
          </p:nvPr>
        </p:nvSpPr>
        <p:spPr>
          <a:xfrm>
            <a:off x="838200" y="365127"/>
            <a:ext cx="10515600" cy="1047649"/>
          </a:xfrm>
        </p:spPr>
        <p:txBody>
          <a:bodyPr/>
          <a:lstStyle/>
          <a:p>
            <a:r>
              <a:rPr lang="en-US" altLang="en-US"/>
              <a:t>Placing Information Security Within An Organization (cont’d.)</a:t>
            </a:r>
          </a:p>
        </p:txBody>
      </p:sp>
      <p:sp>
        <p:nvSpPr>
          <p:cNvPr id="56323" name="Rectangle 7">
            <a:extLst>
              <a:ext uri="{FF2B5EF4-FFF2-40B4-BE49-F238E27FC236}">
                <a16:creationId xmlns:a16="http://schemas.microsoft.com/office/drawing/2014/main" id="{F68B475A-5893-6345-AEF4-32663DAC9731}"/>
              </a:ext>
            </a:extLst>
          </p:cNvPr>
          <p:cNvSpPr>
            <a:spLocks noGrp="1"/>
          </p:cNvSpPr>
          <p:nvPr>
            <p:ph idx="1"/>
          </p:nvPr>
        </p:nvSpPr>
        <p:spPr>
          <a:xfrm>
            <a:off x="838200" y="2473697"/>
            <a:ext cx="10515600" cy="2035423"/>
          </a:xfrm>
        </p:spPr>
        <p:txBody>
          <a:bodyPr/>
          <a:lstStyle/>
          <a:p>
            <a:r>
              <a:rPr lang="en-US" altLang="en-US" sz="2400" dirty="0"/>
              <a:t>Because the goals and objectives of the CIO and the CISO may come in conflict</a:t>
            </a:r>
          </a:p>
          <a:p>
            <a:pPr lvl="1"/>
            <a:r>
              <a:rPr lang="en-US" altLang="en-US" sz="2000" dirty="0"/>
              <a:t>It is not difficult to understand the current movement to separate information security from the IT division</a:t>
            </a:r>
          </a:p>
          <a:p>
            <a:pPr lvl="1"/>
            <a:r>
              <a:rPr lang="en-US" altLang="en-US" sz="2000" dirty="0"/>
              <a:t>The challenge is to design a reporting structure for the InfoSec program that balances the needs of each of the communities of interest</a:t>
            </a:r>
          </a:p>
        </p:txBody>
      </p:sp>
      <p:sp>
        <p:nvSpPr>
          <p:cNvPr id="2" name="Slide Number Placeholder 1">
            <a:extLst>
              <a:ext uri="{FF2B5EF4-FFF2-40B4-BE49-F238E27FC236}">
                <a16:creationId xmlns:a16="http://schemas.microsoft.com/office/drawing/2014/main" id="{67A5F76E-3BA1-0443-9489-51A969183ED0}"/>
              </a:ext>
            </a:extLst>
          </p:cNvPr>
          <p:cNvSpPr>
            <a:spLocks noGrp="1"/>
          </p:cNvSpPr>
          <p:nvPr>
            <p:ph type="sldNum" sz="quarter" idx="12"/>
          </p:nvPr>
        </p:nvSpPr>
        <p:spPr/>
        <p:txBody>
          <a:bodyPr/>
          <a:lstStyle/>
          <a:p>
            <a:pPr>
              <a:defRPr/>
            </a:pPr>
            <a:fld id="{C8EB4B23-68DB-C14F-84D9-7CE831674BEA}" type="slidenum">
              <a:rPr lang="en-AU" altLang="en-US" smtClean="0"/>
              <a:pPr>
                <a:defRPr/>
              </a:pPr>
              <a:t>16</a:t>
            </a:fld>
            <a:endParaRPr lang="en-AU"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51BE733-DF2E-0642-83B5-C157D1567B41}"/>
              </a:ext>
            </a:extLst>
          </p:cNvPr>
          <p:cNvSpPr>
            <a:spLocks noGrp="1"/>
          </p:cNvSpPr>
          <p:nvPr>
            <p:ph type="title"/>
          </p:nvPr>
        </p:nvSpPr>
        <p:spPr/>
        <p:txBody>
          <a:bodyPr/>
          <a:lstStyle/>
          <a:p>
            <a:pPr eaLnBrk="1" hangingPunct="1"/>
            <a:r>
              <a:rPr lang="en-US" altLang="en-US"/>
              <a:t>Placing Information Security Within an Organization (cont’d.)</a:t>
            </a:r>
          </a:p>
        </p:txBody>
      </p:sp>
      <p:sp>
        <p:nvSpPr>
          <p:cNvPr id="58371" name="Rectangle 3">
            <a:extLst>
              <a:ext uri="{FF2B5EF4-FFF2-40B4-BE49-F238E27FC236}">
                <a16:creationId xmlns:a16="http://schemas.microsoft.com/office/drawing/2014/main" id="{823C0FBB-0758-0048-A085-D5282FB5428B}"/>
              </a:ext>
            </a:extLst>
          </p:cNvPr>
          <p:cNvSpPr>
            <a:spLocks noChangeArrowheads="1"/>
          </p:cNvSpPr>
          <p:nvPr/>
        </p:nvSpPr>
        <p:spPr bwMode="auto">
          <a:xfrm>
            <a:off x="3300413" y="15589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endParaRPr lang="en-US" altLang="en-US" sz="1800"/>
          </a:p>
        </p:txBody>
      </p:sp>
      <p:pic>
        <p:nvPicPr>
          <p:cNvPr id="58372" name="Picture 9" descr="88849_05_F05.jpg">
            <a:extLst>
              <a:ext uri="{FF2B5EF4-FFF2-40B4-BE49-F238E27FC236}">
                <a16:creationId xmlns:a16="http://schemas.microsoft.com/office/drawing/2014/main" id="{F76D1A18-0D8B-7D44-8773-21843635D6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2156" y="1991890"/>
            <a:ext cx="67183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D5A460FA-CF9B-8B48-98A0-5DF87106732E}"/>
              </a:ext>
            </a:extLst>
          </p:cNvPr>
          <p:cNvSpPr>
            <a:spLocks noGrp="1"/>
          </p:cNvSpPr>
          <p:nvPr>
            <p:ph type="sldNum" sz="quarter" idx="12"/>
          </p:nvPr>
        </p:nvSpPr>
        <p:spPr/>
        <p:txBody>
          <a:bodyPr/>
          <a:lstStyle/>
          <a:p>
            <a:pPr>
              <a:defRPr/>
            </a:pPr>
            <a:fld id="{C8EB4B23-68DB-C14F-84D9-7CE831674BEA}" type="slidenum">
              <a:rPr lang="en-AU" altLang="en-US" smtClean="0"/>
              <a:pPr>
                <a:defRPr/>
              </a:pPr>
              <a:t>17</a:t>
            </a:fld>
            <a:endParaRPr lang="en-AU"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DB40293-552A-1041-8EF0-EB848514F889}"/>
              </a:ext>
            </a:extLst>
          </p:cNvPr>
          <p:cNvSpPr>
            <a:spLocks noGrp="1"/>
          </p:cNvSpPr>
          <p:nvPr>
            <p:ph type="title"/>
          </p:nvPr>
        </p:nvSpPr>
        <p:spPr/>
        <p:txBody>
          <a:bodyPr/>
          <a:lstStyle/>
          <a:p>
            <a:pPr eaLnBrk="1" hangingPunct="1"/>
            <a:r>
              <a:rPr lang="en-US" altLang="en-US"/>
              <a:t>Placing Information Security Within an Organization (cont’d.)</a:t>
            </a:r>
          </a:p>
        </p:txBody>
      </p:sp>
      <p:sp>
        <p:nvSpPr>
          <p:cNvPr id="60419" name="Rectangle 3">
            <a:extLst>
              <a:ext uri="{FF2B5EF4-FFF2-40B4-BE49-F238E27FC236}">
                <a16:creationId xmlns:a16="http://schemas.microsoft.com/office/drawing/2014/main" id="{7854494F-070D-E240-8ED9-E5077EBE5E98}"/>
              </a:ext>
            </a:extLst>
          </p:cNvPr>
          <p:cNvSpPr>
            <a:spLocks noChangeArrowheads="1"/>
          </p:cNvSpPr>
          <p:nvPr/>
        </p:nvSpPr>
        <p:spPr bwMode="auto">
          <a:xfrm>
            <a:off x="3300413" y="15589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endParaRPr lang="en-US" altLang="en-US" sz="1800"/>
          </a:p>
        </p:txBody>
      </p:sp>
      <p:pic>
        <p:nvPicPr>
          <p:cNvPr id="60420" name="Picture 6" descr="88849_05_F06.jpg">
            <a:extLst>
              <a:ext uri="{FF2B5EF4-FFF2-40B4-BE49-F238E27FC236}">
                <a16:creationId xmlns:a16="http://schemas.microsoft.com/office/drawing/2014/main" id="{08BC5FF4-6FB8-9B43-8D73-314F76DD97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51907" y="1919882"/>
            <a:ext cx="6232525"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E519B9E-20F0-AC44-92DA-E3E0F6EC80FF}"/>
              </a:ext>
            </a:extLst>
          </p:cNvPr>
          <p:cNvSpPr>
            <a:spLocks noGrp="1"/>
          </p:cNvSpPr>
          <p:nvPr>
            <p:ph type="sldNum" sz="quarter" idx="12"/>
          </p:nvPr>
        </p:nvSpPr>
        <p:spPr/>
        <p:txBody>
          <a:bodyPr/>
          <a:lstStyle/>
          <a:p>
            <a:pPr>
              <a:defRPr/>
            </a:pPr>
            <a:fld id="{C8EB4B23-68DB-C14F-84D9-7CE831674BEA}" type="slidenum">
              <a:rPr lang="en-AU" altLang="en-US" smtClean="0"/>
              <a:pPr>
                <a:defRPr/>
              </a:pPr>
              <a:t>18</a:t>
            </a:fld>
            <a:endParaRPr lang="en-AU"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41A3978-B4F0-3542-85CD-4743B8D9FEC4}"/>
              </a:ext>
            </a:extLst>
          </p:cNvPr>
          <p:cNvSpPr>
            <a:spLocks noGrp="1"/>
          </p:cNvSpPr>
          <p:nvPr>
            <p:ph type="title"/>
          </p:nvPr>
        </p:nvSpPr>
        <p:spPr>
          <a:xfrm>
            <a:off x="838200" y="365127"/>
            <a:ext cx="10515600" cy="1058157"/>
          </a:xfrm>
        </p:spPr>
        <p:txBody>
          <a:bodyPr/>
          <a:lstStyle/>
          <a:p>
            <a:pPr eaLnBrk="1" hangingPunct="1"/>
            <a:r>
              <a:rPr lang="en-US" altLang="en-US"/>
              <a:t>Placing Information Security Within an Organization (cont’d.)</a:t>
            </a:r>
          </a:p>
        </p:txBody>
      </p:sp>
      <p:sp>
        <p:nvSpPr>
          <p:cNvPr id="62467" name="Rectangle 3">
            <a:extLst>
              <a:ext uri="{FF2B5EF4-FFF2-40B4-BE49-F238E27FC236}">
                <a16:creationId xmlns:a16="http://schemas.microsoft.com/office/drawing/2014/main" id="{5152D877-72D0-8A4A-823D-3EB8C42E7D88}"/>
              </a:ext>
            </a:extLst>
          </p:cNvPr>
          <p:cNvSpPr>
            <a:spLocks noChangeArrowheads="1"/>
          </p:cNvSpPr>
          <p:nvPr/>
        </p:nvSpPr>
        <p:spPr bwMode="auto">
          <a:xfrm>
            <a:off x="3300413" y="15589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endParaRPr lang="en-US" altLang="en-US" sz="1800"/>
          </a:p>
        </p:txBody>
      </p:sp>
      <p:pic>
        <p:nvPicPr>
          <p:cNvPr id="62468" name="Picture 7" descr="88849_05_F07.jpg">
            <a:extLst>
              <a:ext uri="{FF2B5EF4-FFF2-40B4-BE49-F238E27FC236}">
                <a16:creationId xmlns:a16="http://schemas.microsoft.com/office/drawing/2014/main" id="{41332C4B-D028-E844-97A9-4E91242CB5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7526" y="1772816"/>
            <a:ext cx="6484938"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A0A885E-6C64-974F-A84C-C9FB84FAF0F8}"/>
              </a:ext>
            </a:extLst>
          </p:cNvPr>
          <p:cNvSpPr>
            <a:spLocks noGrp="1"/>
          </p:cNvSpPr>
          <p:nvPr>
            <p:ph type="sldNum" sz="quarter" idx="12"/>
          </p:nvPr>
        </p:nvSpPr>
        <p:spPr/>
        <p:txBody>
          <a:bodyPr/>
          <a:lstStyle/>
          <a:p>
            <a:pPr>
              <a:defRPr/>
            </a:pPr>
            <a:fld id="{C8EB4B23-68DB-C14F-84D9-7CE831674BEA}" type="slidenum">
              <a:rPr lang="en-AU" altLang="en-US" smtClean="0"/>
              <a:pPr>
                <a:defRPr/>
              </a:pPr>
              <a:t>19</a:t>
            </a:fld>
            <a:endParaRPr lang="en-A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87AA374F-E97C-174F-A981-3A6A51F43AEE}"/>
              </a:ext>
            </a:extLst>
          </p:cNvPr>
          <p:cNvSpPr>
            <a:spLocks noGrp="1"/>
          </p:cNvSpPr>
          <p:nvPr>
            <p:ph type="title"/>
          </p:nvPr>
        </p:nvSpPr>
        <p:spPr/>
        <p:txBody>
          <a:bodyPr/>
          <a:lstStyle/>
          <a:p>
            <a:r>
              <a:rPr lang="en-US" altLang="en-US"/>
              <a:t>Introduction</a:t>
            </a:r>
          </a:p>
        </p:txBody>
      </p:sp>
      <p:sp>
        <p:nvSpPr>
          <p:cNvPr id="21507" name="Rectangle 5">
            <a:extLst>
              <a:ext uri="{FF2B5EF4-FFF2-40B4-BE49-F238E27FC236}">
                <a16:creationId xmlns:a16="http://schemas.microsoft.com/office/drawing/2014/main" id="{EEB4BCB9-C45E-F844-BD30-6DC3C925F8A9}"/>
              </a:ext>
            </a:extLst>
          </p:cNvPr>
          <p:cNvSpPr>
            <a:spLocks noGrp="1"/>
          </p:cNvSpPr>
          <p:nvPr>
            <p:ph idx="1"/>
          </p:nvPr>
        </p:nvSpPr>
        <p:spPr>
          <a:xfrm>
            <a:off x="838200" y="2617713"/>
            <a:ext cx="10515600" cy="1747391"/>
          </a:xfrm>
        </p:spPr>
        <p:txBody>
          <a:bodyPr/>
          <a:lstStyle/>
          <a:p>
            <a:r>
              <a:rPr lang="en-US" altLang="en-US" sz="2400" dirty="0"/>
              <a:t>Some organizations use security program to describe the entire set of personnel, plans, policies, and initiatives related to information security</a:t>
            </a:r>
          </a:p>
          <a:p>
            <a:pPr lvl="1"/>
            <a:r>
              <a:rPr lang="en-US" altLang="en-US" sz="2000" dirty="0"/>
              <a:t>The term “information security program” is used here to describe the structure and organization of the effort that contains risks to the information assets of the organization</a:t>
            </a:r>
          </a:p>
        </p:txBody>
      </p:sp>
      <p:sp>
        <p:nvSpPr>
          <p:cNvPr id="2" name="Slide Number Placeholder 1">
            <a:extLst>
              <a:ext uri="{FF2B5EF4-FFF2-40B4-BE49-F238E27FC236}">
                <a16:creationId xmlns:a16="http://schemas.microsoft.com/office/drawing/2014/main" id="{755966A7-FDC2-DC47-ACB9-6245B4E88C16}"/>
              </a:ext>
            </a:extLst>
          </p:cNvPr>
          <p:cNvSpPr>
            <a:spLocks noGrp="1"/>
          </p:cNvSpPr>
          <p:nvPr>
            <p:ph type="sldNum" sz="quarter" idx="12"/>
          </p:nvPr>
        </p:nvSpPr>
        <p:spPr/>
        <p:txBody>
          <a:bodyPr/>
          <a:lstStyle/>
          <a:p>
            <a:pPr>
              <a:defRPr/>
            </a:pPr>
            <a:fld id="{C8EB4B23-68DB-C14F-84D9-7CE831674BEA}" type="slidenum">
              <a:rPr lang="en-AU" altLang="en-US" smtClean="0"/>
              <a:pPr>
                <a:defRPr/>
              </a:pPr>
              <a:t>2</a:t>
            </a:fld>
            <a:endParaRPr lang="en-AU"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D7BF651-5FC0-C147-A74B-790112013160}"/>
              </a:ext>
            </a:extLst>
          </p:cNvPr>
          <p:cNvSpPr>
            <a:spLocks noGrp="1"/>
          </p:cNvSpPr>
          <p:nvPr>
            <p:ph type="title"/>
          </p:nvPr>
        </p:nvSpPr>
        <p:spPr>
          <a:xfrm>
            <a:off x="838200" y="365127"/>
            <a:ext cx="10515600" cy="1130165"/>
          </a:xfrm>
        </p:spPr>
        <p:txBody>
          <a:bodyPr/>
          <a:lstStyle/>
          <a:p>
            <a:pPr eaLnBrk="1" hangingPunct="1"/>
            <a:r>
              <a:rPr lang="en-US" altLang="en-US"/>
              <a:t>Placing Information Security Within an Organization (cont’d.)</a:t>
            </a:r>
          </a:p>
        </p:txBody>
      </p:sp>
      <p:sp>
        <p:nvSpPr>
          <p:cNvPr id="64515" name="Rectangle 3">
            <a:extLst>
              <a:ext uri="{FF2B5EF4-FFF2-40B4-BE49-F238E27FC236}">
                <a16:creationId xmlns:a16="http://schemas.microsoft.com/office/drawing/2014/main" id="{D3B57655-27DB-2844-BDD3-8C813C7DCBED}"/>
              </a:ext>
            </a:extLst>
          </p:cNvPr>
          <p:cNvSpPr>
            <a:spLocks noChangeArrowheads="1"/>
          </p:cNvSpPr>
          <p:nvPr/>
        </p:nvSpPr>
        <p:spPr bwMode="auto">
          <a:xfrm>
            <a:off x="3300413" y="15589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endParaRPr lang="en-US" altLang="en-US" sz="1800"/>
          </a:p>
        </p:txBody>
      </p:sp>
      <p:pic>
        <p:nvPicPr>
          <p:cNvPr id="64516" name="Picture 7" descr="88849_05_F08.jpg">
            <a:extLst>
              <a:ext uri="{FF2B5EF4-FFF2-40B4-BE49-F238E27FC236}">
                <a16:creationId xmlns:a16="http://schemas.microsoft.com/office/drawing/2014/main" id="{410D509E-3A15-7041-9B02-081712F9CD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99060" y="1772816"/>
            <a:ext cx="6529388"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D96D5BF8-C7FC-9947-A494-AA001A15FA00}"/>
              </a:ext>
            </a:extLst>
          </p:cNvPr>
          <p:cNvSpPr>
            <a:spLocks noGrp="1"/>
          </p:cNvSpPr>
          <p:nvPr>
            <p:ph type="sldNum" sz="quarter" idx="12"/>
          </p:nvPr>
        </p:nvSpPr>
        <p:spPr/>
        <p:txBody>
          <a:bodyPr/>
          <a:lstStyle/>
          <a:p>
            <a:pPr>
              <a:defRPr/>
            </a:pPr>
            <a:fld id="{C8EB4B23-68DB-C14F-84D9-7CE831674BEA}" type="slidenum">
              <a:rPr lang="en-AU" altLang="en-US" smtClean="0"/>
              <a:pPr>
                <a:defRPr/>
              </a:pPr>
              <a:t>20</a:t>
            </a:fld>
            <a:endParaRPr lang="en-AU"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8B65DC5-4473-AB45-B435-58FCF85B2B55}"/>
              </a:ext>
            </a:extLst>
          </p:cNvPr>
          <p:cNvSpPr>
            <a:spLocks noGrp="1"/>
          </p:cNvSpPr>
          <p:nvPr>
            <p:ph type="title"/>
          </p:nvPr>
        </p:nvSpPr>
        <p:spPr>
          <a:xfrm>
            <a:off x="838200" y="365127"/>
            <a:ext cx="10515600" cy="1047649"/>
          </a:xfrm>
        </p:spPr>
        <p:txBody>
          <a:bodyPr/>
          <a:lstStyle/>
          <a:p>
            <a:pPr eaLnBrk="1" hangingPunct="1"/>
            <a:r>
              <a:rPr lang="en-US" altLang="en-US"/>
              <a:t>Placing Information Security Within an Organization (cont’d.)</a:t>
            </a:r>
          </a:p>
        </p:txBody>
      </p:sp>
      <p:sp>
        <p:nvSpPr>
          <p:cNvPr id="66563" name="Rectangle 3">
            <a:extLst>
              <a:ext uri="{FF2B5EF4-FFF2-40B4-BE49-F238E27FC236}">
                <a16:creationId xmlns:a16="http://schemas.microsoft.com/office/drawing/2014/main" id="{25E89078-1B8D-F64E-A470-6EC77EE6F1B3}"/>
              </a:ext>
            </a:extLst>
          </p:cNvPr>
          <p:cNvSpPr>
            <a:spLocks noChangeArrowheads="1"/>
          </p:cNvSpPr>
          <p:nvPr/>
        </p:nvSpPr>
        <p:spPr bwMode="auto">
          <a:xfrm>
            <a:off x="3300413" y="15589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endParaRPr lang="en-US" altLang="en-US" sz="1800"/>
          </a:p>
        </p:txBody>
      </p:sp>
      <p:pic>
        <p:nvPicPr>
          <p:cNvPr id="66564" name="Picture 7" descr="88849_05_F09.jpg">
            <a:extLst>
              <a:ext uri="{FF2B5EF4-FFF2-40B4-BE49-F238E27FC236}">
                <a16:creationId xmlns:a16="http://schemas.microsoft.com/office/drawing/2014/main" id="{3AFFDCA7-409C-AE42-A4ED-1BBFEB508D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8301" y="1844824"/>
            <a:ext cx="6634163"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D389989-89D0-DA41-B078-B9B228E18D63}"/>
              </a:ext>
            </a:extLst>
          </p:cNvPr>
          <p:cNvSpPr>
            <a:spLocks noGrp="1"/>
          </p:cNvSpPr>
          <p:nvPr>
            <p:ph type="sldNum" sz="quarter" idx="12"/>
          </p:nvPr>
        </p:nvSpPr>
        <p:spPr/>
        <p:txBody>
          <a:bodyPr/>
          <a:lstStyle/>
          <a:p>
            <a:pPr>
              <a:defRPr/>
            </a:pPr>
            <a:fld id="{C8EB4B23-68DB-C14F-84D9-7CE831674BEA}" type="slidenum">
              <a:rPr lang="en-AU" altLang="en-US" smtClean="0"/>
              <a:pPr>
                <a:defRPr/>
              </a:pPr>
              <a:t>21</a:t>
            </a:fld>
            <a:endParaRPr lang="en-AU"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8EE2AF7-DCF3-9A43-9BD2-BA396CA38EC2}"/>
              </a:ext>
            </a:extLst>
          </p:cNvPr>
          <p:cNvSpPr>
            <a:spLocks noGrp="1"/>
          </p:cNvSpPr>
          <p:nvPr>
            <p:ph type="title"/>
          </p:nvPr>
        </p:nvSpPr>
        <p:spPr>
          <a:xfrm>
            <a:off x="838200" y="365127"/>
            <a:ext cx="10515600" cy="1047649"/>
          </a:xfrm>
        </p:spPr>
        <p:txBody>
          <a:bodyPr/>
          <a:lstStyle/>
          <a:p>
            <a:r>
              <a:rPr lang="en-US" altLang="en-US"/>
              <a:t>Placing Information Security Within an Organization (cont’d.)</a:t>
            </a:r>
          </a:p>
        </p:txBody>
      </p:sp>
      <p:sp>
        <p:nvSpPr>
          <p:cNvPr id="68611" name="Rectangle 7">
            <a:extLst>
              <a:ext uri="{FF2B5EF4-FFF2-40B4-BE49-F238E27FC236}">
                <a16:creationId xmlns:a16="http://schemas.microsoft.com/office/drawing/2014/main" id="{D448A6D0-8C0A-BC40-BB78-D54E0D6D3B59}"/>
              </a:ext>
            </a:extLst>
          </p:cNvPr>
          <p:cNvSpPr>
            <a:spLocks noGrp="1"/>
          </p:cNvSpPr>
          <p:nvPr>
            <p:ph idx="1"/>
          </p:nvPr>
        </p:nvSpPr>
        <p:spPr>
          <a:xfrm>
            <a:off x="838200" y="1825625"/>
            <a:ext cx="10515600" cy="3331567"/>
          </a:xfrm>
        </p:spPr>
        <p:txBody>
          <a:bodyPr/>
          <a:lstStyle/>
          <a:p>
            <a:r>
              <a:rPr lang="en-US" altLang="en-US" sz="2400" dirty="0"/>
              <a:t>Other options</a:t>
            </a:r>
          </a:p>
          <a:p>
            <a:pPr lvl="1"/>
            <a:r>
              <a:rPr lang="en-US" altLang="en-US" sz="2000" dirty="0"/>
              <a:t>Option 6: Legal</a:t>
            </a:r>
          </a:p>
          <a:p>
            <a:pPr lvl="1"/>
            <a:r>
              <a:rPr lang="en-US" altLang="en-US" sz="2000" dirty="0"/>
              <a:t>Option 7: Internal audit (not advised) </a:t>
            </a:r>
          </a:p>
          <a:p>
            <a:pPr lvl="1"/>
            <a:r>
              <a:rPr lang="en-US" altLang="en-US" sz="2000" dirty="0"/>
              <a:t>Option 8: Help desk (not advised)</a:t>
            </a:r>
          </a:p>
          <a:p>
            <a:pPr lvl="1"/>
            <a:r>
              <a:rPr lang="en-US" altLang="en-US" sz="2000" dirty="0"/>
              <a:t>Option 9: Accounting and finance through IT (not advised) </a:t>
            </a:r>
          </a:p>
          <a:p>
            <a:pPr lvl="1"/>
            <a:r>
              <a:rPr lang="en-US" altLang="en-US" sz="2000" dirty="0"/>
              <a:t>Option 10: Human resources (not advised)</a:t>
            </a:r>
          </a:p>
          <a:p>
            <a:pPr lvl="1"/>
            <a:r>
              <a:rPr lang="en-US" altLang="en-US" sz="2000" dirty="0"/>
              <a:t>Option 11: Facilities management </a:t>
            </a:r>
          </a:p>
          <a:p>
            <a:pPr lvl="1"/>
            <a:r>
              <a:rPr lang="en-US" altLang="en-US" sz="2000" dirty="0"/>
              <a:t>Option 12: Operations </a:t>
            </a:r>
          </a:p>
        </p:txBody>
      </p:sp>
      <p:sp>
        <p:nvSpPr>
          <p:cNvPr id="2" name="Slide Number Placeholder 1">
            <a:extLst>
              <a:ext uri="{FF2B5EF4-FFF2-40B4-BE49-F238E27FC236}">
                <a16:creationId xmlns:a16="http://schemas.microsoft.com/office/drawing/2014/main" id="{844DE846-0A21-E947-A2D4-7E88D8A56897}"/>
              </a:ext>
            </a:extLst>
          </p:cNvPr>
          <p:cNvSpPr>
            <a:spLocks noGrp="1"/>
          </p:cNvSpPr>
          <p:nvPr>
            <p:ph type="sldNum" sz="quarter" idx="12"/>
          </p:nvPr>
        </p:nvSpPr>
        <p:spPr/>
        <p:txBody>
          <a:bodyPr/>
          <a:lstStyle/>
          <a:p>
            <a:pPr>
              <a:defRPr/>
            </a:pPr>
            <a:fld id="{C8EB4B23-68DB-C14F-84D9-7CE831674BEA}" type="slidenum">
              <a:rPr lang="en-AU" altLang="en-US" smtClean="0"/>
              <a:pPr>
                <a:defRPr/>
              </a:pPr>
              <a:t>22</a:t>
            </a:fld>
            <a:endParaRPr lang="en-AU"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572C004E-C1B9-284D-94A3-C3D6E6815D79}"/>
              </a:ext>
            </a:extLst>
          </p:cNvPr>
          <p:cNvSpPr>
            <a:spLocks noGrp="1"/>
          </p:cNvSpPr>
          <p:nvPr>
            <p:ph type="title"/>
          </p:nvPr>
        </p:nvSpPr>
        <p:spPr>
          <a:xfrm>
            <a:off x="838200" y="365127"/>
            <a:ext cx="10515600" cy="1047649"/>
          </a:xfrm>
        </p:spPr>
        <p:txBody>
          <a:bodyPr/>
          <a:lstStyle/>
          <a:p>
            <a:r>
              <a:rPr lang="en-US" altLang="en-US"/>
              <a:t>Components of the Security Program</a:t>
            </a:r>
          </a:p>
        </p:txBody>
      </p:sp>
      <p:sp>
        <p:nvSpPr>
          <p:cNvPr id="70659" name="Rectangle 7">
            <a:extLst>
              <a:ext uri="{FF2B5EF4-FFF2-40B4-BE49-F238E27FC236}">
                <a16:creationId xmlns:a16="http://schemas.microsoft.com/office/drawing/2014/main" id="{44DD7AF5-9986-DE46-A69F-99739665954E}"/>
              </a:ext>
            </a:extLst>
          </p:cNvPr>
          <p:cNvSpPr>
            <a:spLocks noGrp="1"/>
          </p:cNvSpPr>
          <p:nvPr>
            <p:ph idx="1"/>
          </p:nvPr>
        </p:nvSpPr>
        <p:spPr>
          <a:xfrm>
            <a:off x="838200" y="1825625"/>
            <a:ext cx="10515600" cy="2899519"/>
          </a:xfrm>
        </p:spPr>
        <p:txBody>
          <a:bodyPr/>
          <a:lstStyle/>
          <a:p>
            <a:r>
              <a:rPr lang="en-US" altLang="en-US" sz="2400" dirty="0"/>
              <a:t>Organization’s information security needs</a:t>
            </a:r>
          </a:p>
          <a:p>
            <a:pPr lvl="1"/>
            <a:r>
              <a:rPr lang="en-US" altLang="en-US" sz="2000" dirty="0"/>
              <a:t>Unique to the culture, size, and budget of the organization</a:t>
            </a:r>
          </a:p>
          <a:p>
            <a:pPr lvl="1"/>
            <a:r>
              <a:rPr lang="en-US" altLang="en-US" sz="2000" dirty="0"/>
              <a:t>Determining what level the information security program operates on depends on the organization’s strategic plan</a:t>
            </a:r>
          </a:p>
          <a:p>
            <a:pPr lvl="2"/>
            <a:r>
              <a:rPr lang="en-US" altLang="en-US" sz="1800" dirty="0"/>
              <a:t>Also the plan’s vision and mission statements</a:t>
            </a:r>
          </a:p>
          <a:p>
            <a:pPr lvl="2"/>
            <a:r>
              <a:rPr lang="en-US" altLang="en-US" sz="1800" dirty="0"/>
              <a:t>The CIO and CISO should use these two documents to formulate the mission statement for the information security program (Generally Accepted Principles and Practices for Securing Information Technology Systems, An introduction to Computer Security: the NIST Handbook)</a:t>
            </a:r>
          </a:p>
        </p:txBody>
      </p:sp>
      <p:sp>
        <p:nvSpPr>
          <p:cNvPr id="2" name="Slide Number Placeholder 1">
            <a:extLst>
              <a:ext uri="{FF2B5EF4-FFF2-40B4-BE49-F238E27FC236}">
                <a16:creationId xmlns:a16="http://schemas.microsoft.com/office/drawing/2014/main" id="{074FD181-20A6-6A47-BA40-5991716F429F}"/>
              </a:ext>
            </a:extLst>
          </p:cNvPr>
          <p:cNvSpPr>
            <a:spLocks noGrp="1"/>
          </p:cNvSpPr>
          <p:nvPr>
            <p:ph type="sldNum" sz="quarter" idx="12"/>
          </p:nvPr>
        </p:nvSpPr>
        <p:spPr/>
        <p:txBody>
          <a:bodyPr/>
          <a:lstStyle/>
          <a:p>
            <a:pPr>
              <a:defRPr/>
            </a:pPr>
            <a:fld id="{C8EB4B23-68DB-C14F-84D9-7CE831674BEA}" type="slidenum">
              <a:rPr lang="en-AU" altLang="en-US" smtClean="0"/>
              <a:pPr>
                <a:defRPr/>
              </a:pPr>
              <a:t>23</a:t>
            </a:fld>
            <a:endParaRPr lang="en-AU"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a:extLst>
              <a:ext uri="{FF2B5EF4-FFF2-40B4-BE49-F238E27FC236}">
                <a16:creationId xmlns:a16="http://schemas.microsoft.com/office/drawing/2014/main" id="{FB1D4648-4028-864E-85AC-4CE117D40A5B}"/>
              </a:ext>
            </a:extLst>
          </p:cNvPr>
          <p:cNvSpPr>
            <a:spLocks noGrp="1"/>
          </p:cNvSpPr>
          <p:nvPr>
            <p:ph type="title"/>
          </p:nvPr>
        </p:nvSpPr>
        <p:spPr/>
        <p:txBody>
          <a:bodyPr/>
          <a:lstStyle/>
          <a:p>
            <a:r>
              <a:rPr lang="en-US" altLang="en-US"/>
              <a:t>Information Security Roles and Titles</a:t>
            </a:r>
          </a:p>
        </p:txBody>
      </p:sp>
      <p:sp>
        <p:nvSpPr>
          <p:cNvPr id="72707" name="Rectangle 7">
            <a:extLst>
              <a:ext uri="{FF2B5EF4-FFF2-40B4-BE49-F238E27FC236}">
                <a16:creationId xmlns:a16="http://schemas.microsoft.com/office/drawing/2014/main" id="{5FF2CE90-E10B-0644-BA8B-62B63BAB0772}"/>
              </a:ext>
            </a:extLst>
          </p:cNvPr>
          <p:cNvSpPr>
            <a:spLocks noGrp="1"/>
          </p:cNvSpPr>
          <p:nvPr>
            <p:ph idx="1"/>
          </p:nvPr>
        </p:nvSpPr>
        <p:spPr>
          <a:xfrm>
            <a:off x="838200" y="2257673"/>
            <a:ext cx="10515600" cy="2827511"/>
          </a:xfrm>
        </p:spPr>
        <p:txBody>
          <a:bodyPr/>
          <a:lstStyle/>
          <a:p>
            <a:r>
              <a:rPr lang="en-US" altLang="en-US" sz="2400" dirty="0"/>
              <a:t>Types of information security positions</a:t>
            </a:r>
          </a:p>
          <a:p>
            <a:pPr lvl="1"/>
            <a:r>
              <a:rPr lang="en-US" altLang="en-US" sz="2000" dirty="0"/>
              <a:t>Those that define</a:t>
            </a:r>
          </a:p>
          <a:p>
            <a:pPr lvl="2"/>
            <a:r>
              <a:rPr lang="en-US" altLang="en-US" sz="1800" dirty="0"/>
              <a:t>Provide the policies, guidelines, and standards </a:t>
            </a:r>
          </a:p>
          <a:p>
            <a:pPr lvl="2"/>
            <a:r>
              <a:rPr lang="en-US" altLang="en-US" sz="1800" dirty="0"/>
              <a:t>Do the consulting and the risk assessment</a:t>
            </a:r>
          </a:p>
          <a:p>
            <a:pPr lvl="2"/>
            <a:r>
              <a:rPr lang="en-US" altLang="en-US" sz="1800" dirty="0"/>
              <a:t>Develop the product and technical architectures</a:t>
            </a:r>
          </a:p>
          <a:p>
            <a:pPr lvl="2"/>
            <a:r>
              <a:rPr lang="en-US" altLang="en-US" sz="1800" dirty="0"/>
              <a:t>Senior people with a lot of broad knowledge, but often not a lot of depth</a:t>
            </a:r>
          </a:p>
          <a:p>
            <a:pPr lvl="1"/>
            <a:r>
              <a:rPr lang="en-US" altLang="en-US" sz="2000" dirty="0"/>
              <a:t>Those that build</a:t>
            </a:r>
          </a:p>
          <a:p>
            <a:pPr lvl="2"/>
            <a:r>
              <a:rPr lang="en-US" altLang="en-US" sz="1800" dirty="0"/>
              <a:t>The real “techies” who create and install security solutions</a:t>
            </a:r>
          </a:p>
        </p:txBody>
      </p:sp>
      <p:sp>
        <p:nvSpPr>
          <p:cNvPr id="2" name="Slide Number Placeholder 1">
            <a:extLst>
              <a:ext uri="{FF2B5EF4-FFF2-40B4-BE49-F238E27FC236}">
                <a16:creationId xmlns:a16="http://schemas.microsoft.com/office/drawing/2014/main" id="{D010925B-69DF-EA40-A103-A701256198C9}"/>
              </a:ext>
            </a:extLst>
          </p:cNvPr>
          <p:cNvSpPr>
            <a:spLocks noGrp="1"/>
          </p:cNvSpPr>
          <p:nvPr>
            <p:ph type="sldNum" sz="quarter" idx="12"/>
          </p:nvPr>
        </p:nvSpPr>
        <p:spPr/>
        <p:txBody>
          <a:bodyPr/>
          <a:lstStyle/>
          <a:p>
            <a:pPr>
              <a:defRPr/>
            </a:pPr>
            <a:fld id="{C8EB4B23-68DB-C14F-84D9-7CE831674BEA}" type="slidenum">
              <a:rPr lang="en-AU" altLang="en-US" smtClean="0"/>
              <a:pPr>
                <a:defRPr/>
              </a:pPr>
              <a:t>24</a:t>
            </a:fld>
            <a:endParaRPr lang="en-AU"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a:extLst>
              <a:ext uri="{FF2B5EF4-FFF2-40B4-BE49-F238E27FC236}">
                <a16:creationId xmlns:a16="http://schemas.microsoft.com/office/drawing/2014/main" id="{1335685C-5BDC-4940-98EB-AD3398157FF5}"/>
              </a:ext>
            </a:extLst>
          </p:cNvPr>
          <p:cNvSpPr>
            <a:spLocks noGrp="1"/>
          </p:cNvSpPr>
          <p:nvPr>
            <p:ph type="title"/>
          </p:nvPr>
        </p:nvSpPr>
        <p:spPr>
          <a:xfrm>
            <a:off x="838200" y="365127"/>
            <a:ext cx="10515600" cy="1047649"/>
          </a:xfrm>
        </p:spPr>
        <p:txBody>
          <a:bodyPr/>
          <a:lstStyle/>
          <a:p>
            <a:r>
              <a:rPr lang="en-US" altLang="en-US"/>
              <a:t>Information Security Roles and Titles (cont’d.)</a:t>
            </a:r>
          </a:p>
        </p:txBody>
      </p:sp>
      <p:sp>
        <p:nvSpPr>
          <p:cNvPr id="74755" name="Rectangle 7">
            <a:extLst>
              <a:ext uri="{FF2B5EF4-FFF2-40B4-BE49-F238E27FC236}">
                <a16:creationId xmlns:a16="http://schemas.microsoft.com/office/drawing/2014/main" id="{A2E2886F-3358-024D-975C-274F103E7701}"/>
              </a:ext>
            </a:extLst>
          </p:cNvPr>
          <p:cNvSpPr>
            <a:spLocks noGrp="1"/>
          </p:cNvSpPr>
          <p:nvPr>
            <p:ph idx="1"/>
          </p:nvPr>
        </p:nvSpPr>
        <p:spPr>
          <a:xfrm>
            <a:off x="838200" y="2185665"/>
            <a:ext cx="10515600" cy="2827511"/>
          </a:xfrm>
        </p:spPr>
        <p:txBody>
          <a:bodyPr/>
          <a:lstStyle/>
          <a:p>
            <a:r>
              <a:rPr lang="en-US" altLang="en-US" sz="2400" dirty="0"/>
              <a:t>Types of information security positions (cont’d.)</a:t>
            </a:r>
          </a:p>
          <a:p>
            <a:pPr lvl="1"/>
            <a:r>
              <a:rPr lang="en-US" altLang="en-US" sz="2000" dirty="0"/>
              <a:t>Those that administer</a:t>
            </a:r>
          </a:p>
          <a:p>
            <a:pPr lvl="2"/>
            <a:r>
              <a:rPr lang="en-US" altLang="en-US" sz="1800" dirty="0"/>
              <a:t>Operate and administer the security tools and the security monitoring function</a:t>
            </a:r>
          </a:p>
          <a:p>
            <a:pPr lvl="2"/>
            <a:r>
              <a:rPr lang="en-US" altLang="en-US" sz="1800" dirty="0"/>
              <a:t>Continuously improve the processes</a:t>
            </a:r>
          </a:p>
          <a:p>
            <a:r>
              <a:rPr lang="en-US" altLang="en-US" sz="2400" dirty="0"/>
              <a:t>A typical organization has a number of individuals with information security responsibilities</a:t>
            </a:r>
          </a:p>
          <a:p>
            <a:pPr lvl="2"/>
            <a:endParaRPr lang="en-US" altLang="en-US" dirty="0"/>
          </a:p>
        </p:txBody>
      </p:sp>
      <p:sp>
        <p:nvSpPr>
          <p:cNvPr id="2" name="Slide Number Placeholder 1">
            <a:extLst>
              <a:ext uri="{FF2B5EF4-FFF2-40B4-BE49-F238E27FC236}">
                <a16:creationId xmlns:a16="http://schemas.microsoft.com/office/drawing/2014/main" id="{449BF4A7-FF32-3C49-BB1F-6E4ADEAAB85A}"/>
              </a:ext>
            </a:extLst>
          </p:cNvPr>
          <p:cNvSpPr>
            <a:spLocks noGrp="1"/>
          </p:cNvSpPr>
          <p:nvPr>
            <p:ph type="sldNum" sz="quarter" idx="12"/>
          </p:nvPr>
        </p:nvSpPr>
        <p:spPr/>
        <p:txBody>
          <a:bodyPr/>
          <a:lstStyle/>
          <a:p>
            <a:pPr>
              <a:defRPr/>
            </a:pPr>
            <a:fld id="{C8EB4B23-68DB-C14F-84D9-7CE831674BEA}" type="slidenum">
              <a:rPr lang="en-AU" altLang="en-US" smtClean="0"/>
              <a:pPr>
                <a:defRPr/>
              </a:pPr>
              <a:t>25</a:t>
            </a:fld>
            <a:endParaRPr lang="en-AU"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6">
            <a:extLst>
              <a:ext uri="{FF2B5EF4-FFF2-40B4-BE49-F238E27FC236}">
                <a16:creationId xmlns:a16="http://schemas.microsoft.com/office/drawing/2014/main" id="{5B373A60-C7BE-E44D-A7FF-0570AD6A0CCB}"/>
              </a:ext>
            </a:extLst>
          </p:cNvPr>
          <p:cNvSpPr>
            <a:spLocks noGrp="1"/>
          </p:cNvSpPr>
          <p:nvPr>
            <p:ph type="title"/>
          </p:nvPr>
        </p:nvSpPr>
        <p:spPr/>
        <p:txBody>
          <a:bodyPr/>
          <a:lstStyle/>
          <a:p>
            <a:r>
              <a:rPr lang="en-US" altLang="en-US"/>
              <a:t>Information Security Roles and Titles (cont’d.)</a:t>
            </a:r>
          </a:p>
        </p:txBody>
      </p:sp>
      <p:sp>
        <p:nvSpPr>
          <p:cNvPr id="76802" name="Rectangle 3">
            <a:extLst>
              <a:ext uri="{FF2B5EF4-FFF2-40B4-BE49-F238E27FC236}">
                <a16:creationId xmlns:a16="http://schemas.microsoft.com/office/drawing/2014/main" id="{6097A142-0374-C746-83D2-121276A5B509}"/>
              </a:ext>
            </a:extLst>
          </p:cNvPr>
          <p:cNvSpPr>
            <a:spLocks noGrp="1"/>
          </p:cNvSpPr>
          <p:nvPr>
            <p:ph idx="1"/>
          </p:nvPr>
        </p:nvSpPr>
        <p:spPr>
          <a:xfrm>
            <a:off x="838200" y="2257673"/>
            <a:ext cx="10515600" cy="2755503"/>
          </a:xfrm>
        </p:spPr>
        <p:txBody>
          <a:bodyPr/>
          <a:lstStyle/>
          <a:p>
            <a:pPr eaLnBrk="1" hangingPunct="1"/>
            <a:r>
              <a:rPr lang="en-US" altLang="en-US" sz="2400" dirty="0"/>
              <a:t>While the titles used may be different, most of the job functions fit into one of the following:</a:t>
            </a:r>
          </a:p>
          <a:p>
            <a:pPr lvl="1" eaLnBrk="1" hangingPunct="1"/>
            <a:r>
              <a:rPr lang="en-US" altLang="en-US" sz="2000" dirty="0"/>
              <a:t>Chief Information Security Officer (CISO) or Chief Security Officer (CSO)</a:t>
            </a:r>
          </a:p>
          <a:p>
            <a:pPr lvl="1" eaLnBrk="1" hangingPunct="1"/>
            <a:r>
              <a:rPr lang="en-US" altLang="en-US" sz="2000" dirty="0"/>
              <a:t>Security managers</a:t>
            </a:r>
          </a:p>
          <a:p>
            <a:pPr lvl="1" eaLnBrk="1" hangingPunct="1"/>
            <a:r>
              <a:rPr lang="en-US" altLang="en-US" sz="2000" dirty="0"/>
              <a:t>Security administrators and analysts</a:t>
            </a:r>
          </a:p>
          <a:p>
            <a:pPr lvl="1" eaLnBrk="1" hangingPunct="1"/>
            <a:r>
              <a:rPr lang="en-US" altLang="en-US" sz="2000" dirty="0"/>
              <a:t>Security technicians</a:t>
            </a:r>
          </a:p>
          <a:p>
            <a:pPr lvl="1" eaLnBrk="1" hangingPunct="1"/>
            <a:r>
              <a:rPr lang="en-US" altLang="en-US" sz="2000" dirty="0"/>
              <a:t>Security staffers</a:t>
            </a:r>
          </a:p>
        </p:txBody>
      </p:sp>
      <p:sp>
        <p:nvSpPr>
          <p:cNvPr id="2" name="Slide Number Placeholder 1">
            <a:extLst>
              <a:ext uri="{FF2B5EF4-FFF2-40B4-BE49-F238E27FC236}">
                <a16:creationId xmlns:a16="http://schemas.microsoft.com/office/drawing/2014/main" id="{31E12906-7F73-BC48-97B0-69DFA80D39C1}"/>
              </a:ext>
            </a:extLst>
          </p:cNvPr>
          <p:cNvSpPr>
            <a:spLocks noGrp="1"/>
          </p:cNvSpPr>
          <p:nvPr>
            <p:ph type="sldNum" sz="quarter" idx="12"/>
          </p:nvPr>
        </p:nvSpPr>
        <p:spPr/>
        <p:txBody>
          <a:bodyPr/>
          <a:lstStyle/>
          <a:p>
            <a:pPr>
              <a:defRPr/>
            </a:pPr>
            <a:fld id="{C8EB4B23-68DB-C14F-84D9-7CE831674BEA}" type="slidenum">
              <a:rPr lang="en-AU" altLang="en-US" smtClean="0"/>
              <a:pPr>
                <a:defRPr/>
              </a:pPr>
              <a:t>26</a:t>
            </a:fld>
            <a:endParaRPr lang="en-AU"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a:extLst>
              <a:ext uri="{FF2B5EF4-FFF2-40B4-BE49-F238E27FC236}">
                <a16:creationId xmlns:a16="http://schemas.microsoft.com/office/drawing/2014/main" id="{EB5E5CC9-9C5E-454F-A604-EFC417CF5EB7}"/>
              </a:ext>
            </a:extLst>
          </p:cNvPr>
          <p:cNvSpPr>
            <a:spLocks noGrp="1"/>
          </p:cNvSpPr>
          <p:nvPr>
            <p:ph type="title"/>
          </p:nvPr>
        </p:nvSpPr>
        <p:spPr>
          <a:xfrm>
            <a:off x="838200" y="365127"/>
            <a:ext cx="10515600" cy="1119657"/>
          </a:xfrm>
        </p:spPr>
        <p:txBody>
          <a:bodyPr/>
          <a:lstStyle/>
          <a:p>
            <a:r>
              <a:rPr lang="en-US" altLang="en-US"/>
              <a:t>Information Security Roles and Titles (cont’d.)</a:t>
            </a:r>
          </a:p>
        </p:txBody>
      </p:sp>
      <p:pic>
        <p:nvPicPr>
          <p:cNvPr id="78851" name="Picture 9" descr="88849_05_F10.jpg">
            <a:extLst>
              <a:ext uri="{FF2B5EF4-FFF2-40B4-BE49-F238E27FC236}">
                <a16:creationId xmlns:a16="http://schemas.microsoft.com/office/drawing/2014/main" id="{C0AB88C5-3915-174A-A439-360AF821DD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97721" y="1846858"/>
            <a:ext cx="6962775"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F684F11-F7EB-794D-AC1A-9F0FDCF56E6D}"/>
              </a:ext>
            </a:extLst>
          </p:cNvPr>
          <p:cNvSpPr>
            <a:spLocks noGrp="1"/>
          </p:cNvSpPr>
          <p:nvPr>
            <p:ph type="sldNum" sz="quarter" idx="12"/>
          </p:nvPr>
        </p:nvSpPr>
        <p:spPr/>
        <p:txBody>
          <a:bodyPr/>
          <a:lstStyle/>
          <a:p>
            <a:pPr>
              <a:defRPr/>
            </a:pPr>
            <a:fld id="{C8EB4B23-68DB-C14F-84D9-7CE831674BEA}" type="slidenum">
              <a:rPr lang="en-AU" altLang="en-US" smtClean="0"/>
              <a:pPr>
                <a:defRPr/>
              </a:pPr>
              <a:t>27</a:t>
            </a:fld>
            <a:endParaRPr lang="en-AU"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a:extLst>
              <a:ext uri="{FF2B5EF4-FFF2-40B4-BE49-F238E27FC236}">
                <a16:creationId xmlns:a16="http://schemas.microsoft.com/office/drawing/2014/main" id="{11D21799-D05F-7241-AC7A-EEB00E5FF163}"/>
              </a:ext>
            </a:extLst>
          </p:cNvPr>
          <p:cNvSpPr>
            <a:spLocks noGrp="1"/>
          </p:cNvSpPr>
          <p:nvPr>
            <p:ph type="title"/>
          </p:nvPr>
        </p:nvSpPr>
        <p:spPr>
          <a:xfrm>
            <a:off x="838200" y="365127"/>
            <a:ext cx="10515600" cy="1047649"/>
          </a:xfrm>
        </p:spPr>
        <p:txBody>
          <a:bodyPr/>
          <a:lstStyle/>
          <a:p>
            <a:r>
              <a:rPr lang="en-US" altLang="en-US" dirty="0"/>
              <a:t>Help Desk Personnel</a:t>
            </a:r>
          </a:p>
        </p:txBody>
      </p:sp>
      <p:sp>
        <p:nvSpPr>
          <p:cNvPr id="80899" name="Rectangle 7">
            <a:extLst>
              <a:ext uri="{FF2B5EF4-FFF2-40B4-BE49-F238E27FC236}">
                <a16:creationId xmlns:a16="http://schemas.microsoft.com/office/drawing/2014/main" id="{D45953CB-B2F9-0444-AD9C-8AE2B28C7485}"/>
              </a:ext>
            </a:extLst>
          </p:cNvPr>
          <p:cNvSpPr>
            <a:spLocks noGrp="1"/>
          </p:cNvSpPr>
          <p:nvPr>
            <p:ph idx="1"/>
          </p:nvPr>
        </p:nvSpPr>
        <p:spPr>
          <a:xfrm>
            <a:off x="838200" y="2185665"/>
            <a:ext cx="10515600" cy="2827511"/>
          </a:xfrm>
        </p:spPr>
        <p:txBody>
          <a:bodyPr/>
          <a:lstStyle/>
          <a:p>
            <a:r>
              <a:rPr lang="en-US" altLang="en-US" sz="2400" dirty="0"/>
              <a:t>Help desk</a:t>
            </a:r>
          </a:p>
          <a:p>
            <a:pPr lvl="1"/>
            <a:r>
              <a:rPr lang="en-US" altLang="en-US" sz="2000" dirty="0"/>
              <a:t>An important part of the information security team </a:t>
            </a:r>
          </a:p>
          <a:p>
            <a:pPr lvl="1"/>
            <a:r>
              <a:rPr lang="en-US" altLang="en-US" sz="2000" dirty="0"/>
              <a:t>Enhances the security team’s ability to identify potential problems</a:t>
            </a:r>
          </a:p>
          <a:p>
            <a:pPr lvl="1"/>
            <a:r>
              <a:rPr lang="en-US" altLang="en-US" sz="2000" dirty="0"/>
              <a:t>When a user calls the help desk with a complaint , the user’s problem may turn out to be related to a bigger problem, such as a hacker, denial-of-service attack, or a virus</a:t>
            </a:r>
          </a:p>
          <a:p>
            <a:pPr lvl="1"/>
            <a:r>
              <a:rPr lang="en-US" altLang="en-US" sz="2000" dirty="0"/>
              <a:t>Because help desk technicians perform a specialized role in information security, they have a need for specialized training</a:t>
            </a:r>
          </a:p>
          <a:p>
            <a:pPr lvl="1"/>
            <a:endParaRPr lang="en-US" altLang="en-US" dirty="0"/>
          </a:p>
        </p:txBody>
      </p:sp>
      <p:sp>
        <p:nvSpPr>
          <p:cNvPr id="2" name="Slide Number Placeholder 1">
            <a:extLst>
              <a:ext uri="{FF2B5EF4-FFF2-40B4-BE49-F238E27FC236}">
                <a16:creationId xmlns:a16="http://schemas.microsoft.com/office/drawing/2014/main" id="{AC9A0070-BF4E-9946-B659-6592AB87D0BB}"/>
              </a:ext>
            </a:extLst>
          </p:cNvPr>
          <p:cNvSpPr>
            <a:spLocks noGrp="1"/>
          </p:cNvSpPr>
          <p:nvPr>
            <p:ph type="sldNum" sz="quarter" idx="12"/>
          </p:nvPr>
        </p:nvSpPr>
        <p:spPr/>
        <p:txBody>
          <a:bodyPr/>
          <a:lstStyle/>
          <a:p>
            <a:pPr>
              <a:defRPr/>
            </a:pPr>
            <a:fld id="{C8EB4B23-68DB-C14F-84D9-7CE831674BEA}" type="slidenum">
              <a:rPr lang="en-AU" altLang="en-US" smtClean="0"/>
              <a:pPr>
                <a:defRPr/>
              </a:pPr>
              <a:t>28</a:t>
            </a:fld>
            <a:endParaRPr lang="en-AU"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55FFAFD2-6250-4642-BCDF-105003163EB0}"/>
              </a:ext>
            </a:extLst>
          </p:cNvPr>
          <p:cNvSpPr>
            <a:spLocks noGrp="1"/>
          </p:cNvSpPr>
          <p:nvPr>
            <p:ph type="title"/>
          </p:nvPr>
        </p:nvSpPr>
        <p:spPr>
          <a:xfrm>
            <a:off x="1055440" y="620713"/>
            <a:ext cx="9793088" cy="904874"/>
          </a:xfrm>
        </p:spPr>
        <p:txBody>
          <a:bodyPr>
            <a:normAutofit fontScale="90000"/>
          </a:bodyPr>
          <a:lstStyle/>
          <a:p>
            <a:r>
              <a:rPr lang="en-US" altLang="en-US" dirty="0"/>
              <a:t>Implementing Security Education, Training, and Awareness Programs</a:t>
            </a:r>
          </a:p>
        </p:txBody>
      </p:sp>
      <p:sp>
        <p:nvSpPr>
          <p:cNvPr id="82947" name="Rectangle 7">
            <a:extLst>
              <a:ext uri="{FF2B5EF4-FFF2-40B4-BE49-F238E27FC236}">
                <a16:creationId xmlns:a16="http://schemas.microsoft.com/office/drawing/2014/main" id="{CC905B25-4930-F045-9D2B-EB0A2B223E78}"/>
              </a:ext>
            </a:extLst>
          </p:cNvPr>
          <p:cNvSpPr>
            <a:spLocks noGrp="1"/>
          </p:cNvSpPr>
          <p:nvPr>
            <p:ph idx="1"/>
          </p:nvPr>
        </p:nvSpPr>
        <p:spPr>
          <a:xfrm>
            <a:off x="1055440" y="1989262"/>
            <a:ext cx="9793088" cy="3311946"/>
          </a:xfrm>
        </p:spPr>
        <p:txBody>
          <a:bodyPr/>
          <a:lstStyle/>
          <a:p>
            <a:r>
              <a:rPr lang="en-US" altLang="en-US" sz="2400" dirty="0"/>
              <a:t>SETA program</a:t>
            </a:r>
          </a:p>
          <a:p>
            <a:pPr lvl="1"/>
            <a:r>
              <a:rPr lang="en-US" altLang="en-US" sz="2000" dirty="0"/>
              <a:t>Designed to reduce accidental security breaches</a:t>
            </a:r>
          </a:p>
          <a:p>
            <a:pPr lvl="1"/>
            <a:r>
              <a:rPr lang="en-US" altLang="en-US" sz="2000" dirty="0"/>
              <a:t>Consists of three elements: security education, security training, and security awareness</a:t>
            </a:r>
          </a:p>
          <a:p>
            <a:r>
              <a:rPr lang="en-US" altLang="en-US" sz="2400" dirty="0"/>
              <a:t>Awareness, training, and education programs offer major benefits:</a:t>
            </a:r>
          </a:p>
          <a:p>
            <a:pPr lvl="1"/>
            <a:r>
              <a:rPr lang="en-US" altLang="en-US" sz="2000" dirty="0"/>
              <a:t>Improving employee behavior</a:t>
            </a:r>
          </a:p>
          <a:p>
            <a:pPr lvl="1"/>
            <a:r>
              <a:rPr lang="en-US" altLang="en-US" sz="2000" dirty="0"/>
              <a:t>Enabling the organization to hold employees accountable for their actions</a:t>
            </a:r>
          </a:p>
          <a:p>
            <a:pPr lvl="1"/>
            <a:r>
              <a:rPr lang="en-US" altLang="en-US" sz="2000" dirty="0"/>
              <a:t>Inform members where to report</a:t>
            </a:r>
          </a:p>
        </p:txBody>
      </p:sp>
      <p:sp>
        <p:nvSpPr>
          <p:cNvPr id="2" name="Slide Number Placeholder 1">
            <a:extLst>
              <a:ext uri="{FF2B5EF4-FFF2-40B4-BE49-F238E27FC236}">
                <a16:creationId xmlns:a16="http://schemas.microsoft.com/office/drawing/2014/main" id="{6AD71BBC-E7B2-5249-A4F2-EFF953E9E142}"/>
              </a:ext>
            </a:extLst>
          </p:cNvPr>
          <p:cNvSpPr>
            <a:spLocks noGrp="1"/>
          </p:cNvSpPr>
          <p:nvPr>
            <p:ph type="sldNum" sz="quarter" idx="12"/>
          </p:nvPr>
        </p:nvSpPr>
        <p:spPr/>
        <p:txBody>
          <a:bodyPr/>
          <a:lstStyle/>
          <a:p>
            <a:pPr>
              <a:defRPr/>
            </a:pPr>
            <a:fld id="{C8EB4B23-68DB-C14F-84D9-7CE831674BEA}" type="slidenum">
              <a:rPr lang="en-AU" altLang="en-US" smtClean="0"/>
              <a:pPr>
                <a:defRPr/>
              </a:pPr>
              <a:t>29</a:t>
            </a:fld>
            <a:endParaRPr lang="en-A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0FDA7314-9E5C-0D4E-B877-08B1EA30B979}"/>
              </a:ext>
            </a:extLst>
          </p:cNvPr>
          <p:cNvSpPr>
            <a:spLocks noGrp="1"/>
          </p:cNvSpPr>
          <p:nvPr>
            <p:ph type="title"/>
          </p:nvPr>
        </p:nvSpPr>
        <p:spPr/>
        <p:txBody>
          <a:bodyPr/>
          <a:lstStyle/>
          <a:p>
            <a:r>
              <a:rPr lang="en-US" altLang="en-US"/>
              <a:t>Organizing for Security</a:t>
            </a:r>
          </a:p>
        </p:txBody>
      </p:sp>
      <p:sp>
        <p:nvSpPr>
          <p:cNvPr id="23555" name="Rectangle 7">
            <a:extLst>
              <a:ext uri="{FF2B5EF4-FFF2-40B4-BE49-F238E27FC236}">
                <a16:creationId xmlns:a16="http://schemas.microsoft.com/office/drawing/2014/main" id="{4EF37605-028C-4A47-ACCB-EE2069CF51B4}"/>
              </a:ext>
            </a:extLst>
          </p:cNvPr>
          <p:cNvSpPr>
            <a:spLocks noGrp="1"/>
          </p:cNvSpPr>
          <p:nvPr>
            <p:ph idx="1"/>
          </p:nvPr>
        </p:nvSpPr>
        <p:spPr>
          <a:xfrm>
            <a:off x="838200" y="2329681"/>
            <a:ext cx="10515600" cy="2971527"/>
          </a:xfrm>
        </p:spPr>
        <p:txBody>
          <a:bodyPr>
            <a:normAutofit/>
          </a:bodyPr>
          <a:lstStyle/>
          <a:p>
            <a:r>
              <a:rPr lang="en-US" altLang="en-US" sz="2400" dirty="0"/>
              <a:t>Variables involved in structuring an information security program</a:t>
            </a:r>
          </a:p>
          <a:p>
            <a:pPr lvl="1"/>
            <a:r>
              <a:rPr lang="en-US" altLang="en-US" sz="2000" dirty="0"/>
              <a:t>Organizational culture</a:t>
            </a:r>
          </a:p>
          <a:p>
            <a:pPr lvl="1"/>
            <a:r>
              <a:rPr lang="en-US" altLang="en-US" sz="2000" dirty="0"/>
              <a:t>Size</a:t>
            </a:r>
          </a:p>
          <a:p>
            <a:pPr lvl="1"/>
            <a:r>
              <a:rPr lang="en-US" altLang="en-US" sz="2000" dirty="0"/>
              <a:t>Security personnel budget</a:t>
            </a:r>
          </a:p>
          <a:p>
            <a:pPr lvl="1"/>
            <a:r>
              <a:rPr lang="en-US" altLang="en-US" sz="2000" dirty="0"/>
              <a:t>Security capital budget</a:t>
            </a:r>
          </a:p>
          <a:p>
            <a:r>
              <a:rPr lang="en-US" altLang="en-US" sz="2400" dirty="0"/>
              <a:t>As organizations increase in size:</a:t>
            </a:r>
          </a:p>
          <a:p>
            <a:pPr lvl="1"/>
            <a:r>
              <a:rPr lang="en-US" altLang="en-US" sz="2000" dirty="0"/>
              <a:t>Their security departments are not keeping up with increasingly complex organizational infrastructures</a:t>
            </a:r>
          </a:p>
        </p:txBody>
      </p:sp>
      <p:sp>
        <p:nvSpPr>
          <p:cNvPr id="2" name="Slide Number Placeholder 1">
            <a:extLst>
              <a:ext uri="{FF2B5EF4-FFF2-40B4-BE49-F238E27FC236}">
                <a16:creationId xmlns:a16="http://schemas.microsoft.com/office/drawing/2014/main" id="{32C8529F-FBE4-8244-81C3-475DD6ECE890}"/>
              </a:ext>
            </a:extLst>
          </p:cNvPr>
          <p:cNvSpPr>
            <a:spLocks noGrp="1"/>
          </p:cNvSpPr>
          <p:nvPr>
            <p:ph type="sldNum" sz="quarter" idx="12"/>
          </p:nvPr>
        </p:nvSpPr>
        <p:spPr/>
        <p:txBody>
          <a:bodyPr/>
          <a:lstStyle/>
          <a:p>
            <a:pPr>
              <a:defRPr/>
            </a:pPr>
            <a:fld id="{C8EB4B23-68DB-C14F-84D9-7CE831674BEA}" type="slidenum">
              <a:rPr lang="en-AU" altLang="en-US" smtClean="0"/>
              <a:pPr>
                <a:defRPr/>
              </a:pPr>
              <a:t>3</a:t>
            </a:fld>
            <a:endParaRPr lang="en-AU"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a:extLst>
              <a:ext uri="{FF2B5EF4-FFF2-40B4-BE49-F238E27FC236}">
                <a16:creationId xmlns:a16="http://schemas.microsoft.com/office/drawing/2014/main" id="{E16A9926-72F6-384E-B241-C4617A0279DB}"/>
              </a:ext>
            </a:extLst>
          </p:cNvPr>
          <p:cNvSpPr>
            <a:spLocks noGrp="1"/>
          </p:cNvSpPr>
          <p:nvPr>
            <p:ph type="title"/>
          </p:nvPr>
        </p:nvSpPr>
        <p:spPr>
          <a:xfrm>
            <a:off x="838200" y="365127"/>
            <a:ext cx="10515600" cy="1136647"/>
          </a:xfrm>
        </p:spPr>
        <p:txBody>
          <a:bodyPr/>
          <a:lstStyle/>
          <a:p>
            <a:r>
              <a:rPr lang="en-US" altLang="en-US" dirty="0"/>
              <a:t>Implementing SETA Programs (cont’d.)</a:t>
            </a:r>
          </a:p>
        </p:txBody>
      </p:sp>
      <p:sp>
        <p:nvSpPr>
          <p:cNvPr id="84995" name="Rectangle 7">
            <a:extLst>
              <a:ext uri="{FF2B5EF4-FFF2-40B4-BE49-F238E27FC236}">
                <a16:creationId xmlns:a16="http://schemas.microsoft.com/office/drawing/2014/main" id="{3F02292E-C516-0047-9625-B0B39DE70901}"/>
              </a:ext>
            </a:extLst>
          </p:cNvPr>
          <p:cNvSpPr>
            <a:spLocks noGrp="1"/>
          </p:cNvSpPr>
          <p:nvPr>
            <p:ph idx="1"/>
          </p:nvPr>
        </p:nvSpPr>
        <p:spPr>
          <a:xfrm>
            <a:off x="838200" y="2041649"/>
            <a:ext cx="10515600" cy="2611487"/>
          </a:xfrm>
        </p:spPr>
        <p:txBody>
          <a:bodyPr/>
          <a:lstStyle/>
          <a:p>
            <a:r>
              <a:rPr lang="en-US" altLang="en-US" sz="2400" dirty="0"/>
              <a:t>Purpose of SETA is to enhance security:</a:t>
            </a:r>
          </a:p>
          <a:p>
            <a:pPr lvl="1"/>
            <a:r>
              <a:rPr lang="en-US" altLang="en-US" sz="2000" dirty="0"/>
              <a:t>By building in-depth knowledge, to design, implement, or operate security programs for organizations and systems</a:t>
            </a:r>
          </a:p>
          <a:p>
            <a:pPr lvl="1"/>
            <a:r>
              <a:rPr lang="en-US" altLang="en-US" sz="2000" dirty="0"/>
              <a:t>By developing skills and knowledge so that computer users can perform their jobs while using IT systems more securely</a:t>
            </a:r>
          </a:p>
          <a:p>
            <a:pPr lvl="1"/>
            <a:r>
              <a:rPr lang="en-US" altLang="en-US" sz="2000" dirty="0"/>
              <a:t>By improving awareness of the need to protect system resources</a:t>
            </a:r>
          </a:p>
        </p:txBody>
      </p:sp>
      <p:sp>
        <p:nvSpPr>
          <p:cNvPr id="2" name="Slide Number Placeholder 1">
            <a:extLst>
              <a:ext uri="{FF2B5EF4-FFF2-40B4-BE49-F238E27FC236}">
                <a16:creationId xmlns:a16="http://schemas.microsoft.com/office/drawing/2014/main" id="{8831E8FE-C4DE-F245-907F-BFF29735D4EF}"/>
              </a:ext>
            </a:extLst>
          </p:cNvPr>
          <p:cNvSpPr>
            <a:spLocks noGrp="1"/>
          </p:cNvSpPr>
          <p:nvPr>
            <p:ph type="sldNum" sz="quarter" idx="12"/>
          </p:nvPr>
        </p:nvSpPr>
        <p:spPr/>
        <p:txBody>
          <a:bodyPr/>
          <a:lstStyle/>
          <a:p>
            <a:pPr>
              <a:defRPr/>
            </a:pPr>
            <a:fld id="{C8EB4B23-68DB-C14F-84D9-7CE831674BEA}" type="slidenum">
              <a:rPr lang="en-AU" altLang="en-US" smtClean="0"/>
              <a:pPr>
                <a:defRPr/>
              </a:pPr>
              <a:t>30</a:t>
            </a:fld>
            <a:endParaRPr lang="en-AU"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a:extLst>
              <a:ext uri="{FF2B5EF4-FFF2-40B4-BE49-F238E27FC236}">
                <a16:creationId xmlns:a16="http://schemas.microsoft.com/office/drawing/2014/main" id="{B78BF0F2-5408-754B-933E-E5D12B815C5F}"/>
              </a:ext>
            </a:extLst>
          </p:cNvPr>
          <p:cNvSpPr>
            <a:spLocks noGrp="1"/>
          </p:cNvSpPr>
          <p:nvPr>
            <p:ph type="title"/>
          </p:nvPr>
        </p:nvSpPr>
        <p:spPr>
          <a:xfrm>
            <a:off x="838200" y="365127"/>
            <a:ext cx="10515600" cy="1047649"/>
          </a:xfrm>
        </p:spPr>
        <p:txBody>
          <a:bodyPr/>
          <a:lstStyle/>
          <a:p>
            <a:r>
              <a:rPr lang="en-US" altLang="en-US" dirty="0"/>
              <a:t>Implementing SETA Programs (cont’d.)</a:t>
            </a:r>
          </a:p>
        </p:txBody>
      </p:sp>
      <p:pic>
        <p:nvPicPr>
          <p:cNvPr id="87043" name="Picture 10" descr="88849_05_T03.jpg">
            <a:extLst>
              <a:ext uri="{FF2B5EF4-FFF2-40B4-BE49-F238E27FC236}">
                <a16:creationId xmlns:a16="http://schemas.microsoft.com/office/drawing/2014/main" id="{8E651BE7-5F9E-A643-A19C-868EE2F727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1"/>
            <a:ext cx="847883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06269AF-78D7-0443-B653-426D09B51E89}"/>
              </a:ext>
            </a:extLst>
          </p:cNvPr>
          <p:cNvSpPr>
            <a:spLocks noGrp="1"/>
          </p:cNvSpPr>
          <p:nvPr>
            <p:ph type="sldNum" sz="quarter" idx="12"/>
          </p:nvPr>
        </p:nvSpPr>
        <p:spPr/>
        <p:txBody>
          <a:bodyPr/>
          <a:lstStyle/>
          <a:p>
            <a:pPr>
              <a:defRPr/>
            </a:pPr>
            <a:fld id="{C8EB4B23-68DB-C14F-84D9-7CE831674BEA}" type="slidenum">
              <a:rPr lang="en-AU" altLang="en-US" smtClean="0"/>
              <a:pPr>
                <a:defRPr/>
              </a:pPr>
              <a:t>31</a:t>
            </a:fld>
            <a:endParaRPr lang="en-AU"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a:extLst>
              <a:ext uri="{FF2B5EF4-FFF2-40B4-BE49-F238E27FC236}">
                <a16:creationId xmlns:a16="http://schemas.microsoft.com/office/drawing/2014/main" id="{4221DC28-E525-554A-8D0F-7EA2772B4B82}"/>
              </a:ext>
            </a:extLst>
          </p:cNvPr>
          <p:cNvSpPr>
            <a:spLocks noGrp="1"/>
          </p:cNvSpPr>
          <p:nvPr>
            <p:ph type="title"/>
          </p:nvPr>
        </p:nvSpPr>
        <p:spPr>
          <a:xfrm>
            <a:off x="838200" y="365127"/>
            <a:ext cx="10515600" cy="1047649"/>
          </a:xfrm>
        </p:spPr>
        <p:txBody>
          <a:bodyPr/>
          <a:lstStyle/>
          <a:p>
            <a:r>
              <a:rPr lang="en-US" altLang="en-US"/>
              <a:t>Security Education</a:t>
            </a:r>
          </a:p>
        </p:txBody>
      </p:sp>
      <p:sp>
        <p:nvSpPr>
          <p:cNvPr id="89091" name="Rectangle 7">
            <a:extLst>
              <a:ext uri="{FF2B5EF4-FFF2-40B4-BE49-F238E27FC236}">
                <a16:creationId xmlns:a16="http://schemas.microsoft.com/office/drawing/2014/main" id="{9B3122A8-AA98-CA45-921E-8734BF7757EC}"/>
              </a:ext>
            </a:extLst>
          </p:cNvPr>
          <p:cNvSpPr>
            <a:spLocks noGrp="1"/>
          </p:cNvSpPr>
          <p:nvPr>
            <p:ph idx="1"/>
          </p:nvPr>
        </p:nvSpPr>
        <p:spPr>
          <a:xfrm>
            <a:off x="838200" y="2329681"/>
            <a:ext cx="10515600" cy="2035423"/>
          </a:xfrm>
        </p:spPr>
        <p:txBody>
          <a:bodyPr/>
          <a:lstStyle/>
          <a:p>
            <a:r>
              <a:rPr lang="en-US" altLang="en-US" sz="2400" dirty="0"/>
              <a:t>Employees within information security may be encouraged to seek a formal education</a:t>
            </a:r>
          </a:p>
          <a:p>
            <a:pPr lvl="1"/>
            <a:r>
              <a:rPr lang="en-US" altLang="en-US" sz="2000" dirty="0"/>
              <a:t>If not prepared by their background or experience</a:t>
            </a:r>
          </a:p>
          <a:p>
            <a:pPr lvl="1"/>
            <a:r>
              <a:rPr lang="en-US" altLang="en-US" sz="2000" dirty="0"/>
              <a:t>A number of institutions of higher learning, including colleges and universities, provide formal coursework in information security</a:t>
            </a:r>
          </a:p>
        </p:txBody>
      </p:sp>
      <p:sp>
        <p:nvSpPr>
          <p:cNvPr id="2" name="Slide Number Placeholder 1">
            <a:extLst>
              <a:ext uri="{FF2B5EF4-FFF2-40B4-BE49-F238E27FC236}">
                <a16:creationId xmlns:a16="http://schemas.microsoft.com/office/drawing/2014/main" id="{648C9117-B135-A44F-A8D7-350ABF71E354}"/>
              </a:ext>
            </a:extLst>
          </p:cNvPr>
          <p:cNvSpPr>
            <a:spLocks noGrp="1"/>
          </p:cNvSpPr>
          <p:nvPr>
            <p:ph type="sldNum" sz="quarter" idx="12"/>
          </p:nvPr>
        </p:nvSpPr>
        <p:spPr/>
        <p:txBody>
          <a:bodyPr/>
          <a:lstStyle/>
          <a:p>
            <a:pPr>
              <a:defRPr/>
            </a:pPr>
            <a:fld id="{C8EB4B23-68DB-C14F-84D9-7CE831674BEA}" type="slidenum">
              <a:rPr lang="en-AU" altLang="en-US" smtClean="0"/>
              <a:pPr>
                <a:defRPr/>
              </a:pPr>
              <a:t>32</a:t>
            </a:fld>
            <a:endParaRPr lang="en-AU"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930CABB6-569C-9B4A-86ED-4A1BDEB57465}"/>
              </a:ext>
            </a:extLst>
          </p:cNvPr>
          <p:cNvSpPr>
            <a:spLocks noGrp="1"/>
          </p:cNvSpPr>
          <p:nvPr>
            <p:ph type="title"/>
          </p:nvPr>
        </p:nvSpPr>
        <p:spPr>
          <a:xfrm>
            <a:off x="838200" y="365127"/>
            <a:ext cx="10515600" cy="1047649"/>
          </a:xfrm>
        </p:spPr>
        <p:txBody>
          <a:bodyPr/>
          <a:lstStyle/>
          <a:p>
            <a:r>
              <a:rPr lang="en-US" altLang="en-US"/>
              <a:t>Security Education (cont’d.)</a:t>
            </a:r>
          </a:p>
        </p:txBody>
      </p:sp>
      <p:sp>
        <p:nvSpPr>
          <p:cNvPr id="91139" name="Rectangle 3">
            <a:extLst>
              <a:ext uri="{FF2B5EF4-FFF2-40B4-BE49-F238E27FC236}">
                <a16:creationId xmlns:a16="http://schemas.microsoft.com/office/drawing/2014/main" id="{71A335B3-8BE7-AF4D-B653-9C87B88EEC4D}"/>
              </a:ext>
            </a:extLst>
          </p:cNvPr>
          <p:cNvSpPr>
            <a:spLocks noGrp="1"/>
          </p:cNvSpPr>
          <p:nvPr>
            <p:ph idx="1"/>
          </p:nvPr>
        </p:nvSpPr>
        <p:spPr>
          <a:xfrm>
            <a:off x="838200" y="1825625"/>
            <a:ext cx="10515600" cy="2827511"/>
          </a:xfrm>
        </p:spPr>
        <p:txBody>
          <a:bodyPr/>
          <a:lstStyle/>
          <a:p>
            <a:r>
              <a:rPr lang="en-US" altLang="en-US" sz="2400" dirty="0"/>
              <a:t>A knowledge map</a:t>
            </a:r>
          </a:p>
          <a:p>
            <a:pPr lvl="1"/>
            <a:r>
              <a:rPr lang="en-US" altLang="en-US" sz="2000" dirty="0"/>
              <a:t>Can help potential students assess information security programs</a:t>
            </a:r>
          </a:p>
          <a:p>
            <a:pPr lvl="1"/>
            <a:r>
              <a:rPr lang="en-US" altLang="en-US" sz="2000" dirty="0"/>
              <a:t>Identifies the skills and knowledge clusters obtained by the program’s graduates</a:t>
            </a:r>
          </a:p>
          <a:p>
            <a:pPr lvl="1"/>
            <a:r>
              <a:rPr lang="en-US" altLang="en-US" sz="2000" dirty="0"/>
              <a:t>Creating the map can be difficult because many academics are unaware of the numerous subdisciplines within the field of information security</a:t>
            </a:r>
          </a:p>
          <a:p>
            <a:pPr lvl="2"/>
            <a:r>
              <a:rPr lang="en-US" altLang="en-US" sz="1800" dirty="0"/>
              <a:t>Each of which may have different knowledge requirements </a:t>
            </a:r>
          </a:p>
        </p:txBody>
      </p:sp>
      <p:sp>
        <p:nvSpPr>
          <p:cNvPr id="2" name="Slide Number Placeholder 1">
            <a:extLst>
              <a:ext uri="{FF2B5EF4-FFF2-40B4-BE49-F238E27FC236}">
                <a16:creationId xmlns:a16="http://schemas.microsoft.com/office/drawing/2014/main" id="{AFF9455D-850F-1E4D-8594-C1172E4B4542}"/>
              </a:ext>
            </a:extLst>
          </p:cNvPr>
          <p:cNvSpPr>
            <a:spLocks noGrp="1"/>
          </p:cNvSpPr>
          <p:nvPr>
            <p:ph type="sldNum" sz="quarter" idx="12"/>
          </p:nvPr>
        </p:nvSpPr>
        <p:spPr/>
        <p:txBody>
          <a:bodyPr/>
          <a:lstStyle/>
          <a:p>
            <a:pPr>
              <a:defRPr/>
            </a:pPr>
            <a:fld id="{C8EB4B23-68DB-C14F-84D9-7CE831674BEA}" type="slidenum">
              <a:rPr lang="en-AU" altLang="en-US" smtClean="0"/>
              <a:pPr>
                <a:defRPr/>
              </a:pPr>
              <a:t>33</a:t>
            </a:fld>
            <a:endParaRPr lang="en-AU"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Box 11">
            <a:extLst>
              <a:ext uri="{FF2B5EF4-FFF2-40B4-BE49-F238E27FC236}">
                <a16:creationId xmlns:a16="http://schemas.microsoft.com/office/drawing/2014/main" id="{08D90566-C5D5-7C4A-A847-300CDE2AC6DF}"/>
              </a:ext>
            </a:extLst>
          </p:cNvPr>
          <p:cNvSpPr txBox="1">
            <a:spLocks noChangeArrowheads="1"/>
          </p:cNvSpPr>
          <p:nvPr/>
        </p:nvSpPr>
        <p:spPr bwMode="auto">
          <a:xfrm>
            <a:off x="2895601" y="6019800"/>
            <a:ext cx="45600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r>
              <a:rPr lang="en-US" altLang="en-US" sz="1600">
                <a:solidFill>
                  <a:schemeClr val="bg1"/>
                </a:solidFill>
              </a:rPr>
              <a:t>Figure 5-11 Information security knowledge map</a:t>
            </a:r>
          </a:p>
        </p:txBody>
      </p:sp>
      <p:sp>
        <p:nvSpPr>
          <p:cNvPr id="93187" name="Rectangle 2">
            <a:extLst>
              <a:ext uri="{FF2B5EF4-FFF2-40B4-BE49-F238E27FC236}">
                <a16:creationId xmlns:a16="http://schemas.microsoft.com/office/drawing/2014/main" id="{0557846A-38C5-CE47-B01B-E7F6A93882B7}"/>
              </a:ext>
            </a:extLst>
          </p:cNvPr>
          <p:cNvSpPr>
            <a:spLocks noGrp="1"/>
          </p:cNvSpPr>
          <p:nvPr>
            <p:ph type="title"/>
          </p:nvPr>
        </p:nvSpPr>
        <p:spPr>
          <a:xfrm>
            <a:off x="838200" y="365127"/>
            <a:ext cx="10515600" cy="1047649"/>
          </a:xfrm>
        </p:spPr>
        <p:txBody>
          <a:bodyPr/>
          <a:lstStyle/>
          <a:p>
            <a:r>
              <a:rPr lang="en-US" altLang="en-US"/>
              <a:t>Security Education (cont’d.)</a:t>
            </a:r>
          </a:p>
        </p:txBody>
      </p:sp>
      <p:pic>
        <p:nvPicPr>
          <p:cNvPr id="93188" name="Picture 7" descr="88849_05_F11.jpg">
            <a:extLst>
              <a:ext uri="{FF2B5EF4-FFF2-40B4-BE49-F238E27FC236}">
                <a16:creationId xmlns:a16="http://schemas.microsoft.com/office/drawing/2014/main" id="{36FF0FDB-1F87-F64B-8ADB-716ED099D8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1904" y="1737320"/>
            <a:ext cx="593248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B1BBA83-E106-1B49-A201-0E6FD258A28B}"/>
              </a:ext>
            </a:extLst>
          </p:cNvPr>
          <p:cNvSpPr>
            <a:spLocks noGrp="1"/>
          </p:cNvSpPr>
          <p:nvPr>
            <p:ph type="sldNum" sz="quarter" idx="12"/>
          </p:nvPr>
        </p:nvSpPr>
        <p:spPr/>
        <p:txBody>
          <a:bodyPr/>
          <a:lstStyle/>
          <a:p>
            <a:pPr>
              <a:defRPr/>
            </a:pPr>
            <a:fld id="{C8EB4B23-68DB-C14F-84D9-7CE831674BEA}" type="slidenum">
              <a:rPr lang="en-AU" altLang="en-US" smtClean="0"/>
              <a:pPr>
                <a:defRPr/>
              </a:pPr>
              <a:t>34</a:t>
            </a:fld>
            <a:endParaRPr lang="en-AU"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a:extLst>
              <a:ext uri="{FF2B5EF4-FFF2-40B4-BE49-F238E27FC236}">
                <a16:creationId xmlns:a16="http://schemas.microsoft.com/office/drawing/2014/main" id="{7BD4CC0A-DC3E-DE4C-B004-EBE204637707}"/>
              </a:ext>
            </a:extLst>
          </p:cNvPr>
          <p:cNvSpPr>
            <a:spLocks noGrp="1"/>
          </p:cNvSpPr>
          <p:nvPr>
            <p:ph type="title"/>
          </p:nvPr>
        </p:nvSpPr>
        <p:spPr>
          <a:xfrm>
            <a:off x="838200" y="365127"/>
            <a:ext cx="10515600" cy="1047649"/>
          </a:xfrm>
        </p:spPr>
        <p:txBody>
          <a:bodyPr/>
          <a:lstStyle/>
          <a:p>
            <a:r>
              <a:rPr lang="en-US" altLang="en-US"/>
              <a:t>Security Education (cont’d.)</a:t>
            </a:r>
          </a:p>
        </p:txBody>
      </p:sp>
      <p:sp>
        <p:nvSpPr>
          <p:cNvPr id="95234" name="Rectangle 3">
            <a:extLst>
              <a:ext uri="{FF2B5EF4-FFF2-40B4-BE49-F238E27FC236}">
                <a16:creationId xmlns:a16="http://schemas.microsoft.com/office/drawing/2014/main" id="{686CF18E-296F-DA47-A02D-4587AF263691}"/>
              </a:ext>
            </a:extLst>
          </p:cNvPr>
          <p:cNvSpPr>
            <a:spLocks noGrp="1"/>
          </p:cNvSpPr>
          <p:nvPr>
            <p:ph idx="1"/>
          </p:nvPr>
        </p:nvSpPr>
        <p:spPr>
          <a:xfrm>
            <a:off x="838200" y="2113657"/>
            <a:ext cx="10515600" cy="2611487"/>
          </a:xfrm>
        </p:spPr>
        <p:txBody>
          <a:bodyPr/>
          <a:lstStyle/>
          <a:p>
            <a:r>
              <a:rPr lang="en-US" altLang="en-US" sz="2400" dirty="0"/>
              <a:t>Depth of knowledge</a:t>
            </a:r>
          </a:p>
          <a:p>
            <a:pPr lvl="1"/>
            <a:r>
              <a:rPr lang="en-US" altLang="en-US" sz="2000" dirty="0"/>
              <a:t>Indicated by a level of mastery using an established taxonomy of learning objectives or a simple scale such as “understanding → accomplishment → proficiency → mastery.”</a:t>
            </a:r>
          </a:p>
          <a:p>
            <a:r>
              <a:rPr lang="en-US" altLang="en-US" sz="2400" dirty="0"/>
              <a:t>Because many institutions have no frame of reference for which skills and knowledge are required for a particular job area</a:t>
            </a:r>
          </a:p>
          <a:p>
            <a:pPr lvl="1"/>
            <a:r>
              <a:rPr lang="en-US" altLang="en-US" sz="2000" dirty="0"/>
              <a:t>They may refer to the certifications offered in that field</a:t>
            </a:r>
          </a:p>
        </p:txBody>
      </p:sp>
      <p:sp>
        <p:nvSpPr>
          <p:cNvPr id="2" name="Slide Number Placeholder 1">
            <a:extLst>
              <a:ext uri="{FF2B5EF4-FFF2-40B4-BE49-F238E27FC236}">
                <a16:creationId xmlns:a16="http://schemas.microsoft.com/office/drawing/2014/main" id="{95B15ACC-8428-DD42-AE06-8E4D74956FF5}"/>
              </a:ext>
            </a:extLst>
          </p:cNvPr>
          <p:cNvSpPr>
            <a:spLocks noGrp="1"/>
          </p:cNvSpPr>
          <p:nvPr>
            <p:ph type="sldNum" sz="quarter" idx="12"/>
          </p:nvPr>
        </p:nvSpPr>
        <p:spPr/>
        <p:txBody>
          <a:bodyPr/>
          <a:lstStyle/>
          <a:p>
            <a:pPr>
              <a:defRPr/>
            </a:pPr>
            <a:fld id="{C8EB4B23-68DB-C14F-84D9-7CE831674BEA}" type="slidenum">
              <a:rPr lang="en-AU" altLang="en-US" smtClean="0"/>
              <a:pPr>
                <a:defRPr/>
              </a:pPr>
              <a:t>35</a:t>
            </a:fld>
            <a:endParaRPr lang="en-AU"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a:extLst>
              <a:ext uri="{FF2B5EF4-FFF2-40B4-BE49-F238E27FC236}">
                <a16:creationId xmlns:a16="http://schemas.microsoft.com/office/drawing/2014/main" id="{BAC5ED30-E26F-F344-BF3A-02964B87D9DB}"/>
              </a:ext>
            </a:extLst>
          </p:cNvPr>
          <p:cNvSpPr>
            <a:spLocks noGrp="1"/>
          </p:cNvSpPr>
          <p:nvPr>
            <p:ph type="title"/>
          </p:nvPr>
        </p:nvSpPr>
        <p:spPr>
          <a:xfrm>
            <a:off x="838200" y="365127"/>
            <a:ext cx="10515600" cy="1047649"/>
          </a:xfrm>
        </p:spPr>
        <p:txBody>
          <a:bodyPr/>
          <a:lstStyle/>
          <a:p>
            <a:r>
              <a:rPr lang="en-US" altLang="en-US"/>
              <a:t>Security Education (cont’d.)</a:t>
            </a:r>
          </a:p>
        </p:txBody>
      </p:sp>
      <p:sp>
        <p:nvSpPr>
          <p:cNvPr id="97282" name="Rectangle 3">
            <a:extLst>
              <a:ext uri="{FF2B5EF4-FFF2-40B4-BE49-F238E27FC236}">
                <a16:creationId xmlns:a16="http://schemas.microsoft.com/office/drawing/2014/main" id="{CE75D321-B16E-0A43-9F84-354CD08E49AD}"/>
              </a:ext>
            </a:extLst>
          </p:cNvPr>
          <p:cNvSpPr>
            <a:spLocks noGrp="1"/>
          </p:cNvSpPr>
          <p:nvPr>
            <p:ph idx="1"/>
          </p:nvPr>
        </p:nvSpPr>
        <p:spPr>
          <a:xfrm>
            <a:off x="838200" y="1825625"/>
            <a:ext cx="10515600" cy="3331567"/>
          </a:xfrm>
        </p:spPr>
        <p:txBody>
          <a:bodyPr/>
          <a:lstStyle/>
          <a:p>
            <a:r>
              <a:rPr lang="en-US" altLang="en-US" sz="2400" dirty="0"/>
              <a:t>Once the knowledge areas are identified, common knowledge areas are aggregated into teaching domains</a:t>
            </a:r>
          </a:p>
          <a:p>
            <a:pPr lvl="1"/>
            <a:r>
              <a:rPr lang="en-US" altLang="en-US" sz="2000" dirty="0"/>
              <a:t>From which individual courses can be created</a:t>
            </a:r>
            <a:r>
              <a:rPr lang="en-US" altLang="en-US" dirty="0"/>
              <a:t> </a:t>
            </a:r>
          </a:p>
          <a:p>
            <a:r>
              <a:rPr lang="en-US" altLang="en-US" sz="2400" dirty="0"/>
              <a:t>Course design</a:t>
            </a:r>
          </a:p>
          <a:p>
            <a:pPr lvl="1"/>
            <a:r>
              <a:rPr lang="en-US" altLang="en-US" sz="2000" dirty="0"/>
              <a:t>Should enable a student to obtain the required knowledge and skills upon completion of the program </a:t>
            </a:r>
          </a:p>
          <a:p>
            <a:pPr lvl="1"/>
            <a:r>
              <a:rPr lang="en-US" altLang="en-US" sz="2000" dirty="0"/>
              <a:t>Identify the prerequisite knowledge for each class</a:t>
            </a:r>
          </a:p>
        </p:txBody>
      </p:sp>
      <p:sp>
        <p:nvSpPr>
          <p:cNvPr id="2" name="Slide Number Placeholder 1">
            <a:extLst>
              <a:ext uri="{FF2B5EF4-FFF2-40B4-BE49-F238E27FC236}">
                <a16:creationId xmlns:a16="http://schemas.microsoft.com/office/drawing/2014/main" id="{6324DF92-344B-154E-9B7D-73DFE1975FB4}"/>
              </a:ext>
            </a:extLst>
          </p:cNvPr>
          <p:cNvSpPr>
            <a:spLocks noGrp="1"/>
          </p:cNvSpPr>
          <p:nvPr>
            <p:ph type="sldNum" sz="quarter" idx="12"/>
          </p:nvPr>
        </p:nvSpPr>
        <p:spPr/>
        <p:txBody>
          <a:bodyPr/>
          <a:lstStyle/>
          <a:p>
            <a:pPr>
              <a:defRPr/>
            </a:pPr>
            <a:fld id="{C8EB4B23-68DB-C14F-84D9-7CE831674BEA}" type="slidenum">
              <a:rPr lang="en-AU" altLang="en-US" smtClean="0"/>
              <a:pPr>
                <a:defRPr/>
              </a:pPr>
              <a:t>36</a:t>
            </a:fld>
            <a:endParaRPr lang="en-AU"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a:extLst>
              <a:ext uri="{FF2B5EF4-FFF2-40B4-BE49-F238E27FC236}">
                <a16:creationId xmlns:a16="http://schemas.microsoft.com/office/drawing/2014/main" id="{916D4152-BC72-6A46-8654-90F8B160F95E}"/>
              </a:ext>
            </a:extLst>
          </p:cNvPr>
          <p:cNvSpPr>
            <a:spLocks noGrp="1"/>
          </p:cNvSpPr>
          <p:nvPr>
            <p:ph type="title"/>
          </p:nvPr>
        </p:nvSpPr>
        <p:spPr>
          <a:xfrm>
            <a:off x="838200" y="365127"/>
            <a:ext cx="10515600" cy="1047649"/>
          </a:xfrm>
        </p:spPr>
        <p:txBody>
          <a:bodyPr/>
          <a:lstStyle/>
          <a:p>
            <a:r>
              <a:rPr lang="en-US" altLang="en-US"/>
              <a:t>Security Training</a:t>
            </a:r>
          </a:p>
        </p:txBody>
      </p:sp>
      <p:sp>
        <p:nvSpPr>
          <p:cNvPr id="99331" name="Rectangle 7">
            <a:extLst>
              <a:ext uri="{FF2B5EF4-FFF2-40B4-BE49-F238E27FC236}">
                <a16:creationId xmlns:a16="http://schemas.microsoft.com/office/drawing/2014/main" id="{7F1C0906-2102-8143-88E1-BA780024332C}"/>
              </a:ext>
            </a:extLst>
          </p:cNvPr>
          <p:cNvSpPr>
            <a:spLocks noGrp="1"/>
          </p:cNvSpPr>
          <p:nvPr>
            <p:ph idx="1"/>
          </p:nvPr>
        </p:nvSpPr>
        <p:spPr>
          <a:xfrm>
            <a:off x="838200" y="2185665"/>
            <a:ext cx="10515600" cy="1675383"/>
          </a:xfrm>
        </p:spPr>
        <p:txBody>
          <a:bodyPr/>
          <a:lstStyle/>
          <a:p>
            <a:r>
              <a:rPr lang="en-US" altLang="en-US" sz="2400" dirty="0"/>
              <a:t>Involves providing detailed information and hands-on instruction </a:t>
            </a:r>
          </a:p>
          <a:p>
            <a:pPr lvl="1"/>
            <a:r>
              <a:rPr lang="en-US" altLang="en-US" sz="2000" dirty="0"/>
              <a:t>To develop user skills to perform their duties securely</a:t>
            </a:r>
          </a:p>
          <a:p>
            <a:r>
              <a:rPr lang="en-US" altLang="en-US" sz="2400" dirty="0"/>
              <a:t>Management can either develop customized training or outsource</a:t>
            </a:r>
          </a:p>
        </p:txBody>
      </p:sp>
      <p:sp>
        <p:nvSpPr>
          <p:cNvPr id="2" name="Slide Number Placeholder 1">
            <a:extLst>
              <a:ext uri="{FF2B5EF4-FFF2-40B4-BE49-F238E27FC236}">
                <a16:creationId xmlns:a16="http://schemas.microsoft.com/office/drawing/2014/main" id="{142C4D69-FE25-254A-A918-421CE28FB2D3}"/>
              </a:ext>
            </a:extLst>
          </p:cNvPr>
          <p:cNvSpPr>
            <a:spLocks noGrp="1"/>
          </p:cNvSpPr>
          <p:nvPr>
            <p:ph type="sldNum" sz="quarter" idx="12"/>
          </p:nvPr>
        </p:nvSpPr>
        <p:spPr/>
        <p:txBody>
          <a:bodyPr/>
          <a:lstStyle/>
          <a:p>
            <a:pPr>
              <a:defRPr/>
            </a:pPr>
            <a:fld id="{C8EB4B23-68DB-C14F-84D9-7CE831674BEA}" type="slidenum">
              <a:rPr lang="en-AU" altLang="en-US" smtClean="0"/>
              <a:pPr>
                <a:defRPr/>
              </a:pPr>
              <a:t>37</a:t>
            </a:fld>
            <a:endParaRPr lang="en-AU"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a:extLst>
              <a:ext uri="{FF2B5EF4-FFF2-40B4-BE49-F238E27FC236}">
                <a16:creationId xmlns:a16="http://schemas.microsoft.com/office/drawing/2014/main" id="{ED45EEE7-41EB-C346-9158-87AF47C68142}"/>
              </a:ext>
            </a:extLst>
          </p:cNvPr>
          <p:cNvSpPr>
            <a:spLocks noGrp="1"/>
          </p:cNvSpPr>
          <p:nvPr>
            <p:ph type="title"/>
          </p:nvPr>
        </p:nvSpPr>
        <p:spPr>
          <a:xfrm>
            <a:off x="838200" y="365127"/>
            <a:ext cx="10515600" cy="1047649"/>
          </a:xfrm>
        </p:spPr>
        <p:txBody>
          <a:bodyPr/>
          <a:lstStyle/>
          <a:p>
            <a:r>
              <a:rPr lang="en-US" altLang="en-US"/>
              <a:t>Security Training (cont’d.)</a:t>
            </a:r>
          </a:p>
        </p:txBody>
      </p:sp>
      <p:sp>
        <p:nvSpPr>
          <p:cNvPr id="101379" name="Rectangle 7">
            <a:extLst>
              <a:ext uri="{FF2B5EF4-FFF2-40B4-BE49-F238E27FC236}">
                <a16:creationId xmlns:a16="http://schemas.microsoft.com/office/drawing/2014/main" id="{9574DCF7-E883-CA48-AD0A-D1B4CF6C0099}"/>
              </a:ext>
            </a:extLst>
          </p:cNvPr>
          <p:cNvSpPr>
            <a:spLocks noGrp="1"/>
          </p:cNvSpPr>
          <p:nvPr>
            <p:ph idx="1"/>
          </p:nvPr>
        </p:nvSpPr>
        <p:spPr>
          <a:xfrm>
            <a:off x="838200" y="1825625"/>
            <a:ext cx="10515600" cy="3187551"/>
          </a:xfrm>
        </p:spPr>
        <p:txBody>
          <a:bodyPr/>
          <a:lstStyle/>
          <a:p>
            <a:r>
              <a:rPr lang="en-US" altLang="en-US" sz="2400" dirty="0"/>
              <a:t>Customizing training for users</a:t>
            </a:r>
          </a:p>
          <a:p>
            <a:pPr lvl="1"/>
            <a:r>
              <a:rPr lang="en-US" altLang="en-US" sz="2000" dirty="0"/>
              <a:t>By functional background</a:t>
            </a:r>
          </a:p>
          <a:p>
            <a:pPr lvl="2"/>
            <a:r>
              <a:rPr lang="en-US" altLang="en-US" sz="1800" dirty="0"/>
              <a:t>General user </a:t>
            </a:r>
          </a:p>
          <a:p>
            <a:pPr lvl="2"/>
            <a:r>
              <a:rPr lang="en-US" altLang="en-US" sz="1800" dirty="0"/>
              <a:t>Managerial user</a:t>
            </a:r>
          </a:p>
          <a:p>
            <a:pPr lvl="2"/>
            <a:r>
              <a:rPr lang="en-US" altLang="en-US" sz="1800" dirty="0"/>
              <a:t>Technical user</a:t>
            </a:r>
          </a:p>
          <a:p>
            <a:pPr lvl="1"/>
            <a:r>
              <a:rPr lang="en-US" altLang="en-US" sz="2000" dirty="0"/>
              <a:t>By skill level</a:t>
            </a:r>
          </a:p>
          <a:p>
            <a:pPr lvl="2"/>
            <a:r>
              <a:rPr lang="en-US" altLang="en-US" sz="1800" dirty="0"/>
              <a:t>Novice</a:t>
            </a:r>
          </a:p>
          <a:p>
            <a:pPr lvl="2"/>
            <a:r>
              <a:rPr lang="en-US" altLang="en-US" sz="1800" dirty="0"/>
              <a:t>Intermediate</a:t>
            </a:r>
          </a:p>
          <a:p>
            <a:pPr lvl="2"/>
            <a:r>
              <a:rPr lang="en-US" altLang="en-US" sz="1800" dirty="0"/>
              <a:t>Advanced</a:t>
            </a:r>
          </a:p>
        </p:txBody>
      </p:sp>
      <p:sp>
        <p:nvSpPr>
          <p:cNvPr id="2" name="Slide Number Placeholder 1">
            <a:extLst>
              <a:ext uri="{FF2B5EF4-FFF2-40B4-BE49-F238E27FC236}">
                <a16:creationId xmlns:a16="http://schemas.microsoft.com/office/drawing/2014/main" id="{15FD775A-63B0-0D45-B72B-B5EE0919E682}"/>
              </a:ext>
            </a:extLst>
          </p:cNvPr>
          <p:cNvSpPr>
            <a:spLocks noGrp="1"/>
          </p:cNvSpPr>
          <p:nvPr>
            <p:ph type="sldNum" sz="quarter" idx="12"/>
          </p:nvPr>
        </p:nvSpPr>
        <p:spPr/>
        <p:txBody>
          <a:bodyPr/>
          <a:lstStyle/>
          <a:p>
            <a:pPr>
              <a:defRPr/>
            </a:pPr>
            <a:fld id="{C8EB4B23-68DB-C14F-84D9-7CE831674BEA}" type="slidenum">
              <a:rPr lang="en-AU" altLang="en-US" smtClean="0"/>
              <a:pPr>
                <a:defRPr/>
              </a:pPr>
              <a:t>38</a:t>
            </a:fld>
            <a:endParaRPr lang="en-AU"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a:extLst>
              <a:ext uri="{FF2B5EF4-FFF2-40B4-BE49-F238E27FC236}">
                <a16:creationId xmlns:a16="http://schemas.microsoft.com/office/drawing/2014/main" id="{046D8EFC-1DB1-A342-9D1B-29D51ADBF0A9}"/>
              </a:ext>
            </a:extLst>
          </p:cNvPr>
          <p:cNvSpPr>
            <a:spLocks noGrp="1"/>
          </p:cNvSpPr>
          <p:nvPr>
            <p:ph type="title"/>
          </p:nvPr>
        </p:nvSpPr>
        <p:spPr>
          <a:xfrm>
            <a:off x="838200" y="365127"/>
            <a:ext cx="10515600" cy="1191665"/>
          </a:xfrm>
        </p:spPr>
        <p:txBody>
          <a:bodyPr/>
          <a:lstStyle/>
          <a:p>
            <a:r>
              <a:rPr lang="en-US" altLang="en-US"/>
              <a:t>Training Techniques</a:t>
            </a:r>
          </a:p>
        </p:txBody>
      </p:sp>
      <p:sp>
        <p:nvSpPr>
          <p:cNvPr id="103427" name="Rectangle 7">
            <a:extLst>
              <a:ext uri="{FF2B5EF4-FFF2-40B4-BE49-F238E27FC236}">
                <a16:creationId xmlns:a16="http://schemas.microsoft.com/office/drawing/2014/main" id="{3DC4CAB1-DEB2-4146-A8FB-96AC1F7EF9FE}"/>
              </a:ext>
            </a:extLst>
          </p:cNvPr>
          <p:cNvSpPr>
            <a:spLocks noGrp="1"/>
          </p:cNvSpPr>
          <p:nvPr>
            <p:ph idx="1"/>
          </p:nvPr>
        </p:nvSpPr>
        <p:spPr>
          <a:xfrm>
            <a:off x="838200" y="2257673"/>
            <a:ext cx="10515600" cy="2395463"/>
          </a:xfrm>
        </p:spPr>
        <p:txBody>
          <a:bodyPr/>
          <a:lstStyle/>
          <a:p>
            <a:r>
              <a:rPr lang="en-US" altLang="en-US" sz="2400" dirty="0"/>
              <a:t>Using the wrong method</a:t>
            </a:r>
          </a:p>
          <a:p>
            <a:pPr lvl="1"/>
            <a:r>
              <a:rPr lang="en-US" altLang="en-US" sz="2000" dirty="0"/>
              <a:t>Can hinder the transfer of knowledge</a:t>
            </a:r>
          </a:p>
          <a:p>
            <a:pPr lvl="2"/>
            <a:r>
              <a:rPr lang="en-US" altLang="en-US" sz="1800" dirty="0"/>
              <a:t>Leading to unnecessary expense and frustrated, poorly trained employees</a:t>
            </a:r>
          </a:p>
          <a:p>
            <a:r>
              <a:rPr lang="en-US" altLang="en-US" sz="2400" dirty="0"/>
              <a:t>Good training programs</a:t>
            </a:r>
          </a:p>
          <a:p>
            <a:pPr lvl="1"/>
            <a:r>
              <a:rPr lang="en-US" altLang="en-US" sz="2000" dirty="0"/>
              <a:t>Take advantage of the latest learning technologies and best practices</a:t>
            </a:r>
          </a:p>
        </p:txBody>
      </p:sp>
      <p:sp>
        <p:nvSpPr>
          <p:cNvPr id="2" name="Slide Number Placeholder 1">
            <a:extLst>
              <a:ext uri="{FF2B5EF4-FFF2-40B4-BE49-F238E27FC236}">
                <a16:creationId xmlns:a16="http://schemas.microsoft.com/office/drawing/2014/main" id="{DFD3A805-4E4F-8D48-BB5C-D3FF8E44F0B4}"/>
              </a:ext>
            </a:extLst>
          </p:cNvPr>
          <p:cNvSpPr>
            <a:spLocks noGrp="1"/>
          </p:cNvSpPr>
          <p:nvPr>
            <p:ph type="sldNum" sz="quarter" idx="12"/>
          </p:nvPr>
        </p:nvSpPr>
        <p:spPr/>
        <p:txBody>
          <a:bodyPr/>
          <a:lstStyle/>
          <a:p>
            <a:pPr>
              <a:defRPr/>
            </a:pPr>
            <a:fld id="{C8EB4B23-68DB-C14F-84D9-7CE831674BEA}" type="slidenum">
              <a:rPr lang="en-AU" altLang="en-US" smtClean="0"/>
              <a:pPr>
                <a:defRPr/>
              </a:pPr>
              <a:t>39</a:t>
            </a:fld>
            <a:endParaRPr lang="en-A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B95C058A-1E8E-884B-84D9-C3BE89D3C2F5}"/>
              </a:ext>
            </a:extLst>
          </p:cNvPr>
          <p:cNvSpPr>
            <a:spLocks noGrp="1"/>
          </p:cNvSpPr>
          <p:nvPr>
            <p:ph type="title"/>
          </p:nvPr>
        </p:nvSpPr>
        <p:spPr/>
        <p:txBody>
          <a:bodyPr/>
          <a:lstStyle/>
          <a:p>
            <a:pPr eaLnBrk="1" hangingPunct="1"/>
            <a:r>
              <a:rPr lang="en-US" altLang="en-US"/>
              <a:t>Organizing for Security (cont’d.)</a:t>
            </a:r>
          </a:p>
        </p:txBody>
      </p:sp>
      <p:sp>
        <p:nvSpPr>
          <p:cNvPr id="25603" name="Rectangle 5">
            <a:extLst>
              <a:ext uri="{FF2B5EF4-FFF2-40B4-BE49-F238E27FC236}">
                <a16:creationId xmlns:a16="http://schemas.microsoft.com/office/drawing/2014/main" id="{E9C576A7-A60F-094B-8888-7315546B6E98}"/>
              </a:ext>
            </a:extLst>
          </p:cNvPr>
          <p:cNvSpPr>
            <a:spLocks noGrp="1"/>
          </p:cNvSpPr>
          <p:nvPr>
            <p:ph idx="1"/>
          </p:nvPr>
        </p:nvSpPr>
        <p:spPr>
          <a:xfrm>
            <a:off x="838200" y="2329681"/>
            <a:ext cx="10515600" cy="2827511"/>
          </a:xfrm>
        </p:spPr>
        <p:txBody>
          <a:bodyPr/>
          <a:lstStyle/>
          <a:p>
            <a:pPr eaLnBrk="1" hangingPunct="1"/>
            <a:r>
              <a:rPr lang="en-US" altLang="en-US" sz="2400" dirty="0"/>
              <a:t>Information security departments tend to form internal groups </a:t>
            </a:r>
          </a:p>
          <a:p>
            <a:pPr lvl="1" eaLnBrk="1" hangingPunct="1"/>
            <a:r>
              <a:rPr lang="en-US" altLang="en-US" sz="2000" dirty="0"/>
              <a:t>To meet long-term challenges and handle day-to-day security operations</a:t>
            </a:r>
          </a:p>
          <a:p>
            <a:pPr eaLnBrk="1" hangingPunct="1"/>
            <a:r>
              <a:rPr lang="en-US" altLang="en-US" sz="2400" dirty="0"/>
              <a:t>Functions are likely to be split into groups </a:t>
            </a:r>
          </a:p>
          <a:p>
            <a:pPr eaLnBrk="1" hangingPunct="1"/>
            <a:r>
              <a:rPr lang="en-US" altLang="en-US" sz="2400" dirty="0"/>
              <a:t>Smaller organizations typically create fewer groups</a:t>
            </a:r>
          </a:p>
          <a:p>
            <a:pPr lvl="1" eaLnBrk="1" hangingPunct="1"/>
            <a:r>
              <a:rPr lang="en-US" altLang="en-US" sz="2000" dirty="0"/>
              <a:t>Perhaps having only one general group of specialists</a:t>
            </a:r>
          </a:p>
        </p:txBody>
      </p:sp>
      <p:sp>
        <p:nvSpPr>
          <p:cNvPr id="2" name="Slide Number Placeholder 1">
            <a:extLst>
              <a:ext uri="{FF2B5EF4-FFF2-40B4-BE49-F238E27FC236}">
                <a16:creationId xmlns:a16="http://schemas.microsoft.com/office/drawing/2014/main" id="{CA73CB14-1A2A-654B-90DE-AEF74096421C}"/>
              </a:ext>
            </a:extLst>
          </p:cNvPr>
          <p:cNvSpPr>
            <a:spLocks noGrp="1"/>
          </p:cNvSpPr>
          <p:nvPr>
            <p:ph type="sldNum" sz="quarter" idx="12"/>
          </p:nvPr>
        </p:nvSpPr>
        <p:spPr/>
        <p:txBody>
          <a:bodyPr/>
          <a:lstStyle/>
          <a:p>
            <a:pPr>
              <a:defRPr/>
            </a:pPr>
            <a:fld id="{C8EB4B23-68DB-C14F-84D9-7CE831674BEA}" type="slidenum">
              <a:rPr lang="en-AU" altLang="en-US" smtClean="0"/>
              <a:pPr>
                <a:defRPr/>
              </a:pPr>
              <a:t>4</a:t>
            </a:fld>
            <a:endParaRPr lang="en-AU"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a:extLst>
              <a:ext uri="{FF2B5EF4-FFF2-40B4-BE49-F238E27FC236}">
                <a16:creationId xmlns:a16="http://schemas.microsoft.com/office/drawing/2014/main" id="{54B51EE0-BB88-8741-B8B9-CFF845DCA5A4}"/>
              </a:ext>
            </a:extLst>
          </p:cNvPr>
          <p:cNvSpPr>
            <a:spLocks noGrp="1"/>
          </p:cNvSpPr>
          <p:nvPr>
            <p:ph type="title"/>
          </p:nvPr>
        </p:nvSpPr>
        <p:spPr>
          <a:xfrm>
            <a:off x="838200" y="365127"/>
            <a:ext cx="10515600" cy="1136647"/>
          </a:xfrm>
        </p:spPr>
        <p:txBody>
          <a:bodyPr/>
          <a:lstStyle/>
          <a:p>
            <a:r>
              <a:rPr lang="en-US" altLang="en-US"/>
              <a:t>Training Techniques (cont’d.)</a:t>
            </a:r>
          </a:p>
        </p:txBody>
      </p:sp>
      <p:sp>
        <p:nvSpPr>
          <p:cNvPr id="105475" name="Rectangle 7">
            <a:extLst>
              <a:ext uri="{FF2B5EF4-FFF2-40B4-BE49-F238E27FC236}">
                <a16:creationId xmlns:a16="http://schemas.microsoft.com/office/drawing/2014/main" id="{EF553847-40C1-064D-B29B-576F189CD969}"/>
              </a:ext>
            </a:extLst>
          </p:cNvPr>
          <p:cNvSpPr>
            <a:spLocks noGrp="1"/>
          </p:cNvSpPr>
          <p:nvPr>
            <p:ph idx="1"/>
          </p:nvPr>
        </p:nvSpPr>
        <p:spPr>
          <a:xfrm>
            <a:off x="838200" y="1969641"/>
            <a:ext cx="10515600" cy="3115543"/>
          </a:xfrm>
        </p:spPr>
        <p:txBody>
          <a:bodyPr/>
          <a:lstStyle/>
          <a:p>
            <a:r>
              <a:rPr lang="en-US" altLang="en-US" sz="2400" dirty="0"/>
              <a:t>Recent developments</a:t>
            </a:r>
          </a:p>
          <a:p>
            <a:pPr lvl="1"/>
            <a:r>
              <a:rPr lang="en-US" altLang="en-US" sz="2000" dirty="0"/>
              <a:t>Less use of centralized public courses and more on-site training</a:t>
            </a:r>
          </a:p>
          <a:p>
            <a:r>
              <a:rPr lang="en-US" altLang="en-US" sz="2400" dirty="0"/>
              <a:t>Training is often for one or a few individuals</a:t>
            </a:r>
          </a:p>
          <a:p>
            <a:pPr lvl="1"/>
            <a:r>
              <a:rPr lang="en-US" altLang="en-US" sz="2000" dirty="0"/>
              <a:t>Waiting until there is a large-enough group for a class can cost companies lost productivity</a:t>
            </a:r>
          </a:p>
          <a:p>
            <a:r>
              <a:rPr lang="en-US" altLang="en-US" sz="2400" dirty="0"/>
              <a:t>Other best practices</a:t>
            </a:r>
          </a:p>
          <a:p>
            <a:pPr lvl="1"/>
            <a:r>
              <a:rPr lang="en-US" altLang="en-US" sz="2000" dirty="0"/>
              <a:t>Increased use of short, task-oriented modules</a:t>
            </a:r>
          </a:p>
          <a:p>
            <a:pPr lvl="2"/>
            <a:r>
              <a:rPr lang="en-US" altLang="en-US" sz="1800" dirty="0"/>
              <a:t>Available during the normal work week</a:t>
            </a:r>
          </a:p>
        </p:txBody>
      </p:sp>
      <p:sp>
        <p:nvSpPr>
          <p:cNvPr id="2" name="Slide Number Placeholder 1">
            <a:extLst>
              <a:ext uri="{FF2B5EF4-FFF2-40B4-BE49-F238E27FC236}">
                <a16:creationId xmlns:a16="http://schemas.microsoft.com/office/drawing/2014/main" id="{C1E5EF68-FA52-3346-88AB-72F94315A78F}"/>
              </a:ext>
            </a:extLst>
          </p:cNvPr>
          <p:cNvSpPr>
            <a:spLocks noGrp="1"/>
          </p:cNvSpPr>
          <p:nvPr>
            <p:ph type="sldNum" sz="quarter" idx="12"/>
          </p:nvPr>
        </p:nvSpPr>
        <p:spPr/>
        <p:txBody>
          <a:bodyPr/>
          <a:lstStyle/>
          <a:p>
            <a:pPr>
              <a:defRPr/>
            </a:pPr>
            <a:fld id="{C8EB4B23-68DB-C14F-84D9-7CE831674BEA}" type="slidenum">
              <a:rPr lang="en-AU" altLang="en-US" smtClean="0"/>
              <a:pPr>
                <a:defRPr/>
              </a:pPr>
              <a:t>40</a:t>
            </a:fld>
            <a:endParaRPr lang="en-AU"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a:extLst>
              <a:ext uri="{FF2B5EF4-FFF2-40B4-BE49-F238E27FC236}">
                <a16:creationId xmlns:a16="http://schemas.microsoft.com/office/drawing/2014/main" id="{F4A03B67-DA6D-0A40-8069-287C14B4E5D6}"/>
              </a:ext>
            </a:extLst>
          </p:cNvPr>
          <p:cNvSpPr>
            <a:spLocks noGrp="1"/>
          </p:cNvSpPr>
          <p:nvPr>
            <p:ph type="title"/>
          </p:nvPr>
        </p:nvSpPr>
        <p:spPr>
          <a:xfrm>
            <a:off x="1055440" y="549276"/>
            <a:ext cx="9649072" cy="863500"/>
          </a:xfrm>
        </p:spPr>
        <p:txBody>
          <a:bodyPr/>
          <a:lstStyle/>
          <a:p>
            <a:r>
              <a:rPr lang="en-US" altLang="en-US"/>
              <a:t>Training Techniques (cont’d.)</a:t>
            </a:r>
          </a:p>
        </p:txBody>
      </p:sp>
      <p:sp>
        <p:nvSpPr>
          <p:cNvPr id="107523" name="Rectangle 7">
            <a:extLst>
              <a:ext uri="{FF2B5EF4-FFF2-40B4-BE49-F238E27FC236}">
                <a16:creationId xmlns:a16="http://schemas.microsoft.com/office/drawing/2014/main" id="{35143158-9C9F-1542-B2DA-2D7D72C38596}"/>
              </a:ext>
            </a:extLst>
          </p:cNvPr>
          <p:cNvSpPr>
            <a:spLocks noGrp="1"/>
          </p:cNvSpPr>
          <p:nvPr>
            <p:ph idx="1"/>
          </p:nvPr>
        </p:nvSpPr>
        <p:spPr>
          <a:xfrm>
            <a:off x="2090738" y="1618456"/>
            <a:ext cx="7759700" cy="4114800"/>
          </a:xfrm>
        </p:spPr>
        <p:txBody>
          <a:bodyPr/>
          <a:lstStyle/>
          <a:p>
            <a:r>
              <a:rPr lang="en-US" altLang="en-US" sz="2400" dirty="0"/>
              <a:t>Selection of the training delivery method</a:t>
            </a:r>
          </a:p>
          <a:p>
            <a:pPr lvl="1"/>
            <a:r>
              <a:rPr lang="en-US" altLang="en-US" sz="2000" dirty="0"/>
              <a:t>Not always based on the best outcome for the trainee</a:t>
            </a:r>
          </a:p>
          <a:p>
            <a:pPr lvl="2"/>
            <a:r>
              <a:rPr lang="en-US" altLang="en-US" sz="1800" dirty="0"/>
              <a:t>Often overridden by budget, scheduling, and needs of the organization</a:t>
            </a:r>
          </a:p>
          <a:p>
            <a:r>
              <a:rPr lang="en-US" altLang="en-US" sz="2400" dirty="0"/>
              <a:t>Types of delivery methods</a:t>
            </a:r>
          </a:p>
          <a:p>
            <a:pPr lvl="1"/>
            <a:r>
              <a:rPr lang="en-US" altLang="en-US" sz="2000" dirty="0"/>
              <a:t>One-on-one</a:t>
            </a:r>
          </a:p>
          <a:p>
            <a:pPr lvl="1"/>
            <a:r>
              <a:rPr lang="en-US" altLang="en-US" sz="2000" dirty="0"/>
              <a:t>Formal class</a:t>
            </a:r>
          </a:p>
          <a:p>
            <a:pPr lvl="1"/>
            <a:r>
              <a:rPr lang="en-US" altLang="en-US" sz="2000" dirty="0"/>
              <a:t>Computer-based training (CBT)</a:t>
            </a:r>
          </a:p>
          <a:p>
            <a:pPr lvl="1"/>
            <a:r>
              <a:rPr lang="en-US" altLang="en-US" sz="2000" dirty="0"/>
              <a:t>Distance learning/web seminars</a:t>
            </a:r>
          </a:p>
          <a:p>
            <a:pPr lvl="1"/>
            <a:r>
              <a:rPr lang="en-US" altLang="en-US" sz="2000" dirty="0"/>
              <a:t>User support group</a:t>
            </a:r>
          </a:p>
          <a:p>
            <a:pPr lvl="1"/>
            <a:r>
              <a:rPr lang="en-US" altLang="en-US" sz="2000" dirty="0"/>
              <a:t>On-the-job training</a:t>
            </a:r>
          </a:p>
          <a:p>
            <a:pPr lvl="1"/>
            <a:r>
              <a:rPr lang="en-US" altLang="en-US" sz="2000" dirty="0"/>
              <a:t>Self-study (non-computerized)</a:t>
            </a:r>
          </a:p>
          <a:p>
            <a:pPr lvl="1"/>
            <a:endParaRPr lang="en-US" altLang="en-US" dirty="0"/>
          </a:p>
        </p:txBody>
      </p:sp>
      <p:sp>
        <p:nvSpPr>
          <p:cNvPr id="2" name="Slide Number Placeholder 1">
            <a:extLst>
              <a:ext uri="{FF2B5EF4-FFF2-40B4-BE49-F238E27FC236}">
                <a16:creationId xmlns:a16="http://schemas.microsoft.com/office/drawing/2014/main" id="{481D5820-A8BF-6348-B574-507045E3CDC9}"/>
              </a:ext>
            </a:extLst>
          </p:cNvPr>
          <p:cNvSpPr>
            <a:spLocks noGrp="1"/>
          </p:cNvSpPr>
          <p:nvPr>
            <p:ph type="sldNum" sz="quarter" idx="12"/>
          </p:nvPr>
        </p:nvSpPr>
        <p:spPr/>
        <p:txBody>
          <a:bodyPr/>
          <a:lstStyle/>
          <a:p>
            <a:pPr>
              <a:defRPr/>
            </a:pPr>
            <a:fld id="{C8EB4B23-68DB-C14F-84D9-7CE831674BEA}" type="slidenum">
              <a:rPr lang="en-AU" altLang="en-US" smtClean="0"/>
              <a:pPr>
                <a:defRPr/>
              </a:pPr>
              <a:t>41</a:t>
            </a:fld>
            <a:endParaRPr lang="en-AU"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6">
            <a:extLst>
              <a:ext uri="{FF2B5EF4-FFF2-40B4-BE49-F238E27FC236}">
                <a16:creationId xmlns:a16="http://schemas.microsoft.com/office/drawing/2014/main" id="{56D67376-9B82-AC4D-BDD7-84D0FFBA82ED}"/>
              </a:ext>
            </a:extLst>
          </p:cNvPr>
          <p:cNvSpPr>
            <a:spLocks noGrp="1"/>
          </p:cNvSpPr>
          <p:nvPr>
            <p:ph type="title"/>
          </p:nvPr>
        </p:nvSpPr>
        <p:spPr>
          <a:xfrm>
            <a:off x="838200" y="365127"/>
            <a:ext cx="10515600" cy="1047649"/>
          </a:xfrm>
        </p:spPr>
        <p:txBody>
          <a:bodyPr/>
          <a:lstStyle/>
          <a:p>
            <a:r>
              <a:rPr lang="en-US" altLang="en-US"/>
              <a:t>Training Techniques (cont’d.)</a:t>
            </a:r>
          </a:p>
        </p:txBody>
      </p:sp>
      <p:sp>
        <p:nvSpPr>
          <p:cNvPr id="109570" name="Rectangle 7">
            <a:extLst>
              <a:ext uri="{FF2B5EF4-FFF2-40B4-BE49-F238E27FC236}">
                <a16:creationId xmlns:a16="http://schemas.microsoft.com/office/drawing/2014/main" id="{E9CD02EE-D65C-5343-A986-DE7298FEC4DE}"/>
              </a:ext>
            </a:extLst>
          </p:cNvPr>
          <p:cNvSpPr>
            <a:spLocks noGrp="1"/>
          </p:cNvSpPr>
          <p:nvPr>
            <p:ph idx="1"/>
          </p:nvPr>
        </p:nvSpPr>
        <p:spPr>
          <a:xfrm>
            <a:off x="838200" y="2185665"/>
            <a:ext cx="10515600" cy="2971527"/>
          </a:xfrm>
        </p:spPr>
        <p:txBody>
          <a:bodyPr/>
          <a:lstStyle/>
          <a:p>
            <a:r>
              <a:rPr lang="en-US" altLang="en-US" sz="2400" dirty="0"/>
              <a:t>Training methods</a:t>
            </a:r>
          </a:p>
          <a:p>
            <a:pPr lvl="1"/>
            <a:r>
              <a:rPr lang="en-US" altLang="en-US" sz="2000" dirty="0"/>
              <a:t>Use a local training program</a:t>
            </a:r>
          </a:p>
          <a:p>
            <a:pPr lvl="1"/>
            <a:r>
              <a:rPr lang="en-US" altLang="en-US" sz="2000" dirty="0"/>
              <a:t>Use a continuing education department</a:t>
            </a:r>
          </a:p>
          <a:p>
            <a:pPr lvl="1"/>
            <a:r>
              <a:rPr lang="en-US" altLang="en-US" sz="2000" dirty="0"/>
              <a:t>Use another external training agency</a:t>
            </a:r>
          </a:p>
          <a:p>
            <a:pPr lvl="1"/>
            <a:r>
              <a:rPr lang="en-US" altLang="en-US" sz="2000" dirty="0"/>
              <a:t>Hire a professional trainer, a consultant, or someone from an accredited institution to conduct on-site training</a:t>
            </a:r>
          </a:p>
          <a:p>
            <a:pPr lvl="1"/>
            <a:r>
              <a:rPr lang="en-US" altLang="en-US" sz="2000" dirty="0"/>
              <a:t>Organize and conduct training in-house using organization’s own employees</a:t>
            </a:r>
          </a:p>
        </p:txBody>
      </p:sp>
      <p:sp>
        <p:nvSpPr>
          <p:cNvPr id="2" name="Slide Number Placeholder 1">
            <a:extLst>
              <a:ext uri="{FF2B5EF4-FFF2-40B4-BE49-F238E27FC236}">
                <a16:creationId xmlns:a16="http://schemas.microsoft.com/office/drawing/2014/main" id="{F5C62246-2528-F045-95B2-A66453FB2B1B}"/>
              </a:ext>
            </a:extLst>
          </p:cNvPr>
          <p:cNvSpPr>
            <a:spLocks noGrp="1"/>
          </p:cNvSpPr>
          <p:nvPr>
            <p:ph type="sldNum" sz="quarter" idx="12"/>
          </p:nvPr>
        </p:nvSpPr>
        <p:spPr/>
        <p:txBody>
          <a:bodyPr/>
          <a:lstStyle/>
          <a:p>
            <a:pPr>
              <a:defRPr/>
            </a:pPr>
            <a:fld id="{C8EB4B23-68DB-C14F-84D9-7CE831674BEA}" type="slidenum">
              <a:rPr lang="en-AU" altLang="en-US" smtClean="0"/>
              <a:pPr>
                <a:defRPr/>
              </a:pPr>
              <a:t>42</a:t>
            </a:fld>
            <a:endParaRPr lang="en-AU"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6">
            <a:extLst>
              <a:ext uri="{FF2B5EF4-FFF2-40B4-BE49-F238E27FC236}">
                <a16:creationId xmlns:a16="http://schemas.microsoft.com/office/drawing/2014/main" id="{1C4466CC-C0DD-7E48-A591-545C7EA6009F}"/>
              </a:ext>
            </a:extLst>
          </p:cNvPr>
          <p:cNvSpPr>
            <a:spLocks noGrp="1"/>
          </p:cNvSpPr>
          <p:nvPr>
            <p:ph type="title"/>
          </p:nvPr>
        </p:nvSpPr>
        <p:spPr>
          <a:xfrm>
            <a:off x="838200" y="365127"/>
            <a:ext cx="10515600" cy="1047649"/>
          </a:xfrm>
        </p:spPr>
        <p:txBody>
          <a:bodyPr/>
          <a:lstStyle/>
          <a:p>
            <a:r>
              <a:rPr lang="en-US" altLang="en-US" dirty="0"/>
              <a:t>Implementing Training</a:t>
            </a:r>
          </a:p>
        </p:txBody>
      </p:sp>
      <p:sp>
        <p:nvSpPr>
          <p:cNvPr id="111619" name="Rectangle 7">
            <a:extLst>
              <a:ext uri="{FF2B5EF4-FFF2-40B4-BE49-F238E27FC236}">
                <a16:creationId xmlns:a16="http://schemas.microsoft.com/office/drawing/2014/main" id="{0B4975FB-BA30-FD4A-B3A9-86F44B14F62C}"/>
              </a:ext>
            </a:extLst>
          </p:cNvPr>
          <p:cNvSpPr>
            <a:spLocks noGrp="1"/>
          </p:cNvSpPr>
          <p:nvPr>
            <p:ph idx="1"/>
          </p:nvPr>
        </p:nvSpPr>
        <p:spPr>
          <a:xfrm>
            <a:off x="838200" y="1825625"/>
            <a:ext cx="10515600" cy="3187551"/>
          </a:xfrm>
        </p:spPr>
        <p:txBody>
          <a:bodyPr/>
          <a:lstStyle/>
          <a:p>
            <a:r>
              <a:rPr lang="en-US" altLang="en-US" sz="2400" dirty="0"/>
              <a:t>Seven-step methodology generally applies:</a:t>
            </a:r>
          </a:p>
          <a:p>
            <a:pPr lvl="1"/>
            <a:r>
              <a:rPr lang="en-US" altLang="en-US" sz="2000" dirty="0"/>
              <a:t>Step 1: Identify program scope, goals, and objectives</a:t>
            </a:r>
          </a:p>
          <a:p>
            <a:pPr lvl="1"/>
            <a:r>
              <a:rPr lang="en-US" altLang="en-US" sz="2000" dirty="0"/>
              <a:t>Step 2: Identify training staff</a:t>
            </a:r>
          </a:p>
          <a:p>
            <a:pPr lvl="1"/>
            <a:r>
              <a:rPr lang="en-US" altLang="en-US" sz="2000" dirty="0"/>
              <a:t>Step 3: Identify target audiences</a:t>
            </a:r>
          </a:p>
          <a:p>
            <a:pPr lvl="1"/>
            <a:r>
              <a:rPr lang="en-US" altLang="en-US" sz="2000" dirty="0"/>
              <a:t>Step 4: Motivate management and employees</a:t>
            </a:r>
          </a:p>
          <a:p>
            <a:pPr lvl="1"/>
            <a:r>
              <a:rPr lang="en-US" altLang="en-US" sz="2000" dirty="0"/>
              <a:t>Step 5: Administer the program</a:t>
            </a:r>
          </a:p>
          <a:p>
            <a:pPr lvl="1"/>
            <a:r>
              <a:rPr lang="en-US" altLang="en-US" sz="2000" dirty="0"/>
              <a:t>Step 6: Maintain the program</a:t>
            </a:r>
          </a:p>
          <a:p>
            <a:pPr lvl="1"/>
            <a:r>
              <a:rPr lang="en-US" altLang="en-US" sz="2000" dirty="0"/>
              <a:t>Step 7: Evaluate the program</a:t>
            </a:r>
          </a:p>
        </p:txBody>
      </p:sp>
      <p:sp>
        <p:nvSpPr>
          <p:cNvPr id="2" name="Slide Number Placeholder 1">
            <a:extLst>
              <a:ext uri="{FF2B5EF4-FFF2-40B4-BE49-F238E27FC236}">
                <a16:creationId xmlns:a16="http://schemas.microsoft.com/office/drawing/2014/main" id="{E7662331-8DE9-B947-A710-4A3F2EE08F73}"/>
              </a:ext>
            </a:extLst>
          </p:cNvPr>
          <p:cNvSpPr>
            <a:spLocks noGrp="1"/>
          </p:cNvSpPr>
          <p:nvPr>
            <p:ph type="sldNum" sz="quarter" idx="12"/>
          </p:nvPr>
        </p:nvSpPr>
        <p:spPr/>
        <p:txBody>
          <a:bodyPr/>
          <a:lstStyle/>
          <a:p>
            <a:pPr>
              <a:defRPr/>
            </a:pPr>
            <a:fld id="{C8EB4B23-68DB-C14F-84D9-7CE831674BEA}" type="slidenum">
              <a:rPr lang="en-AU" altLang="en-US" smtClean="0"/>
              <a:pPr>
                <a:defRPr/>
              </a:pPr>
              <a:t>43</a:t>
            </a:fld>
            <a:endParaRPr lang="en-AU"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a:extLst>
              <a:ext uri="{FF2B5EF4-FFF2-40B4-BE49-F238E27FC236}">
                <a16:creationId xmlns:a16="http://schemas.microsoft.com/office/drawing/2014/main" id="{B51AC0F5-7FA8-8A4E-8B34-281CEFF0BAD3}"/>
              </a:ext>
            </a:extLst>
          </p:cNvPr>
          <p:cNvSpPr>
            <a:spLocks noGrp="1"/>
          </p:cNvSpPr>
          <p:nvPr>
            <p:ph type="title"/>
          </p:nvPr>
        </p:nvSpPr>
        <p:spPr>
          <a:xfrm>
            <a:off x="838200" y="365127"/>
            <a:ext cx="10515600" cy="1047649"/>
          </a:xfrm>
        </p:spPr>
        <p:txBody>
          <a:bodyPr/>
          <a:lstStyle/>
          <a:p>
            <a:pPr eaLnBrk="1" hangingPunct="1"/>
            <a:r>
              <a:rPr lang="en-US" altLang="en-US"/>
              <a:t>Security Awareness</a:t>
            </a:r>
          </a:p>
        </p:txBody>
      </p:sp>
      <p:sp>
        <p:nvSpPr>
          <p:cNvPr id="113667" name="Rectangle 7">
            <a:extLst>
              <a:ext uri="{FF2B5EF4-FFF2-40B4-BE49-F238E27FC236}">
                <a16:creationId xmlns:a16="http://schemas.microsoft.com/office/drawing/2014/main" id="{71D91DC9-CF26-A64B-B297-BDA68868BE77}"/>
              </a:ext>
            </a:extLst>
          </p:cNvPr>
          <p:cNvSpPr>
            <a:spLocks noGrp="1"/>
          </p:cNvSpPr>
          <p:nvPr>
            <p:ph idx="1"/>
          </p:nvPr>
        </p:nvSpPr>
        <p:spPr>
          <a:xfrm>
            <a:off x="838200" y="1825625"/>
            <a:ext cx="10515600" cy="2683495"/>
          </a:xfrm>
        </p:spPr>
        <p:txBody>
          <a:bodyPr/>
          <a:lstStyle/>
          <a:p>
            <a:pPr eaLnBrk="1" hangingPunct="1"/>
            <a:r>
              <a:rPr lang="en-US" altLang="en-US" sz="2400" dirty="0"/>
              <a:t>One of the least frequently implemented, but most effective security methods is the security awareness program</a:t>
            </a:r>
          </a:p>
          <a:p>
            <a:pPr eaLnBrk="1" hangingPunct="1"/>
            <a:r>
              <a:rPr lang="en-US" altLang="en-US" sz="2400" dirty="0"/>
              <a:t>Security awareness programs: </a:t>
            </a:r>
          </a:p>
          <a:p>
            <a:pPr lvl="1" eaLnBrk="1" hangingPunct="1"/>
            <a:r>
              <a:rPr lang="en-US" altLang="en-US" sz="2000" dirty="0"/>
              <a:t>Set the stage for training by changing organizational attitudes to realize the importance of security and the adverse consequences of its failure</a:t>
            </a:r>
          </a:p>
          <a:p>
            <a:pPr lvl="1" eaLnBrk="1" hangingPunct="1"/>
            <a:r>
              <a:rPr lang="en-US" altLang="en-US" sz="2000" dirty="0"/>
              <a:t>Remind users of the procedures to be followed</a:t>
            </a:r>
          </a:p>
        </p:txBody>
      </p:sp>
      <p:sp>
        <p:nvSpPr>
          <p:cNvPr id="2" name="Slide Number Placeholder 1">
            <a:extLst>
              <a:ext uri="{FF2B5EF4-FFF2-40B4-BE49-F238E27FC236}">
                <a16:creationId xmlns:a16="http://schemas.microsoft.com/office/drawing/2014/main" id="{72BF090F-8F06-1C49-A292-79638CF0F9DB}"/>
              </a:ext>
            </a:extLst>
          </p:cNvPr>
          <p:cNvSpPr>
            <a:spLocks noGrp="1"/>
          </p:cNvSpPr>
          <p:nvPr>
            <p:ph type="sldNum" sz="quarter" idx="12"/>
          </p:nvPr>
        </p:nvSpPr>
        <p:spPr/>
        <p:txBody>
          <a:bodyPr/>
          <a:lstStyle/>
          <a:p>
            <a:pPr>
              <a:defRPr/>
            </a:pPr>
            <a:fld id="{C8EB4B23-68DB-C14F-84D9-7CE831674BEA}" type="slidenum">
              <a:rPr lang="en-AU" altLang="en-US" smtClean="0"/>
              <a:pPr>
                <a:defRPr/>
              </a:pPr>
              <a:t>44</a:t>
            </a:fld>
            <a:endParaRPr lang="en-AU"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DF9FE0B-E2AD-EE40-9FFC-801481062B41}"/>
              </a:ext>
            </a:extLst>
          </p:cNvPr>
          <p:cNvSpPr>
            <a:spLocks noGrp="1"/>
          </p:cNvSpPr>
          <p:nvPr>
            <p:ph type="title"/>
          </p:nvPr>
        </p:nvSpPr>
        <p:spPr>
          <a:xfrm>
            <a:off x="911424" y="404812"/>
            <a:ext cx="10225136" cy="1007964"/>
          </a:xfrm>
        </p:spPr>
        <p:txBody>
          <a:bodyPr/>
          <a:lstStyle/>
          <a:p>
            <a:r>
              <a:rPr lang="en-US" altLang="en-US" dirty="0"/>
              <a:t>Security Awareness (cont’d.)</a:t>
            </a:r>
          </a:p>
        </p:txBody>
      </p:sp>
      <p:sp>
        <p:nvSpPr>
          <p:cNvPr id="115715" name="Rectangle 3">
            <a:extLst>
              <a:ext uri="{FF2B5EF4-FFF2-40B4-BE49-F238E27FC236}">
                <a16:creationId xmlns:a16="http://schemas.microsoft.com/office/drawing/2014/main" id="{11058C57-7489-DC41-98DE-F29BC367EBB1}"/>
              </a:ext>
            </a:extLst>
          </p:cNvPr>
          <p:cNvSpPr>
            <a:spLocks noGrp="1"/>
          </p:cNvSpPr>
          <p:nvPr>
            <p:ph idx="1"/>
          </p:nvPr>
        </p:nvSpPr>
        <p:spPr>
          <a:xfrm>
            <a:off x="2090738" y="1475036"/>
            <a:ext cx="7759700" cy="4618260"/>
          </a:xfrm>
        </p:spPr>
        <p:txBody>
          <a:bodyPr>
            <a:normAutofit/>
          </a:bodyPr>
          <a:lstStyle/>
          <a:p>
            <a:r>
              <a:rPr lang="en-US" altLang="en-US" dirty="0"/>
              <a:t>Best practices</a:t>
            </a:r>
          </a:p>
          <a:p>
            <a:pPr lvl="1"/>
            <a:r>
              <a:rPr lang="en-US" altLang="en-US" sz="2000" dirty="0"/>
              <a:t>Focus on people </a:t>
            </a:r>
          </a:p>
          <a:p>
            <a:pPr lvl="1"/>
            <a:r>
              <a:rPr lang="en-US" altLang="en-US" sz="2000" dirty="0"/>
              <a:t>Refrain from using technical jargon</a:t>
            </a:r>
          </a:p>
          <a:p>
            <a:pPr lvl="1"/>
            <a:r>
              <a:rPr lang="en-US" altLang="en-US" sz="2000" dirty="0"/>
              <a:t>Use every available venue </a:t>
            </a:r>
          </a:p>
          <a:p>
            <a:pPr lvl="1"/>
            <a:r>
              <a:rPr lang="en-US" altLang="en-US" sz="2000" dirty="0"/>
              <a:t>Define learning objectives, state them clearly, and provide sufficient detail and coverage</a:t>
            </a:r>
          </a:p>
          <a:p>
            <a:pPr lvl="1"/>
            <a:r>
              <a:rPr lang="en-US" altLang="en-US" sz="2000" dirty="0"/>
              <a:t>Keep things light</a:t>
            </a:r>
          </a:p>
          <a:p>
            <a:pPr lvl="1"/>
            <a:r>
              <a:rPr lang="en-US" altLang="en-US" sz="2000" dirty="0"/>
              <a:t>Don’t overload the users </a:t>
            </a:r>
          </a:p>
          <a:p>
            <a:pPr lvl="1"/>
            <a:r>
              <a:rPr lang="en-US" altLang="en-US" sz="2000" dirty="0"/>
              <a:t>Help users understand their roles in InfoSec</a:t>
            </a:r>
          </a:p>
          <a:p>
            <a:pPr lvl="1"/>
            <a:r>
              <a:rPr lang="en-US" altLang="en-US" sz="2000" dirty="0"/>
              <a:t>Take advantage of in-house communications media </a:t>
            </a:r>
          </a:p>
          <a:p>
            <a:pPr lvl="1"/>
            <a:r>
              <a:rPr lang="en-US" altLang="en-US" sz="2000" dirty="0"/>
              <a:t>Make the awareness program formal</a:t>
            </a:r>
          </a:p>
          <a:p>
            <a:pPr lvl="2"/>
            <a:r>
              <a:rPr lang="en-US" altLang="en-US" sz="1800" dirty="0"/>
              <a:t>Plan and document all actions</a:t>
            </a:r>
          </a:p>
          <a:p>
            <a:pPr lvl="1"/>
            <a:r>
              <a:rPr lang="en-US" altLang="en-US" sz="2000" dirty="0"/>
              <a:t>Provide good information early, rather than perfect information late</a:t>
            </a:r>
          </a:p>
          <a:p>
            <a:pPr lvl="1"/>
            <a:endParaRPr lang="en-US" altLang="en-US" dirty="0"/>
          </a:p>
        </p:txBody>
      </p:sp>
      <p:sp>
        <p:nvSpPr>
          <p:cNvPr id="2" name="Slide Number Placeholder 1">
            <a:extLst>
              <a:ext uri="{FF2B5EF4-FFF2-40B4-BE49-F238E27FC236}">
                <a16:creationId xmlns:a16="http://schemas.microsoft.com/office/drawing/2014/main" id="{83EF0877-76A5-5D43-A8A3-2907B5E8D0C9}"/>
              </a:ext>
            </a:extLst>
          </p:cNvPr>
          <p:cNvSpPr>
            <a:spLocks noGrp="1"/>
          </p:cNvSpPr>
          <p:nvPr>
            <p:ph type="sldNum" sz="quarter" idx="12"/>
          </p:nvPr>
        </p:nvSpPr>
        <p:spPr/>
        <p:txBody>
          <a:bodyPr/>
          <a:lstStyle/>
          <a:p>
            <a:pPr>
              <a:defRPr/>
            </a:pPr>
            <a:fld id="{C8EB4B23-68DB-C14F-84D9-7CE831674BEA}" type="slidenum">
              <a:rPr lang="en-AU" altLang="en-US" smtClean="0"/>
              <a:pPr>
                <a:defRPr/>
              </a:pPr>
              <a:t>45</a:t>
            </a:fld>
            <a:endParaRPr lang="en-AU"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a:extLst>
              <a:ext uri="{FF2B5EF4-FFF2-40B4-BE49-F238E27FC236}">
                <a16:creationId xmlns:a16="http://schemas.microsoft.com/office/drawing/2014/main" id="{E335FA54-0A0C-1C4C-95F0-E2AB768BDC08}"/>
              </a:ext>
            </a:extLst>
          </p:cNvPr>
          <p:cNvSpPr>
            <a:spLocks noGrp="1"/>
          </p:cNvSpPr>
          <p:nvPr>
            <p:ph type="title"/>
          </p:nvPr>
        </p:nvSpPr>
        <p:spPr>
          <a:xfrm>
            <a:off x="838200" y="365127"/>
            <a:ext cx="10515600" cy="1047649"/>
          </a:xfrm>
        </p:spPr>
        <p:txBody>
          <a:bodyPr/>
          <a:lstStyle/>
          <a:p>
            <a:r>
              <a:rPr lang="en-US" altLang="en-US"/>
              <a:t>Security Awareness (cont’d.)</a:t>
            </a:r>
          </a:p>
        </p:txBody>
      </p:sp>
      <p:sp>
        <p:nvSpPr>
          <p:cNvPr id="117762" name="Rectangle 7">
            <a:extLst>
              <a:ext uri="{FF2B5EF4-FFF2-40B4-BE49-F238E27FC236}">
                <a16:creationId xmlns:a16="http://schemas.microsoft.com/office/drawing/2014/main" id="{E5B6C201-DC14-8045-8EA8-2461CA41057B}"/>
              </a:ext>
            </a:extLst>
          </p:cNvPr>
          <p:cNvSpPr>
            <a:spLocks noGrp="1"/>
          </p:cNvSpPr>
          <p:nvPr>
            <p:ph idx="1"/>
          </p:nvPr>
        </p:nvSpPr>
        <p:spPr>
          <a:xfrm>
            <a:off x="838200" y="1825625"/>
            <a:ext cx="10515600" cy="2683495"/>
          </a:xfrm>
        </p:spPr>
        <p:txBody>
          <a:bodyPr/>
          <a:lstStyle/>
          <a:p>
            <a:r>
              <a:rPr lang="en-US" altLang="en-US" sz="2400" dirty="0"/>
              <a:t>The ten commandments of information security awareness training</a:t>
            </a:r>
          </a:p>
          <a:p>
            <a:pPr lvl="1"/>
            <a:r>
              <a:rPr lang="en-US" altLang="en-US" sz="2000" dirty="0"/>
              <a:t>Information security is a people, rather than a technical, issue</a:t>
            </a:r>
          </a:p>
          <a:p>
            <a:pPr lvl="1"/>
            <a:r>
              <a:rPr lang="en-US" altLang="en-US" sz="2000" dirty="0"/>
              <a:t>If you want them to understand, speak their language</a:t>
            </a:r>
          </a:p>
          <a:p>
            <a:pPr lvl="1"/>
            <a:r>
              <a:rPr lang="en-US" altLang="en-US" sz="2000" dirty="0"/>
              <a:t>If they cannot see it, they will not learn it</a:t>
            </a:r>
          </a:p>
          <a:p>
            <a:pPr lvl="1"/>
            <a:r>
              <a:rPr lang="en-US" altLang="en-US" sz="2000" dirty="0"/>
              <a:t>Make your point so that you can identify it and so can they.</a:t>
            </a:r>
          </a:p>
          <a:p>
            <a:pPr lvl="1"/>
            <a:r>
              <a:rPr lang="en-US" altLang="en-US" sz="2000" dirty="0"/>
              <a:t>Never lose your sense of humor</a:t>
            </a:r>
          </a:p>
        </p:txBody>
      </p:sp>
      <p:sp>
        <p:nvSpPr>
          <p:cNvPr id="2" name="Slide Number Placeholder 1">
            <a:extLst>
              <a:ext uri="{FF2B5EF4-FFF2-40B4-BE49-F238E27FC236}">
                <a16:creationId xmlns:a16="http://schemas.microsoft.com/office/drawing/2014/main" id="{927BF319-778C-694B-BC01-215272BEF766}"/>
              </a:ext>
            </a:extLst>
          </p:cNvPr>
          <p:cNvSpPr>
            <a:spLocks noGrp="1"/>
          </p:cNvSpPr>
          <p:nvPr>
            <p:ph type="sldNum" sz="quarter" idx="12"/>
          </p:nvPr>
        </p:nvSpPr>
        <p:spPr/>
        <p:txBody>
          <a:bodyPr/>
          <a:lstStyle/>
          <a:p>
            <a:pPr>
              <a:defRPr/>
            </a:pPr>
            <a:fld id="{C8EB4B23-68DB-C14F-84D9-7CE831674BEA}" type="slidenum">
              <a:rPr lang="en-AU" altLang="en-US" smtClean="0"/>
              <a:pPr>
                <a:defRPr/>
              </a:pPr>
              <a:t>46</a:t>
            </a:fld>
            <a:endParaRPr lang="en-AU"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a:extLst>
              <a:ext uri="{FF2B5EF4-FFF2-40B4-BE49-F238E27FC236}">
                <a16:creationId xmlns:a16="http://schemas.microsoft.com/office/drawing/2014/main" id="{9A4BEC6C-47DD-4B42-8CB3-A2284C0F3FD4}"/>
              </a:ext>
            </a:extLst>
          </p:cNvPr>
          <p:cNvSpPr>
            <a:spLocks noGrp="1"/>
          </p:cNvSpPr>
          <p:nvPr>
            <p:ph type="title"/>
          </p:nvPr>
        </p:nvSpPr>
        <p:spPr>
          <a:xfrm>
            <a:off x="838200" y="365127"/>
            <a:ext cx="10515600" cy="1047649"/>
          </a:xfrm>
        </p:spPr>
        <p:txBody>
          <a:bodyPr/>
          <a:lstStyle/>
          <a:p>
            <a:r>
              <a:rPr lang="en-US" altLang="en-US"/>
              <a:t>Security Awareness (cont’d.)</a:t>
            </a:r>
          </a:p>
        </p:txBody>
      </p:sp>
      <p:sp>
        <p:nvSpPr>
          <p:cNvPr id="119810" name="Rectangle 7">
            <a:extLst>
              <a:ext uri="{FF2B5EF4-FFF2-40B4-BE49-F238E27FC236}">
                <a16:creationId xmlns:a16="http://schemas.microsoft.com/office/drawing/2014/main" id="{6AFB3975-5578-0143-9DA5-F2B4AC3EC86D}"/>
              </a:ext>
            </a:extLst>
          </p:cNvPr>
          <p:cNvSpPr>
            <a:spLocks noGrp="1"/>
          </p:cNvSpPr>
          <p:nvPr>
            <p:ph idx="1"/>
          </p:nvPr>
        </p:nvSpPr>
        <p:spPr>
          <a:xfrm>
            <a:off x="838200" y="1825625"/>
            <a:ext cx="10515600" cy="2683495"/>
          </a:xfrm>
        </p:spPr>
        <p:txBody>
          <a:bodyPr/>
          <a:lstStyle/>
          <a:p>
            <a:r>
              <a:rPr lang="en-US" altLang="en-US" sz="2400" dirty="0"/>
              <a:t>The ten commandments of information security awareness training (cont’d.)</a:t>
            </a:r>
          </a:p>
          <a:p>
            <a:pPr lvl="1"/>
            <a:r>
              <a:rPr lang="en-US" altLang="en-US" sz="2000" dirty="0"/>
              <a:t>Make your point, support it, and conclude it</a:t>
            </a:r>
          </a:p>
          <a:p>
            <a:pPr lvl="1"/>
            <a:r>
              <a:rPr lang="en-US" altLang="en-US" sz="2000" dirty="0"/>
              <a:t>Always let the recipients know how the behavior that you request will affect them</a:t>
            </a:r>
          </a:p>
          <a:p>
            <a:pPr lvl="1"/>
            <a:r>
              <a:rPr lang="en-US" altLang="en-US" sz="2000" dirty="0"/>
              <a:t>Ride the tame horses (keep information in people’s minds)</a:t>
            </a:r>
          </a:p>
          <a:p>
            <a:pPr lvl="1"/>
            <a:r>
              <a:rPr lang="en-US" altLang="en-US" sz="2000" dirty="0"/>
              <a:t>Formalize your training methodology</a:t>
            </a:r>
          </a:p>
          <a:p>
            <a:pPr lvl="1"/>
            <a:r>
              <a:rPr lang="en-US" altLang="en-US" sz="2000" dirty="0"/>
              <a:t>Always be timely, even if it means slipping schedules to include urgent information</a:t>
            </a:r>
          </a:p>
        </p:txBody>
      </p:sp>
      <p:sp>
        <p:nvSpPr>
          <p:cNvPr id="2" name="Slide Number Placeholder 1">
            <a:extLst>
              <a:ext uri="{FF2B5EF4-FFF2-40B4-BE49-F238E27FC236}">
                <a16:creationId xmlns:a16="http://schemas.microsoft.com/office/drawing/2014/main" id="{4BA985A2-6068-DC41-B6B9-7FD67A02C18D}"/>
              </a:ext>
            </a:extLst>
          </p:cNvPr>
          <p:cNvSpPr>
            <a:spLocks noGrp="1"/>
          </p:cNvSpPr>
          <p:nvPr>
            <p:ph type="sldNum" sz="quarter" idx="12"/>
          </p:nvPr>
        </p:nvSpPr>
        <p:spPr/>
        <p:txBody>
          <a:bodyPr/>
          <a:lstStyle/>
          <a:p>
            <a:pPr>
              <a:defRPr/>
            </a:pPr>
            <a:fld id="{C8EB4B23-68DB-C14F-84D9-7CE831674BEA}" type="slidenum">
              <a:rPr lang="en-AU" altLang="en-US" smtClean="0"/>
              <a:pPr>
                <a:defRPr/>
              </a:pPr>
              <a:t>47</a:t>
            </a:fld>
            <a:endParaRPr lang="en-AU"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8DE8063-7A81-CD4D-8CD1-AEFE3121A3E0}"/>
              </a:ext>
            </a:extLst>
          </p:cNvPr>
          <p:cNvSpPr>
            <a:spLocks noGrp="1"/>
          </p:cNvSpPr>
          <p:nvPr>
            <p:ph type="title"/>
          </p:nvPr>
        </p:nvSpPr>
        <p:spPr>
          <a:xfrm>
            <a:off x="911424" y="476251"/>
            <a:ext cx="10441160" cy="864517"/>
          </a:xfrm>
        </p:spPr>
        <p:txBody>
          <a:bodyPr/>
          <a:lstStyle/>
          <a:p>
            <a:r>
              <a:rPr lang="en-US" altLang="en-US" dirty="0"/>
              <a:t>Security Awareness (cont’d.)</a:t>
            </a:r>
          </a:p>
        </p:txBody>
      </p:sp>
      <p:sp>
        <p:nvSpPr>
          <p:cNvPr id="121859" name="Rectangle 7">
            <a:extLst>
              <a:ext uri="{FF2B5EF4-FFF2-40B4-BE49-F238E27FC236}">
                <a16:creationId xmlns:a16="http://schemas.microsoft.com/office/drawing/2014/main" id="{4421905F-FB72-774E-BE67-2B64981C05EB}"/>
              </a:ext>
            </a:extLst>
          </p:cNvPr>
          <p:cNvSpPr>
            <a:spLocks noGrp="1"/>
          </p:cNvSpPr>
          <p:nvPr>
            <p:ph idx="1"/>
          </p:nvPr>
        </p:nvSpPr>
        <p:spPr>
          <a:xfrm>
            <a:off x="1271464" y="1700585"/>
            <a:ext cx="9937104" cy="4176687"/>
          </a:xfrm>
        </p:spPr>
        <p:txBody>
          <a:bodyPr>
            <a:normAutofit/>
          </a:bodyPr>
          <a:lstStyle/>
          <a:p>
            <a:r>
              <a:rPr lang="en-US" altLang="en-US" sz="2400" dirty="0"/>
              <a:t>Many security awareness components are available at little or no cost </a:t>
            </a:r>
          </a:p>
          <a:p>
            <a:pPr lvl="1"/>
            <a:r>
              <a:rPr lang="en-US" altLang="en-US" sz="2000" dirty="0"/>
              <a:t>Videos</a:t>
            </a:r>
          </a:p>
          <a:p>
            <a:pPr lvl="1"/>
            <a:r>
              <a:rPr lang="en-US" altLang="en-US" sz="2000" dirty="0"/>
              <a:t>Posters and banners</a:t>
            </a:r>
          </a:p>
          <a:p>
            <a:pPr lvl="1"/>
            <a:r>
              <a:rPr lang="en-US" altLang="en-US" sz="2000" dirty="0"/>
              <a:t>Lectures and conferences</a:t>
            </a:r>
          </a:p>
          <a:p>
            <a:pPr lvl="1"/>
            <a:r>
              <a:rPr lang="en-US" altLang="en-US" sz="2000" dirty="0"/>
              <a:t>Computer-based training</a:t>
            </a:r>
          </a:p>
          <a:p>
            <a:pPr lvl="1"/>
            <a:r>
              <a:rPr lang="en-US" altLang="en-US" sz="2000" dirty="0"/>
              <a:t>Newsletters</a:t>
            </a:r>
          </a:p>
          <a:p>
            <a:pPr lvl="1"/>
            <a:r>
              <a:rPr lang="en-US" altLang="en-US" sz="2000" dirty="0"/>
              <a:t>Brochures and flyers</a:t>
            </a:r>
          </a:p>
          <a:p>
            <a:pPr lvl="1"/>
            <a:r>
              <a:rPr lang="en-US" altLang="en-US" sz="2000" dirty="0"/>
              <a:t>Trinkets (coffee cups, pens, pencils, T-shirts)</a:t>
            </a:r>
          </a:p>
          <a:p>
            <a:pPr lvl="1"/>
            <a:r>
              <a:rPr lang="en-US" altLang="en-US" sz="2000" dirty="0"/>
              <a:t>Bulletin boards</a:t>
            </a:r>
          </a:p>
          <a:p>
            <a:pPr lvl="1"/>
            <a:r>
              <a:rPr lang="en-US" altLang="en-US" sz="2000" dirty="0"/>
              <a:t>Web site</a:t>
            </a:r>
          </a:p>
          <a:p>
            <a:pPr lvl="1"/>
            <a:r>
              <a:rPr lang="en-US" altLang="en-US" sz="2000" dirty="0"/>
              <a:t>conference</a:t>
            </a:r>
          </a:p>
          <a:p>
            <a:pPr lvl="1"/>
            <a:endParaRPr lang="en-US" altLang="en-US" dirty="0"/>
          </a:p>
        </p:txBody>
      </p:sp>
      <p:sp>
        <p:nvSpPr>
          <p:cNvPr id="2" name="Slide Number Placeholder 1">
            <a:extLst>
              <a:ext uri="{FF2B5EF4-FFF2-40B4-BE49-F238E27FC236}">
                <a16:creationId xmlns:a16="http://schemas.microsoft.com/office/drawing/2014/main" id="{FA4E06D1-BE6A-954F-A31C-92FF3F248BC1}"/>
              </a:ext>
            </a:extLst>
          </p:cNvPr>
          <p:cNvSpPr>
            <a:spLocks noGrp="1"/>
          </p:cNvSpPr>
          <p:nvPr>
            <p:ph type="sldNum" sz="quarter" idx="12"/>
          </p:nvPr>
        </p:nvSpPr>
        <p:spPr/>
        <p:txBody>
          <a:bodyPr/>
          <a:lstStyle/>
          <a:p>
            <a:pPr>
              <a:defRPr/>
            </a:pPr>
            <a:fld id="{C8EB4B23-68DB-C14F-84D9-7CE831674BEA}" type="slidenum">
              <a:rPr lang="en-AU" altLang="en-US" smtClean="0"/>
              <a:pPr>
                <a:defRPr/>
              </a:pPr>
              <a:t>48</a:t>
            </a:fld>
            <a:endParaRPr lang="en-A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95EF5E05-C3CA-2541-8AC7-FDDF640BF95C}"/>
              </a:ext>
            </a:extLst>
          </p:cNvPr>
          <p:cNvSpPr>
            <a:spLocks noGrp="1"/>
          </p:cNvSpPr>
          <p:nvPr>
            <p:ph type="title"/>
          </p:nvPr>
        </p:nvSpPr>
        <p:spPr/>
        <p:txBody>
          <a:bodyPr/>
          <a:lstStyle/>
          <a:p>
            <a:r>
              <a:rPr lang="en-US" altLang="en-US"/>
              <a:t>Organizing for Security (cont’d.)</a:t>
            </a:r>
          </a:p>
        </p:txBody>
      </p:sp>
      <p:sp>
        <p:nvSpPr>
          <p:cNvPr id="27651" name="Rectangle 5">
            <a:extLst>
              <a:ext uri="{FF2B5EF4-FFF2-40B4-BE49-F238E27FC236}">
                <a16:creationId xmlns:a16="http://schemas.microsoft.com/office/drawing/2014/main" id="{67949E44-8791-344B-AC8E-D40321C559E7}"/>
              </a:ext>
            </a:extLst>
          </p:cNvPr>
          <p:cNvSpPr>
            <a:spLocks noGrp="1"/>
          </p:cNvSpPr>
          <p:nvPr>
            <p:ph idx="1"/>
          </p:nvPr>
        </p:nvSpPr>
        <p:spPr>
          <a:xfrm>
            <a:off x="838200" y="2329681"/>
            <a:ext cx="10515600" cy="3403575"/>
          </a:xfrm>
        </p:spPr>
        <p:txBody>
          <a:bodyPr>
            <a:normAutofit/>
          </a:bodyPr>
          <a:lstStyle/>
          <a:p>
            <a:r>
              <a:rPr lang="en-US" altLang="en-US" sz="2400" dirty="0"/>
              <a:t>Very large organizations</a:t>
            </a:r>
          </a:p>
          <a:p>
            <a:pPr lvl="1"/>
            <a:r>
              <a:rPr lang="en-US" altLang="en-US" sz="2000" dirty="0"/>
              <a:t>More than 10,000 computers</a:t>
            </a:r>
          </a:p>
          <a:p>
            <a:pPr lvl="1"/>
            <a:r>
              <a:rPr lang="en-US" altLang="en-US" sz="2000" dirty="0"/>
              <a:t>Security budgets often grow faster than IT budgets</a:t>
            </a:r>
          </a:p>
          <a:p>
            <a:pPr lvl="1"/>
            <a:r>
              <a:rPr lang="en-US" altLang="en-US" sz="2000" dirty="0"/>
              <a:t>Even with a large budgets, the average amount spent on security per user is still smaller than any other type of organization</a:t>
            </a:r>
          </a:p>
          <a:p>
            <a:pPr lvl="2"/>
            <a:r>
              <a:rPr lang="en-US" altLang="en-US" sz="1800" dirty="0"/>
              <a:t>Small organizations spend more than $5,000 per user on security; very large organizations spend about 1/18th of that, roughly $300 per user</a:t>
            </a:r>
          </a:p>
          <a:p>
            <a:pPr lvl="1"/>
            <a:r>
              <a:rPr lang="en-US" altLang="en-US" sz="1800" dirty="0"/>
              <a:t>Does a better job in the policy and resource management areas</a:t>
            </a:r>
          </a:p>
          <a:p>
            <a:pPr lvl="1"/>
            <a:r>
              <a:rPr lang="en-US" altLang="en-US" sz="1800" dirty="0"/>
              <a:t>Only 1/3 of organizations handled incidents according to an IR plan</a:t>
            </a:r>
          </a:p>
        </p:txBody>
      </p:sp>
      <p:sp>
        <p:nvSpPr>
          <p:cNvPr id="2" name="Slide Number Placeholder 1">
            <a:extLst>
              <a:ext uri="{FF2B5EF4-FFF2-40B4-BE49-F238E27FC236}">
                <a16:creationId xmlns:a16="http://schemas.microsoft.com/office/drawing/2014/main" id="{A521E0D9-350C-054E-B169-D04A8624E6BA}"/>
              </a:ext>
            </a:extLst>
          </p:cNvPr>
          <p:cNvSpPr>
            <a:spLocks noGrp="1"/>
          </p:cNvSpPr>
          <p:nvPr>
            <p:ph type="sldNum" sz="quarter" idx="12"/>
          </p:nvPr>
        </p:nvSpPr>
        <p:spPr/>
        <p:txBody>
          <a:bodyPr/>
          <a:lstStyle/>
          <a:p>
            <a:pPr>
              <a:defRPr/>
            </a:pPr>
            <a:fld id="{C8EB4B23-68DB-C14F-84D9-7CE831674BEA}" type="slidenum">
              <a:rPr lang="en-AU" altLang="en-US" smtClean="0"/>
              <a:pPr>
                <a:defRPr/>
              </a:pPr>
              <a:t>5</a:t>
            </a:fld>
            <a:endParaRPr lang="en-A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9348CD9A-E231-0A47-A810-F54C47891239}"/>
              </a:ext>
            </a:extLst>
          </p:cNvPr>
          <p:cNvSpPr>
            <a:spLocks noGrp="1"/>
          </p:cNvSpPr>
          <p:nvPr>
            <p:ph type="title"/>
          </p:nvPr>
        </p:nvSpPr>
        <p:spPr/>
        <p:txBody>
          <a:bodyPr/>
          <a:lstStyle/>
          <a:p>
            <a:r>
              <a:rPr lang="en-US" altLang="en-US"/>
              <a:t>Organizing for Security (cont’d.)</a:t>
            </a:r>
          </a:p>
        </p:txBody>
      </p:sp>
      <p:sp>
        <p:nvSpPr>
          <p:cNvPr id="29699" name="Rectangle 5">
            <a:extLst>
              <a:ext uri="{FF2B5EF4-FFF2-40B4-BE49-F238E27FC236}">
                <a16:creationId xmlns:a16="http://schemas.microsoft.com/office/drawing/2014/main" id="{CAF929DE-D807-7049-9CF1-27A16513E4EA}"/>
              </a:ext>
            </a:extLst>
          </p:cNvPr>
          <p:cNvSpPr>
            <a:spLocks noGrp="1"/>
          </p:cNvSpPr>
          <p:nvPr>
            <p:ph idx="1"/>
          </p:nvPr>
        </p:nvSpPr>
        <p:spPr>
          <a:xfrm>
            <a:off x="838200" y="2401689"/>
            <a:ext cx="10515600" cy="3043535"/>
          </a:xfrm>
        </p:spPr>
        <p:txBody>
          <a:bodyPr/>
          <a:lstStyle/>
          <a:p>
            <a:pPr eaLnBrk="1" hangingPunct="1"/>
            <a:r>
              <a:rPr lang="en-US" altLang="en-US" sz="2400" dirty="0"/>
              <a:t>Large organizations</a:t>
            </a:r>
          </a:p>
          <a:p>
            <a:pPr lvl="1" eaLnBrk="1" hangingPunct="1"/>
            <a:r>
              <a:rPr lang="en-US" altLang="en-US" sz="2000" dirty="0"/>
              <a:t>Have 1,000 to 10,000 computers </a:t>
            </a:r>
          </a:p>
          <a:p>
            <a:pPr lvl="1" eaLnBrk="1" hangingPunct="1"/>
            <a:r>
              <a:rPr lang="en-US" altLang="en-US" sz="2000" dirty="0"/>
              <a:t>Security approach has often matured, integrating planning and policy into the organization’s culture</a:t>
            </a:r>
          </a:p>
          <a:p>
            <a:pPr lvl="1" eaLnBrk="1" hangingPunct="1"/>
            <a:r>
              <a:rPr lang="en-US" altLang="en-US" sz="2000" dirty="0"/>
              <a:t>Do not always put large amounts of resources into security</a:t>
            </a:r>
          </a:p>
          <a:p>
            <a:pPr lvl="2" eaLnBrk="1" hangingPunct="1"/>
            <a:r>
              <a:rPr lang="en-US" altLang="en-US" sz="1800" dirty="0"/>
              <a:t>Considering the vast numbers of computers and users often involved</a:t>
            </a:r>
          </a:p>
          <a:p>
            <a:pPr lvl="1" eaLnBrk="1" hangingPunct="1"/>
            <a:r>
              <a:rPr lang="en-US" altLang="en-US" sz="2000" dirty="0"/>
              <a:t>They tend to spend proportionally less on security</a:t>
            </a:r>
          </a:p>
          <a:p>
            <a:pPr lvl="1"/>
            <a:endParaRPr lang="en-US" altLang="en-US" dirty="0"/>
          </a:p>
        </p:txBody>
      </p:sp>
      <p:sp>
        <p:nvSpPr>
          <p:cNvPr id="2" name="Slide Number Placeholder 1">
            <a:extLst>
              <a:ext uri="{FF2B5EF4-FFF2-40B4-BE49-F238E27FC236}">
                <a16:creationId xmlns:a16="http://schemas.microsoft.com/office/drawing/2014/main" id="{C196E0CF-A0BB-4640-BF9E-4A8617A17400}"/>
              </a:ext>
            </a:extLst>
          </p:cNvPr>
          <p:cNvSpPr>
            <a:spLocks noGrp="1"/>
          </p:cNvSpPr>
          <p:nvPr>
            <p:ph type="sldNum" sz="quarter" idx="12"/>
          </p:nvPr>
        </p:nvSpPr>
        <p:spPr/>
        <p:txBody>
          <a:bodyPr/>
          <a:lstStyle/>
          <a:p>
            <a:pPr>
              <a:defRPr/>
            </a:pPr>
            <a:fld id="{C8EB4B23-68DB-C14F-84D9-7CE831674BEA}" type="slidenum">
              <a:rPr lang="en-AU" altLang="en-US" smtClean="0"/>
              <a:pPr>
                <a:defRPr/>
              </a:pPr>
              <a:t>6</a:t>
            </a:fld>
            <a:endParaRPr lang="en-A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15A296B9-CE57-EA48-9F78-9C72D4205DFA}"/>
              </a:ext>
            </a:extLst>
          </p:cNvPr>
          <p:cNvSpPr>
            <a:spLocks noGrp="1"/>
          </p:cNvSpPr>
          <p:nvPr>
            <p:ph type="title"/>
          </p:nvPr>
        </p:nvSpPr>
        <p:spPr>
          <a:xfrm>
            <a:off x="1055440" y="609600"/>
            <a:ext cx="10009112" cy="892174"/>
          </a:xfrm>
        </p:spPr>
        <p:txBody>
          <a:bodyPr>
            <a:normAutofit/>
          </a:bodyPr>
          <a:lstStyle/>
          <a:p>
            <a:r>
              <a:rPr lang="en-US" altLang="en-US" dirty="0"/>
              <a:t>Security in Medium-Sized Organizations</a:t>
            </a:r>
          </a:p>
        </p:txBody>
      </p:sp>
      <p:sp>
        <p:nvSpPr>
          <p:cNvPr id="41987" name="Rectangle 5">
            <a:extLst>
              <a:ext uri="{FF2B5EF4-FFF2-40B4-BE49-F238E27FC236}">
                <a16:creationId xmlns:a16="http://schemas.microsoft.com/office/drawing/2014/main" id="{D75ACD6E-C2D2-854E-B293-C037E200CCA2}"/>
              </a:ext>
            </a:extLst>
          </p:cNvPr>
          <p:cNvSpPr>
            <a:spLocks noGrp="1"/>
          </p:cNvSpPr>
          <p:nvPr>
            <p:ph idx="1"/>
          </p:nvPr>
        </p:nvSpPr>
        <p:spPr>
          <a:xfrm>
            <a:off x="838200" y="2185665"/>
            <a:ext cx="10298360" cy="3403575"/>
          </a:xfrm>
        </p:spPr>
        <p:txBody>
          <a:bodyPr>
            <a:normAutofit/>
          </a:bodyPr>
          <a:lstStyle/>
          <a:p>
            <a:r>
              <a:rPr lang="en-US" altLang="en-US" sz="2400" dirty="0"/>
              <a:t>Medium-sized organizations</a:t>
            </a:r>
          </a:p>
          <a:p>
            <a:pPr lvl="1"/>
            <a:r>
              <a:rPr lang="en-US" altLang="en-US" sz="2000" dirty="0"/>
              <a:t>Have between 100 and 1000 computers</a:t>
            </a:r>
          </a:p>
          <a:p>
            <a:pPr lvl="1"/>
            <a:r>
              <a:rPr lang="en-US" altLang="en-US" sz="2000" dirty="0"/>
              <a:t>Have a smaller total budget</a:t>
            </a:r>
          </a:p>
          <a:p>
            <a:pPr lvl="1"/>
            <a:r>
              <a:rPr lang="en-US" altLang="en-US" sz="2000" dirty="0"/>
              <a:t>Have same sized security staff as the small organization, but a larger need</a:t>
            </a:r>
          </a:p>
          <a:p>
            <a:pPr lvl="1"/>
            <a:r>
              <a:rPr lang="en-US" altLang="en-US" sz="2000" dirty="0"/>
              <a:t>Must rely on help from IT staff for plans and practices</a:t>
            </a:r>
          </a:p>
          <a:p>
            <a:pPr lvl="1"/>
            <a:r>
              <a:rPr lang="en-US" altLang="en-US" sz="2000" dirty="0"/>
              <a:t>Ability to set policy, handle incidents, and effectively allocate resources is worse than any other size</a:t>
            </a:r>
          </a:p>
          <a:p>
            <a:pPr lvl="1"/>
            <a:r>
              <a:rPr lang="en-US" altLang="en-US" sz="2000" dirty="0"/>
              <a:t>May be large enough to implement a multi-tiered approach to security</a:t>
            </a:r>
          </a:p>
          <a:p>
            <a:pPr lvl="2"/>
            <a:r>
              <a:rPr lang="en-US" altLang="en-US" sz="1800" dirty="0"/>
              <a:t>With fewer dedicated groups and more functions assigned to each group</a:t>
            </a:r>
          </a:p>
          <a:p>
            <a:pPr lvl="1"/>
            <a:r>
              <a:rPr lang="en-US" altLang="en-US" sz="2000" dirty="0"/>
              <a:t>Tend to ignore some security functions</a:t>
            </a:r>
          </a:p>
          <a:p>
            <a:pPr lvl="1"/>
            <a:endParaRPr lang="en-US" altLang="en-US" sz="2000" dirty="0"/>
          </a:p>
        </p:txBody>
      </p:sp>
      <p:sp>
        <p:nvSpPr>
          <p:cNvPr id="2" name="Slide Number Placeholder 1">
            <a:extLst>
              <a:ext uri="{FF2B5EF4-FFF2-40B4-BE49-F238E27FC236}">
                <a16:creationId xmlns:a16="http://schemas.microsoft.com/office/drawing/2014/main" id="{94A762AA-0C5E-464F-AF7A-A6BE91C2775F}"/>
              </a:ext>
            </a:extLst>
          </p:cNvPr>
          <p:cNvSpPr>
            <a:spLocks noGrp="1"/>
          </p:cNvSpPr>
          <p:nvPr>
            <p:ph type="sldNum" sz="quarter" idx="12"/>
          </p:nvPr>
        </p:nvSpPr>
        <p:spPr/>
        <p:txBody>
          <a:bodyPr/>
          <a:lstStyle/>
          <a:p>
            <a:pPr>
              <a:defRPr/>
            </a:pPr>
            <a:fld id="{C8EB4B23-68DB-C14F-84D9-7CE831674BEA}" type="slidenum">
              <a:rPr lang="en-AU" altLang="en-US" smtClean="0"/>
              <a:pPr>
                <a:defRPr/>
              </a:pPr>
              <a:t>7</a:t>
            </a:fld>
            <a:endParaRPr lang="en-A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AE917C08-AC04-AB47-834B-403BB1A174CE}"/>
              </a:ext>
            </a:extLst>
          </p:cNvPr>
          <p:cNvSpPr>
            <a:spLocks noGrp="1"/>
          </p:cNvSpPr>
          <p:nvPr>
            <p:ph type="title"/>
          </p:nvPr>
        </p:nvSpPr>
        <p:spPr>
          <a:xfrm>
            <a:off x="838200" y="365127"/>
            <a:ext cx="10515600" cy="1047649"/>
          </a:xfrm>
        </p:spPr>
        <p:txBody>
          <a:bodyPr/>
          <a:lstStyle/>
          <a:p>
            <a:r>
              <a:rPr lang="en-US" altLang="en-US"/>
              <a:t>Security in Small Organizations</a:t>
            </a:r>
          </a:p>
        </p:txBody>
      </p:sp>
      <p:sp>
        <p:nvSpPr>
          <p:cNvPr id="48131" name="Rectangle 5">
            <a:extLst>
              <a:ext uri="{FF2B5EF4-FFF2-40B4-BE49-F238E27FC236}">
                <a16:creationId xmlns:a16="http://schemas.microsoft.com/office/drawing/2014/main" id="{5BE6326D-2CC1-1D44-8888-4880C1A142DF}"/>
              </a:ext>
            </a:extLst>
          </p:cNvPr>
          <p:cNvSpPr>
            <a:spLocks noGrp="1"/>
          </p:cNvSpPr>
          <p:nvPr>
            <p:ph idx="1"/>
          </p:nvPr>
        </p:nvSpPr>
        <p:spPr>
          <a:xfrm>
            <a:off x="815550" y="1835224"/>
            <a:ext cx="10515600" cy="4098679"/>
          </a:xfrm>
        </p:spPr>
        <p:txBody>
          <a:bodyPr>
            <a:normAutofit/>
          </a:bodyPr>
          <a:lstStyle/>
          <a:p>
            <a:r>
              <a:rPr lang="en-US" altLang="en-US" sz="2400" dirty="0"/>
              <a:t>Small organizations</a:t>
            </a:r>
          </a:p>
          <a:p>
            <a:pPr lvl="1"/>
            <a:r>
              <a:rPr lang="en-US" altLang="en-US" sz="2000" dirty="0"/>
              <a:t>Have between 10 and 100 computers</a:t>
            </a:r>
          </a:p>
          <a:p>
            <a:pPr lvl="1"/>
            <a:r>
              <a:rPr lang="en-US" altLang="en-US" sz="2000" dirty="0"/>
              <a:t>Have a simple, centralized IT organizational model</a:t>
            </a:r>
          </a:p>
          <a:p>
            <a:pPr lvl="1"/>
            <a:r>
              <a:rPr lang="en-US" altLang="en-US" sz="2000" dirty="0"/>
              <a:t>Spend disproportionately more on security</a:t>
            </a:r>
          </a:p>
          <a:p>
            <a:pPr lvl="1"/>
            <a:r>
              <a:rPr lang="en-US" altLang="en-US" sz="2000" dirty="0"/>
              <a:t>Information security is often the responsibility of a single security administrator</a:t>
            </a:r>
          </a:p>
          <a:p>
            <a:pPr lvl="1"/>
            <a:r>
              <a:rPr lang="en-US" altLang="en-US" sz="2000" dirty="0"/>
              <a:t>Have little in the way of formal policy, planning, or security measures</a:t>
            </a:r>
          </a:p>
          <a:p>
            <a:pPr lvl="1"/>
            <a:r>
              <a:rPr lang="en-US" altLang="en-US" sz="2000" dirty="0"/>
              <a:t>Commonly outsource their Web presence or electronic commerce operations </a:t>
            </a:r>
          </a:p>
          <a:p>
            <a:pPr lvl="1"/>
            <a:r>
              <a:rPr lang="en-US" altLang="en-US" sz="2000" dirty="0"/>
              <a:t>Security training and awareness is commonly conducted on a 1-on-1 basis</a:t>
            </a:r>
          </a:p>
          <a:p>
            <a:pPr lvl="1"/>
            <a:r>
              <a:rPr lang="en-US" altLang="en-US" sz="2000" dirty="0"/>
              <a:t>Policies (when they exist) are often issue-specific </a:t>
            </a:r>
          </a:p>
          <a:p>
            <a:pPr lvl="1"/>
            <a:r>
              <a:rPr lang="en-US" altLang="en-US" sz="2000" dirty="0"/>
              <a:t>Formal planning is often part of IT planning </a:t>
            </a:r>
          </a:p>
          <a:p>
            <a:pPr lvl="1"/>
            <a:r>
              <a:rPr lang="en-US" altLang="en-US" sz="2000" dirty="0"/>
              <a:t>Threats from insiders are less likely</a:t>
            </a:r>
          </a:p>
          <a:p>
            <a:pPr lvl="2"/>
            <a:r>
              <a:rPr lang="en-US" altLang="en-US" sz="1800" dirty="0"/>
              <a:t>Every employee knows every other employee</a:t>
            </a:r>
          </a:p>
          <a:p>
            <a:pPr lvl="1"/>
            <a:endParaRPr lang="en-US" altLang="en-US" sz="2000" dirty="0"/>
          </a:p>
        </p:txBody>
      </p:sp>
      <p:sp>
        <p:nvSpPr>
          <p:cNvPr id="2" name="Slide Number Placeholder 1">
            <a:extLst>
              <a:ext uri="{FF2B5EF4-FFF2-40B4-BE49-F238E27FC236}">
                <a16:creationId xmlns:a16="http://schemas.microsoft.com/office/drawing/2014/main" id="{E47952A7-00BA-7C4C-9E00-4B619A6C69CD}"/>
              </a:ext>
            </a:extLst>
          </p:cNvPr>
          <p:cNvSpPr>
            <a:spLocks noGrp="1"/>
          </p:cNvSpPr>
          <p:nvPr>
            <p:ph type="sldNum" sz="quarter" idx="12"/>
          </p:nvPr>
        </p:nvSpPr>
        <p:spPr/>
        <p:txBody>
          <a:bodyPr/>
          <a:lstStyle/>
          <a:p>
            <a:pPr>
              <a:defRPr/>
            </a:pPr>
            <a:fld id="{C8EB4B23-68DB-C14F-84D9-7CE831674BEA}" type="slidenum">
              <a:rPr lang="en-AU" altLang="en-US" smtClean="0"/>
              <a:pPr>
                <a:defRPr/>
              </a:pPr>
              <a:t>8</a:t>
            </a:fld>
            <a:endParaRPr lang="en-A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020C915C-457E-9D4D-9167-DA96D8355E6A}"/>
              </a:ext>
            </a:extLst>
          </p:cNvPr>
          <p:cNvSpPr>
            <a:spLocks noGrp="1"/>
          </p:cNvSpPr>
          <p:nvPr>
            <p:ph type="title"/>
          </p:nvPr>
        </p:nvSpPr>
        <p:spPr/>
        <p:txBody>
          <a:bodyPr/>
          <a:lstStyle/>
          <a:p>
            <a:pPr eaLnBrk="1" hangingPunct="1"/>
            <a:r>
              <a:rPr lang="en-US" altLang="en-US"/>
              <a:t>Security in Large Organizations</a:t>
            </a:r>
          </a:p>
        </p:txBody>
      </p:sp>
      <p:sp>
        <p:nvSpPr>
          <p:cNvPr id="33795" name="Rectangle 5">
            <a:extLst>
              <a:ext uri="{FF2B5EF4-FFF2-40B4-BE49-F238E27FC236}">
                <a16:creationId xmlns:a16="http://schemas.microsoft.com/office/drawing/2014/main" id="{9A5CAE7A-DBC7-704D-BF26-5C812CA5578A}"/>
              </a:ext>
            </a:extLst>
          </p:cNvPr>
          <p:cNvSpPr>
            <a:spLocks noGrp="1"/>
          </p:cNvSpPr>
          <p:nvPr>
            <p:ph idx="1"/>
          </p:nvPr>
        </p:nvSpPr>
        <p:spPr>
          <a:xfrm>
            <a:off x="838200" y="2431083"/>
            <a:ext cx="10515600" cy="2582093"/>
          </a:xfrm>
        </p:spPr>
        <p:txBody>
          <a:bodyPr/>
          <a:lstStyle/>
          <a:p>
            <a:pPr eaLnBrk="1" hangingPunct="1"/>
            <a:r>
              <a:rPr lang="en-US" altLang="en-US" sz="2400" dirty="0"/>
              <a:t>One approach separates functions into four areas:</a:t>
            </a:r>
          </a:p>
          <a:p>
            <a:pPr lvl="1" eaLnBrk="1" hangingPunct="1"/>
            <a:r>
              <a:rPr lang="en-US" altLang="en-US" sz="2000" dirty="0"/>
              <a:t>Functions performed by non-technology business units outside of IT (legal, training)</a:t>
            </a:r>
          </a:p>
          <a:p>
            <a:pPr lvl="1" eaLnBrk="1" hangingPunct="1"/>
            <a:r>
              <a:rPr lang="en-US" altLang="en-US" sz="2000" dirty="0"/>
              <a:t>Functions performed by IT groups outside of information security area (systems and network security administrations)</a:t>
            </a:r>
          </a:p>
          <a:p>
            <a:pPr lvl="1" eaLnBrk="1" hangingPunct="1"/>
            <a:r>
              <a:rPr lang="en-US" altLang="en-US" sz="2000" dirty="0"/>
              <a:t>Functions performed within information security department as customer service (risk and vulnerability assessments, system testing, IR, planning)</a:t>
            </a:r>
          </a:p>
          <a:p>
            <a:pPr lvl="1" eaLnBrk="1" hangingPunct="1"/>
            <a:r>
              <a:rPr lang="en-US" altLang="en-US" sz="2000" dirty="0"/>
              <a:t>Functions performed within the information security department as compliance (policy)</a:t>
            </a:r>
          </a:p>
        </p:txBody>
      </p:sp>
      <p:sp>
        <p:nvSpPr>
          <p:cNvPr id="2" name="Slide Number Placeholder 1">
            <a:extLst>
              <a:ext uri="{FF2B5EF4-FFF2-40B4-BE49-F238E27FC236}">
                <a16:creationId xmlns:a16="http://schemas.microsoft.com/office/drawing/2014/main" id="{1D0EED42-01BB-3840-85A0-42F818A566FA}"/>
              </a:ext>
            </a:extLst>
          </p:cNvPr>
          <p:cNvSpPr>
            <a:spLocks noGrp="1"/>
          </p:cNvSpPr>
          <p:nvPr>
            <p:ph type="sldNum" sz="quarter" idx="12"/>
          </p:nvPr>
        </p:nvSpPr>
        <p:spPr/>
        <p:txBody>
          <a:bodyPr/>
          <a:lstStyle/>
          <a:p>
            <a:pPr>
              <a:defRPr/>
            </a:pPr>
            <a:fld id="{C8EB4B23-68DB-C14F-84D9-7CE831674BEA}" type="slidenum">
              <a:rPr lang="en-AU" altLang="en-US" smtClean="0"/>
              <a:pPr>
                <a:defRPr/>
              </a:pPr>
              <a:t>9</a:t>
            </a:fld>
            <a:endParaRPr lang="en-AU" altLang="en-US"/>
          </a:p>
        </p:txBody>
      </p:sp>
    </p:spTree>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ec03_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03" id="{E8B29301-31E6-A848-BCD6-610B6DA4B39E}" vid="{1B9EC679-941E-A94A-BA8A-CCE2BDC3B90E}"/>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13918</TotalTime>
  <Words>2296</Words>
  <Application>Microsoft Macintosh PowerPoint</Application>
  <PresentationFormat>宽屏</PresentationFormat>
  <Paragraphs>368</Paragraphs>
  <Slides>48</Slides>
  <Notes>48</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48</vt:i4>
      </vt:variant>
    </vt:vector>
  </HeadingPairs>
  <TitlesOfParts>
    <vt:vector size="58" baseType="lpstr">
      <vt:lpstr>Arial</vt:lpstr>
      <vt:lpstr>Calibri</vt:lpstr>
      <vt:lpstr>Calibri Light</vt:lpstr>
      <vt:lpstr>Comic Sans MS</vt:lpstr>
      <vt:lpstr>Courier New</vt:lpstr>
      <vt:lpstr>Wingdings</vt:lpstr>
      <vt:lpstr>1_Custom Design</vt:lpstr>
      <vt:lpstr>2_Custom Design</vt:lpstr>
      <vt:lpstr>Custom Design</vt:lpstr>
      <vt:lpstr>Lec03_1</vt:lpstr>
      <vt:lpstr>CSIT988/CSIT488 Security, Ethics and Professionalism Week 7: Developing the security program</vt:lpstr>
      <vt:lpstr>Introduction</vt:lpstr>
      <vt:lpstr>Organizing for Security</vt:lpstr>
      <vt:lpstr>Organizing for Security (cont’d.)</vt:lpstr>
      <vt:lpstr>Organizing for Security (cont’d.)</vt:lpstr>
      <vt:lpstr>Organizing for Security (cont’d.)</vt:lpstr>
      <vt:lpstr>Security in Medium-Sized Organizations</vt:lpstr>
      <vt:lpstr>Security in Small Organizations</vt:lpstr>
      <vt:lpstr>Security in Large Organizations</vt:lpstr>
      <vt:lpstr>Security in Large Organizations (cont’d.)</vt:lpstr>
      <vt:lpstr>Security in Large Organizations (cont’d.)</vt:lpstr>
      <vt:lpstr>Security in Very Large Organizations (cont’d.)</vt:lpstr>
      <vt:lpstr>Security in Medium-Sized Organizations (cont’d.)</vt:lpstr>
      <vt:lpstr>Security in Small Organizations (cont’d.)</vt:lpstr>
      <vt:lpstr>Placing Information Security Within An Organization</vt:lpstr>
      <vt:lpstr>Placing Information Security Within An Organization (cont’d.)</vt:lpstr>
      <vt:lpstr>Placing Information Security Within an Organization (cont’d.)</vt:lpstr>
      <vt:lpstr>Placing Information Security Within an Organization (cont’d.)</vt:lpstr>
      <vt:lpstr>Placing Information Security Within an Organization (cont’d.)</vt:lpstr>
      <vt:lpstr>Placing Information Security Within an Organization (cont’d.)</vt:lpstr>
      <vt:lpstr>Placing Information Security Within an Organization (cont’d.)</vt:lpstr>
      <vt:lpstr>Placing Information Security Within an Organization (cont’d.)</vt:lpstr>
      <vt:lpstr>Components of the Security Program</vt:lpstr>
      <vt:lpstr>Information Security Roles and Titles</vt:lpstr>
      <vt:lpstr>Information Security Roles and Titles (cont’d.)</vt:lpstr>
      <vt:lpstr>Information Security Roles and Titles (cont’d.)</vt:lpstr>
      <vt:lpstr>Information Security Roles and Titles (cont’d.)</vt:lpstr>
      <vt:lpstr>Help Desk Personnel</vt:lpstr>
      <vt:lpstr>Implementing Security Education, Training, and Awareness Programs</vt:lpstr>
      <vt:lpstr>Implementing SETA Programs (cont’d.)</vt:lpstr>
      <vt:lpstr>Implementing SETA Programs (cont’d.)</vt:lpstr>
      <vt:lpstr>Security Education</vt:lpstr>
      <vt:lpstr>Security Education (cont’d.)</vt:lpstr>
      <vt:lpstr>Security Education (cont’d.)</vt:lpstr>
      <vt:lpstr>Security Education (cont’d.)</vt:lpstr>
      <vt:lpstr>Security Education (cont’d.)</vt:lpstr>
      <vt:lpstr>Security Training</vt:lpstr>
      <vt:lpstr>Security Training (cont’d.)</vt:lpstr>
      <vt:lpstr>Training Techniques</vt:lpstr>
      <vt:lpstr>Training Techniques (cont’d.)</vt:lpstr>
      <vt:lpstr>Training Techniques (cont’d.)</vt:lpstr>
      <vt:lpstr>Training Techniques (cont’d.)</vt:lpstr>
      <vt:lpstr>Implementing Training</vt:lpstr>
      <vt:lpstr>Security Awareness</vt:lpstr>
      <vt:lpstr>Security Awareness (cont’d.)</vt:lpstr>
      <vt:lpstr>Security Awareness (cont’d.)</vt:lpstr>
      <vt:lpstr>Security Awareness (cont’d.)</vt:lpstr>
      <vt:lpstr>Security Awareness (cont’d.)</vt:lpstr>
    </vt:vector>
  </TitlesOfParts>
  <Company>Faculty of 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ISIT937 Information Technology Security and Risk Management </dc:title>
  <dc:creator>win</dc:creator>
  <cp:lastModifiedBy>Yinqiao Li</cp:lastModifiedBy>
  <cp:revision>1342</cp:revision>
  <cp:lastPrinted>2017-04-03T01:02:35Z</cp:lastPrinted>
  <dcterms:created xsi:type="dcterms:W3CDTF">2011-02-07T22:44:11Z</dcterms:created>
  <dcterms:modified xsi:type="dcterms:W3CDTF">2024-06-03T03:25:03Z</dcterms:modified>
</cp:coreProperties>
</file>