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60" r:id="rId3"/>
    <p:sldMasterId id="2147484438" r:id="rId4"/>
  </p:sldMasterIdLst>
  <p:notesMasterIdLst>
    <p:notesMasterId r:id="rId40"/>
  </p:notesMasterIdLst>
  <p:handoutMasterIdLst>
    <p:handoutMasterId r:id="rId41"/>
  </p:handoutMasterIdLst>
  <p:sldIdLst>
    <p:sldId id="684" r:id="rId5"/>
    <p:sldId id="369" r:id="rId6"/>
    <p:sldId id="370" r:id="rId7"/>
    <p:sldId id="372" r:id="rId8"/>
    <p:sldId id="373" r:id="rId9"/>
    <p:sldId id="374" r:id="rId10"/>
    <p:sldId id="375" r:id="rId11"/>
    <p:sldId id="376" r:id="rId12"/>
    <p:sldId id="377" r:id="rId13"/>
    <p:sldId id="379" r:id="rId14"/>
    <p:sldId id="380" r:id="rId15"/>
    <p:sldId id="381" r:id="rId16"/>
    <p:sldId id="383" r:id="rId17"/>
    <p:sldId id="382" r:id="rId18"/>
    <p:sldId id="384" r:id="rId19"/>
    <p:sldId id="386" r:id="rId20"/>
    <p:sldId id="385" r:id="rId21"/>
    <p:sldId id="388" r:id="rId22"/>
    <p:sldId id="389" r:id="rId23"/>
    <p:sldId id="391" r:id="rId24"/>
    <p:sldId id="392" r:id="rId25"/>
    <p:sldId id="393" r:id="rId26"/>
    <p:sldId id="394" r:id="rId27"/>
    <p:sldId id="395" r:id="rId28"/>
    <p:sldId id="396" r:id="rId29"/>
    <p:sldId id="397" r:id="rId30"/>
    <p:sldId id="398" r:id="rId31"/>
    <p:sldId id="399" r:id="rId32"/>
    <p:sldId id="400" r:id="rId33"/>
    <p:sldId id="401" r:id="rId34"/>
    <p:sldId id="402" r:id="rId35"/>
    <p:sldId id="406" r:id="rId36"/>
    <p:sldId id="403" r:id="rId37"/>
    <p:sldId id="404" r:id="rId38"/>
    <p:sldId id="405" r:id="rId39"/>
  </p:sldIdLst>
  <p:sldSz cx="12192000" cy="6858000"/>
  <p:notesSz cx="10234613" cy="70993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236">
          <p15:clr>
            <a:srgbClr val="A4A3A4"/>
          </p15:clr>
        </p15:guide>
        <p15:guide id="2" pos="32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p:restoredTop sz="94678"/>
  </p:normalViewPr>
  <p:slideViewPr>
    <p:cSldViewPr>
      <p:cViewPr varScale="1">
        <p:scale>
          <a:sx n="117" d="100"/>
          <a:sy n="117" d="100"/>
        </p:scale>
        <p:origin x="608" y="184"/>
      </p:cViewPr>
      <p:guideLst>
        <p:guide orient="horz" pos="2160"/>
        <p:guide pos="3840"/>
      </p:guideLst>
    </p:cSldViewPr>
  </p:slideViewPr>
  <p:notesTextViewPr>
    <p:cViewPr>
      <p:scale>
        <a:sx n="100" d="100"/>
        <a:sy n="100" d="100"/>
      </p:scale>
      <p:origin x="0" y="0"/>
    </p:cViewPr>
  </p:notesTextViewPr>
  <p:notesViewPr>
    <p:cSldViewPr>
      <p:cViewPr varScale="1">
        <p:scale>
          <a:sx n="115" d="100"/>
          <a:sy n="115" d="100"/>
        </p:scale>
        <p:origin x="-1350" y="-90"/>
      </p:cViewPr>
      <p:guideLst>
        <p:guide orient="horz" pos="2236"/>
        <p:guide pos="322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6D25C3A3-48B9-E54D-BE99-AECB6134C208}"/>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AU"/>
          </a:p>
        </p:txBody>
      </p:sp>
      <p:sp>
        <p:nvSpPr>
          <p:cNvPr id="56323" name="Rectangle 3">
            <a:extLst>
              <a:ext uri="{FF2B5EF4-FFF2-40B4-BE49-F238E27FC236}">
                <a16:creationId xmlns:a16="http://schemas.microsoft.com/office/drawing/2014/main" id="{3C94FBC1-3FE9-D247-BD96-49A303B0B8EB}"/>
              </a:ext>
            </a:extLst>
          </p:cNvPr>
          <p:cNvSpPr>
            <a:spLocks noGrp="1" noChangeArrowheads="1"/>
          </p:cNvSpPr>
          <p:nvPr>
            <p:ph type="dt" sz="quarter" idx="1"/>
          </p:nvPr>
        </p:nvSpPr>
        <p:spPr bwMode="auto">
          <a:xfrm>
            <a:off x="5797550" y="0"/>
            <a:ext cx="4435475" cy="35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AU"/>
          </a:p>
        </p:txBody>
      </p:sp>
      <p:sp>
        <p:nvSpPr>
          <p:cNvPr id="56324" name="Rectangle 4">
            <a:extLst>
              <a:ext uri="{FF2B5EF4-FFF2-40B4-BE49-F238E27FC236}">
                <a16:creationId xmlns:a16="http://schemas.microsoft.com/office/drawing/2014/main" id="{A38A1B23-007B-3947-8600-A13EC5BFD421}"/>
              </a:ext>
            </a:extLst>
          </p:cNvPr>
          <p:cNvSpPr>
            <a:spLocks noGrp="1" noChangeArrowheads="1"/>
          </p:cNvSpPr>
          <p:nvPr>
            <p:ph type="ftr" sz="quarter" idx="2"/>
          </p:nvPr>
        </p:nvSpPr>
        <p:spPr bwMode="auto">
          <a:xfrm>
            <a:off x="0" y="6743700"/>
            <a:ext cx="4435475"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AU"/>
          </a:p>
        </p:txBody>
      </p:sp>
      <p:sp>
        <p:nvSpPr>
          <p:cNvPr id="56325" name="Rectangle 5">
            <a:extLst>
              <a:ext uri="{FF2B5EF4-FFF2-40B4-BE49-F238E27FC236}">
                <a16:creationId xmlns:a16="http://schemas.microsoft.com/office/drawing/2014/main" id="{DBB56F0A-8442-0C42-92D6-5BA7C2E19099}"/>
              </a:ext>
            </a:extLst>
          </p:cNvPr>
          <p:cNvSpPr>
            <a:spLocks noGrp="1" noChangeArrowheads="1"/>
          </p:cNvSpPr>
          <p:nvPr>
            <p:ph type="sldNum" sz="quarter" idx="3"/>
          </p:nvPr>
        </p:nvSpPr>
        <p:spPr bwMode="auto">
          <a:xfrm>
            <a:off x="5797550" y="6743700"/>
            <a:ext cx="4435475"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A8715E6-CE8B-5C47-A047-ADF6ACD1F8B3}" type="slidenum">
              <a:rPr lang="en-AU" altLang="en-US"/>
              <a:pPr>
                <a:defRPr/>
              </a:pPr>
              <a:t>‹#›</a:t>
            </a:fld>
            <a:endParaRPr lang="en-AU"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5F47498-CC4B-B64C-8BA9-C569336B4C9B}"/>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AU"/>
          </a:p>
        </p:txBody>
      </p:sp>
      <p:sp>
        <p:nvSpPr>
          <p:cNvPr id="18435" name="Rectangle 3">
            <a:extLst>
              <a:ext uri="{FF2B5EF4-FFF2-40B4-BE49-F238E27FC236}">
                <a16:creationId xmlns:a16="http://schemas.microsoft.com/office/drawing/2014/main" id="{587E963B-A573-6244-BF0F-B3D6D286919F}"/>
              </a:ext>
            </a:extLst>
          </p:cNvPr>
          <p:cNvSpPr>
            <a:spLocks noGrp="1" noChangeArrowheads="1"/>
          </p:cNvSpPr>
          <p:nvPr>
            <p:ph type="dt"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AU"/>
          </a:p>
        </p:txBody>
      </p:sp>
      <p:sp>
        <p:nvSpPr>
          <p:cNvPr id="17412" name="Rectangle 4">
            <a:extLst>
              <a:ext uri="{FF2B5EF4-FFF2-40B4-BE49-F238E27FC236}">
                <a16:creationId xmlns:a16="http://schemas.microsoft.com/office/drawing/2014/main" id="{1925B9FD-FF0F-2643-8536-6DD0530ADCC4}"/>
              </a:ext>
            </a:extLst>
          </p:cNvPr>
          <p:cNvSpPr>
            <a:spLocks noGrp="1" noRot="1" noChangeAspect="1" noChangeArrowheads="1" noTextEdit="1"/>
          </p:cNvSpPr>
          <p:nvPr>
            <p:ph type="sldImg" idx="2"/>
          </p:nvPr>
        </p:nvSpPr>
        <p:spPr bwMode="auto">
          <a:xfrm>
            <a:off x="2751138" y="531813"/>
            <a:ext cx="4730750" cy="2662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a:extLst>
              <a:ext uri="{FF2B5EF4-FFF2-40B4-BE49-F238E27FC236}">
                <a16:creationId xmlns:a16="http://schemas.microsoft.com/office/drawing/2014/main" id="{15BE1CB0-AF92-D843-8F76-969D809FCAF8}"/>
              </a:ext>
            </a:extLst>
          </p:cNvPr>
          <p:cNvSpPr>
            <a:spLocks noGrp="1" noChangeArrowheads="1"/>
          </p:cNvSpPr>
          <p:nvPr>
            <p:ph type="body" sz="quarter" idx="3"/>
          </p:nvPr>
        </p:nvSpPr>
        <p:spPr bwMode="auto">
          <a:xfrm>
            <a:off x="1023938" y="3371850"/>
            <a:ext cx="8186737" cy="31956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8438" name="Rectangle 6">
            <a:extLst>
              <a:ext uri="{FF2B5EF4-FFF2-40B4-BE49-F238E27FC236}">
                <a16:creationId xmlns:a16="http://schemas.microsoft.com/office/drawing/2014/main" id="{663ECE96-6E83-9B4C-8700-FEA6879AC97C}"/>
              </a:ext>
            </a:extLst>
          </p:cNvPr>
          <p:cNvSpPr>
            <a:spLocks noGrp="1" noChangeArrowheads="1"/>
          </p:cNvSpPr>
          <p:nvPr>
            <p:ph type="ftr" sz="quarter" idx="4"/>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AU"/>
          </a:p>
        </p:txBody>
      </p:sp>
      <p:sp>
        <p:nvSpPr>
          <p:cNvPr id="18439" name="Rectangle 7">
            <a:extLst>
              <a:ext uri="{FF2B5EF4-FFF2-40B4-BE49-F238E27FC236}">
                <a16:creationId xmlns:a16="http://schemas.microsoft.com/office/drawing/2014/main" id="{01A6AB84-25D9-A64F-A04F-BE38CF97FBC1}"/>
              </a:ext>
            </a:extLst>
          </p:cNvPr>
          <p:cNvSpPr>
            <a:spLocks noGrp="1" noChangeArrowheads="1"/>
          </p:cNvSpPr>
          <p:nvPr>
            <p:ph type="sldNum" sz="quarter" idx="5"/>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73BCEB91-2C3D-B046-B71A-2D135561E33D}"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709918B-0590-47EC-BAF1-F11161DD87D4}" type="slidenum">
              <a:rPr lang="en-AU" smtClean="0"/>
              <a:t>1</a:t>
            </a:fld>
            <a:endParaRPr lang="en-AU" dirty="0"/>
          </a:p>
        </p:txBody>
      </p:sp>
    </p:spTree>
    <p:extLst>
      <p:ext uri="{BB962C8B-B14F-4D97-AF65-F5344CB8AC3E}">
        <p14:creationId xmlns:p14="http://schemas.microsoft.com/office/powerpoint/2010/main" val="2122760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1B9C3619-4827-1140-9EEE-D989883C04A7}"/>
              </a:ext>
            </a:extLst>
          </p:cNvPr>
          <p:cNvSpPr>
            <a:spLocks noGrp="1" noRot="1" noChangeAspect="1" noTextEdit="1"/>
          </p:cNvSpPr>
          <p:nvPr>
            <p:ph type="sldImg"/>
          </p:nvPr>
        </p:nvSpPr>
        <p:spPr>
          <a:xfrm>
            <a:off x="2751138" y="531813"/>
            <a:ext cx="4730750" cy="2662237"/>
          </a:xfrm>
          <a:ln/>
        </p:spPr>
      </p:sp>
      <p:sp>
        <p:nvSpPr>
          <p:cNvPr id="38915" name="Notes Placeholder 2">
            <a:extLst>
              <a:ext uri="{FF2B5EF4-FFF2-40B4-BE49-F238E27FC236}">
                <a16:creationId xmlns:a16="http://schemas.microsoft.com/office/drawing/2014/main" id="{12539E5F-BB37-C841-8816-9A497FBD423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a:extLst>
              <a:ext uri="{FF2B5EF4-FFF2-40B4-BE49-F238E27FC236}">
                <a16:creationId xmlns:a16="http://schemas.microsoft.com/office/drawing/2014/main" id="{77E3008A-10D1-E544-B17D-901C1E7F14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5B1B90E-4241-8545-B8E7-8B248AE08E43}" type="slidenum">
              <a:rPr lang="en-US" altLang="en-US" sz="1300" smtClean="0"/>
              <a:pPr>
                <a:spcBef>
                  <a:spcPct val="0"/>
                </a:spcBef>
              </a:pPr>
              <a:t>10</a:t>
            </a:fld>
            <a:endParaRPr lang="en-US" altLang="en-US"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0E3D8D2B-9EB3-1A4A-A5B1-2B367C81ECFA}"/>
              </a:ext>
            </a:extLst>
          </p:cNvPr>
          <p:cNvSpPr>
            <a:spLocks noGrp="1" noRot="1" noChangeAspect="1" noTextEdit="1"/>
          </p:cNvSpPr>
          <p:nvPr>
            <p:ph type="sldImg"/>
          </p:nvPr>
        </p:nvSpPr>
        <p:spPr>
          <a:xfrm>
            <a:off x="2751138" y="531813"/>
            <a:ext cx="4730750" cy="2662237"/>
          </a:xfrm>
          <a:ln/>
        </p:spPr>
      </p:sp>
      <p:sp>
        <p:nvSpPr>
          <p:cNvPr id="40963" name="Notes Placeholder 2">
            <a:extLst>
              <a:ext uri="{FF2B5EF4-FFF2-40B4-BE49-F238E27FC236}">
                <a16:creationId xmlns:a16="http://schemas.microsoft.com/office/drawing/2014/main" id="{ABE1D48F-35D5-8542-94FF-6D6E76D315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0964" name="Slide Number Placeholder 3">
            <a:extLst>
              <a:ext uri="{FF2B5EF4-FFF2-40B4-BE49-F238E27FC236}">
                <a16:creationId xmlns:a16="http://schemas.microsoft.com/office/drawing/2014/main" id="{1B29E6F9-9881-5D40-8C98-32F990F0157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C6E3B7-C731-984C-A36C-FFA7CA5256F6}" type="slidenum">
              <a:rPr lang="en-US" altLang="en-US" sz="1300" smtClean="0"/>
              <a:pPr>
                <a:spcBef>
                  <a:spcPct val="0"/>
                </a:spcBef>
              </a:pPr>
              <a:t>11</a:t>
            </a:fld>
            <a:endParaRPr lang="en-US" altLang="en-US"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E3458DB5-5312-0D43-B5D3-4BADEFB8A44D}"/>
              </a:ext>
            </a:extLst>
          </p:cNvPr>
          <p:cNvSpPr>
            <a:spLocks noGrp="1" noRot="1" noChangeAspect="1" noTextEdit="1"/>
          </p:cNvSpPr>
          <p:nvPr>
            <p:ph type="sldImg"/>
          </p:nvPr>
        </p:nvSpPr>
        <p:spPr>
          <a:xfrm>
            <a:off x="2751138" y="531813"/>
            <a:ext cx="4730750" cy="2662237"/>
          </a:xfrm>
          <a:ln/>
        </p:spPr>
      </p:sp>
      <p:sp>
        <p:nvSpPr>
          <p:cNvPr id="43011" name="Notes Placeholder 2">
            <a:extLst>
              <a:ext uri="{FF2B5EF4-FFF2-40B4-BE49-F238E27FC236}">
                <a16:creationId xmlns:a16="http://schemas.microsoft.com/office/drawing/2014/main" id="{5D816F7A-DDF6-E643-8801-D3493378091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3012" name="Slide Number Placeholder 3">
            <a:extLst>
              <a:ext uri="{FF2B5EF4-FFF2-40B4-BE49-F238E27FC236}">
                <a16:creationId xmlns:a16="http://schemas.microsoft.com/office/drawing/2014/main" id="{23260BBF-C13F-3541-B8CC-AEF58E632E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D2A5EC9-349F-0B42-A474-49C9BA2FB1AC}" type="slidenum">
              <a:rPr lang="en-US" altLang="en-US" sz="1300" smtClean="0"/>
              <a:pPr>
                <a:spcBef>
                  <a:spcPct val="0"/>
                </a:spcBef>
              </a:pPr>
              <a:t>12</a:t>
            </a:fld>
            <a:endParaRPr lang="en-US" altLang="en-US"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FC62DF4A-4084-804C-9D67-E37E54545002}"/>
              </a:ext>
            </a:extLst>
          </p:cNvPr>
          <p:cNvSpPr>
            <a:spLocks noGrp="1" noRot="1" noChangeAspect="1" noTextEdit="1"/>
          </p:cNvSpPr>
          <p:nvPr>
            <p:ph type="sldImg"/>
          </p:nvPr>
        </p:nvSpPr>
        <p:spPr>
          <a:xfrm>
            <a:off x="2751138" y="531813"/>
            <a:ext cx="4730750" cy="2662237"/>
          </a:xfrm>
          <a:ln/>
        </p:spPr>
      </p:sp>
      <p:sp>
        <p:nvSpPr>
          <p:cNvPr id="45059" name="Notes Placeholder 2">
            <a:extLst>
              <a:ext uri="{FF2B5EF4-FFF2-40B4-BE49-F238E27FC236}">
                <a16:creationId xmlns:a16="http://schemas.microsoft.com/office/drawing/2014/main" id="{CAF1A841-4875-3D46-9AD7-A78899006A6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5060" name="Slide Number Placeholder 3">
            <a:extLst>
              <a:ext uri="{FF2B5EF4-FFF2-40B4-BE49-F238E27FC236}">
                <a16:creationId xmlns:a16="http://schemas.microsoft.com/office/drawing/2014/main" id="{71CC0837-B120-6C45-9191-42EA678976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63D1FAB-47B2-1E48-A01C-8FBDF8F01376}" type="slidenum">
              <a:rPr lang="en-US" altLang="en-US" sz="1300" smtClean="0"/>
              <a:pPr>
                <a:spcBef>
                  <a:spcPct val="0"/>
                </a:spcBef>
              </a:pPr>
              <a:t>13</a:t>
            </a:fld>
            <a:endParaRPr lang="en-US" altLang="en-US"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28026433-7397-EA45-A0BE-19099E6C72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ECBA0F-5877-1243-8B87-B504BA9EEA5B}" type="slidenum">
              <a:rPr lang="en-US" altLang="en-US" sz="1300" smtClean="0"/>
              <a:pPr>
                <a:spcBef>
                  <a:spcPct val="0"/>
                </a:spcBef>
              </a:pPr>
              <a:t>14</a:t>
            </a:fld>
            <a:endParaRPr lang="en-US" altLang="en-US" sz="1300"/>
          </a:p>
        </p:txBody>
      </p:sp>
      <p:sp>
        <p:nvSpPr>
          <p:cNvPr id="47107" name="Rectangle 2">
            <a:extLst>
              <a:ext uri="{FF2B5EF4-FFF2-40B4-BE49-F238E27FC236}">
                <a16:creationId xmlns:a16="http://schemas.microsoft.com/office/drawing/2014/main" id="{8CBEFADA-A616-9E45-9E8A-51B6879DAD15}"/>
              </a:ext>
            </a:extLst>
          </p:cNvPr>
          <p:cNvSpPr>
            <a:spLocks noGrp="1" noRot="1" noChangeAspect="1" noChangeArrowheads="1" noTextEdit="1"/>
          </p:cNvSpPr>
          <p:nvPr>
            <p:ph type="sldImg"/>
          </p:nvPr>
        </p:nvSpPr>
        <p:spPr>
          <a:xfrm>
            <a:off x="2751138" y="531813"/>
            <a:ext cx="4730750" cy="2662237"/>
          </a:xfrm>
          <a:ln/>
        </p:spPr>
      </p:sp>
      <p:sp>
        <p:nvSpPr>
          <p:cNvPr id="47108" name="Rectangle 3">
            <a:extLst>
              <a:ext uri="{FF2B5EF4-FFF2-40B4-BE49-F238E27FC236}">
                <a16:creationId xmlns:a16="http://schemas.microsoft.com/office/drawing/2014/main" id="{B6DACFF9-31A5-7F4D-B417-F9B07E1DD6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1A1D94A2-FE55-2E42-A2E6-DA5247EF28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4277F8D-D0B1-724E-913B-228C2694CA84}" type="slidenum">
              <a:rPr lang="en-US" altLang="en-US" sz="1300" smtClean="0"/>
              <a:pPr>
                <a:spcBef>
                  <a:spcPct val="0"/>
                </a:spcBef>
              </a:pPr>
              <a:t>15</a:t>
            </a:fld>
            <a:endParaRPr lang="en-US" altLang="en-US" sz="1300"/>
          </a:p>
        </p:txBody>
      </p:sp>
      <p:sp>
        <p:nvSpPr>
          <p:cNvPr id="49155" name="Rectangle 2">
            <a:extLst>
              <a:ext uri="{FF2B5EF4-FFF2-40B4-BE49-F238E27FC236}">
                <a16:creationId xmlns:a16="http://schemas.microsoft.com/office/drawing/2014/main" id="{55AC5DAB-8434-D24E-8F04-B36DC7502498}"/>
              </a:ext>
            </a:extLst>
          </p:cNvPr>
          <p:cNvSpPr>
            <a:spLocks noGrp="1" noRot="1" noChangeAspect="1" noChangeArrowheads="1" noTextEdit="1"/>
          </p:cNvSpPr>
          <p:nvPr>
            <p:ph type="sldImg"/>
          </p:nvPr>
        </p:nvSpPr>
        <p:spPr>
          <a:xfrm>
            <a:off x="2751138" y="531813"/>
            <a:ext cx="4730750" cy="2662237"/>
          </a:xfrm>
          <a:ln/>
        </p:spPr>
      </p:sp>
      <p:sp>
        <p:nvSpPr>
          <p:cNvPr id="49156" name="Rectangle 3">
            <a:extLst>
              <a:ext uri="{FF2B5EF4-FFF2-40B4-BE49-F238E27FC236}">
                <a16:creationId xmlns:a16="http://schemas.microsoft.com/office/drawing/2014/main" id="{34D6DCCA-8556-5F46-BA06-D8A7CB4778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F18747BB-B1E3-614D-8DDB-5450808330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960AA94-CF8B-034B-A8EF-9E52FB54965D}" type="slidenum">
              <a:rPr lang="en-US" altLang="en-US" sz="1300" smtClean="0"/>
              <a:pPr>
                <a:spcBef>
                  <a:spcPct val="0"/>
                </a:spcBef>
              </a:pPr>
              <a:t>16</a:t>
            </a:fld>
            <a:endParaRPr lang="en-US" altLang="en-US" sz="1300"/>
          </a:p>
        </p:txBody>
      </p:sp>
      <p:sp>
        <p:nvSpPr>
          <p:cNvPr id="51203" name="Rectangle 2">
            <a:extLst>
              <a:ext uri="{FF2B5EF4-FFF2-40B4-BE49-F238E27FC236}">
                <a16:creationId xmlns:a16="http://schemas.microsoft.com/office/drawing/2014/main" id="{CD9BEAFD-F030-694E-814A-F4089F6246BB}"/>
              </a:ext>
            </a:extLst>
          </p:cNvPr>
          <p:cNvSpPr>
            <a:spLocks noGrp="1" noRot="1" noChangeAspect="1" noChangeArrowheads="1" noTextEdit="1"/>
          </p:cNvSpPr>
          <p:nvPr>
            <p:ph type="sldImg"/>
          </p:nvPr>
        </p:nvSpPr>
        <p:spPr>
          <a:xfrm>
            <a:off x="2751138" y="531813"/>
            <a:ext cx="4730750" cy="2662237"/>
          </a:xfrm>
          <a:ln/>
        </p:spPr>
      </p:sp>
      <p:sp>
        <p:nvSpPr>
          <p:cNvPr id="51204" name="Rectangle 3">
            <a:extLst>
              <a:ext uri="{FF2B5EF4-FFF2-40B4-BE49-F238E27FC236}">
                <a16:creationId xmlns:a16="http://schemas.microsoft.com/office/drawing/2014/main" id="{FFE95BFF-E799-0944-B52D-86ED2163CF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32282ECE-0CEA-9D4A-BE0E-87155D699C7B}"/>
              </a:ext>
            </a:extLst>
          </p:cNvPr>
          <p:cNvSpPr>
            <a:spLocks noGrp="1" noRot="1" noChangeAspect="1" noTextEdit="1"/>
          </p:cNvSpPr>
          <p:nvPr>
            <p:ph type="sldImg"/>
          </p:nvPr>
        </p:nvSpPr>
        <p:spPr>
          <a:xfrm>
            <a:off x="2751138" y="531813"/>
            <a:ext cx="4730750" cy="2662237"/>
          </a:xfrm>
          <a:ln/>
        </p:spPr>
      </p:sp>
      <p:sp>
        <p:nvSpPr>
          <p:cNvPr id="53251" name="Notes Placeholder 2">
            <a:extLst>
              <a:ext uri="{FF2B5EF4-FFF2-40B4-BE49-F238E27FC236}">
                <a16:creationId xmlns:a16="http://schemas.microsoft.com/office/drawing/2014/main" id="{12D0F414-08B8-C044-9F89-31E38C8985A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3252" name="Slide Number Placeholder 3">
            <a:extLst>
              <a:ext uri="{FF2B5EF4-FFF2-40B4-BE49-F238E27FC236}">
                <a16:creationId xmlns:a16="http://schemas.microsoft.com/office/drawing/2014/main" id="{32CE5523-049A-6D47-8D0A-E6BDC64EBD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5117D5-343A-5D45-99E7-5EA9D180892E}" type="slidenum">
              <a:rPr lang="en-US" altLang="en-US" sz="1300" smtClean="0"/>
              <a:pPr>
                <a:spcBef>
                  <a:spcPct val="0"/>
                </a:spcBef>
              </a:pPr>
              <a:t>17</a:t>
            </a:fld>
            <a:endParaRPr lang="en-US" altLang="en-US"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1A81FD52-B8C6-EC4E-98BC-44CC2B62B017}"/>
              </a:ext>
            </a:extLst>
          </p:cNvPr>
          <p:cNvSpPr>
            <a:spLocks noGrp="1" noRot="1" noChangeAspect="1" noTextEdit="1"/>
          </p:cNvSpPr>
          <p:nvPr>
            <p:ph type="sldImg"/>
          </p:nvPr>
        </p:nvSpPr>
        <p:spPr>
          <a:xfrm>
            <a:off x="2751138" y="531813"/>
            <a:ext cx="4730750" cy="2662237"/>
          </a:xfrm>
          <a:ln/>
        </p:spPr>
      </p:sp>
      <p:sp>
        <p:nvSpPr>
          <p:cNvPr id="55299" name="Notes Placeholder 2">
            <a:extLst>
              <a:ext uri="{FF2B5EF4-FFF2-40B4-BE49-F238E27FC236}">
                <a16:creationId xmlns:a16="http://schemas.microsoft.com/office/drawing/2014/main" id="{EAF3B654-2731-2949-8387-66AC18F9A2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5300" name="Slide Number Placeholder 3">
            <a:extLst>
              <a:ext uri="{FF2B5EF4-FFF2-40B4-BE49-F238E27FC236}">
                <a16:creationId xmlns:a16="http://schemas.microsoft.com/office/drawing/2014/main" id="{70654772-9909-FF4E-B40A-FFD0E796BE0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FF4E25-27B4-2245-975E-606C577CAFBD}" type="slidenum">
              <a:rPr lang="en-US" altLang="en-US" sz="1300" smtClean="0"/>
              <a:pPr>
                <a:spcBef>
                  <a:spcPct val="0"/>
                </a:spcBef>
              </a:pPr>
              <a:t>18</a:t>
            </a:fld>
            <a:endParaRPr lang="en-US" altLang="en-US"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0EAB5C91-395C-1843-A508-70F4037C12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BDB8234-E393-8241-97E9-BFFE7CA1B08D}" type="slidenum">
              <a:rPr lang="en-US" altLang="en-US" sz="1300" smtClean="0"/>
              <a:pPr>
                <a:spcBef>
                  <a:spcPct val="0"/>
                </a:spcBef>
              </a:pPr>
              <a:t>19</a:t>
            </a:fld>
            <a:endParaRPr lang="en-US" altLang="en-US" sz="1300"/>
          </a:p>
        </p:txBody>
      </p:sp>
      <p:sp>
        <p:nvSpPr>
          <p:cNvPr id="57347" name="Rectangle 2">
            <a:extLst>
              <a:ext uri="{FF2B5EF4-FFF2-40B4-BE49-F238E27FC236}">
                <a16:creationId xmlns:a16="http://schemas.microsoft.com/office/drawing/2014/main" id="{2763D984-5FED-6F49-8118-F7EB2F6BEEEB}"/>
              </a:ext>
            </a:extLst>
          </p:cNvPr>
          <p:cNvSpPr>
            <a:spLocks noGrp="1" noRot="1" noChangeAspect="1" noChangeArrowheads="1" noTextEdit="1"/>
          </p:cNvSpPr>
          <p:nvPr>
            <p:ph type="sldImg"/>
          </p:nvPr>
        </p:nvSpPr>
        <p:spPr>
          <a:xfrm>
            <a:off x="2751138" y="531813"/>
            <a:ext cx="4730750" cy="2662237"/>
          </a:xfrm>
          <a:ln/>
        </p:spPr>
      </p:sp>
      <p:sp>
        <p:nvSpPr>
          <p:cNvPr id="57348" name="Rectangle 3">
            <a:extLst>
              <a:ext uri="{FF2B5EF4-FFF2-40B4-BE49-F238E27FC236}">
                <a16:creationId xmlns:a16="http://schemas.microsoft.com/office/drawing/2014/main" id="{D15BAA5D-443B-D847-8A2D-C44B19DCB6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72E5AD5B-7338-A14D-B96C-6F83047A08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B032B2B-5176-5A4E-80B0-35CDF5C7ED12}" type="slidenum">
              <a:rPr lang="en-US" altLang="en-US" sz="1300" smtClean="0"/>
              <a:pPr>
                <a:spcBef>
                  <a:spcPct val="0"/>
                </a:spcBef>
              </a:pPr>
              <a:t>2</a:t>
            </a:fld>
            <a:endParaRPr lang="en-US" altLang="en-US" sz="1300"/>
          </a:p>
        </p:txBody>
      </p:sp>
      <p:sp>
        <p:nvSpPr>
          <p:cNvPr id="22531" name="Rectangle 2">
            <a:extLst>
              <a:ext uri="{FF2B5EF4-FFF2-40B4-BE49-F238E27FC236}">
                <a16:creationId xmlns:a16="http://schemas.microsoft.com/office/drawing/2014/main" id="{1EDC92BC-DB90-C14F-AB46-2891A1700A64}"/>
              </a:ext>
            </a:extLst>
          </p:cNvPr>
          <p:cNvSpPr>
            <a:spLocks noGrp="1" noRot="1" noChangeAspect="1" noChangeArrowheads="1" noTextEdit="1"/>
          </p:cNvSpPr>
          <p:nvPr>
            <p:ph type="sldImg"/>
          </p:nvPr>
        </p:nvSpPr>
        <p:spPr>
          <a:xfrm>
            <a:off x="2751138" y="531813"/>
            <a:ext cx="4730750" cy="2662237"/>
          </a:xfrm>
          <a:ln/>
        </p:spPr>
      </p:sp>
      <p:sp>
        <p:nvSpPr>
          <p:cNvPr id="22532" name="Rectangle 3">
            <a:extLst>
              <a:ext uri="{FF2B5EF4-FFF2-40B4-BE49-F238E27FC236}">
                <a16:creationId xmlns:a16="http://schemas.microsoft.com/office/drawing/2014/main" id="{8A500A93-1B42-3945-8638-0FF4414B74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DC9CB6BD-F48D-D14E-B254-398E8174D4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408BAA-11D8-4F4D-9173-9E10C1C49028}" type="slidenum">
              <a:rPr lang="en-US" altLang="en-US" sz="1300" smtClean="0"/>
              <a:pPr>
                <a:spcBef>
                  <a:spcPct val="0"/>
                </a:spcBef>
              </a:pPr>
              <a:t>20</a:t>
            </a:fld>
            <a:endParaRPr lang="en-US" altLang="en-US" sz="1300"/>
          </a:p>
        </p:txBody>
      </p:sp>
      <p:sp>
        <p:nvSpPr>
          <p:cNvPr id="59395" name="Rectangle 2">
            <a:extLst>
              <a:ext uri="{FF2B5EF4-FFF2-40B4-BE49-F238E27FC236}">
                <a16:creationId xmlns:a16="http://schemas.microsoft.com/office/drawing/2014/main" id="{90BD2D65-7A32-2648-B3EA-C159399147E9}"/>
              </a:ext>
            </a:extLst>
          </p:cNvPr>
          <p:cNvSpPr>
            <a:spLocks noGrp="1" noRot="1" noChangeAspect="1" noChangeArrowheads="1" noTextEdit="1"/>
          </p:cNvSpPr>
          <p:nvPr>
            <p:ph type="sldImg"/>
          </p:nvPr>
        </p:nvSpPr>
        <p:spPr>
          <a:xfrm>
            <a:off x="2751138" y="531813"/>
            <a:ext cx="4730750" cy="2662237"/>
          </a:xfrm>
          <a:ln/>
        </p:spPr>
      </p:sp>
      <p:sp>
        <p:nvSpPr>
          <p:cNvPr id="59396" name="Rectangle 3">
            <a:extLst>
              <a:ext uri="{FF2B5EF4-FFF2-40B4-BE49-F238E27FC236}">
                <a16:creationId xmlns:a16="http://schemas.microsoft.com/office/drawing/2014/main" id="{94E193F3-EF43-A344-B374-B43BE0C14C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B5B3A963-C6DE-734A-AC41-F638415C46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CA5C8D-4307-EA46-B3FD-DC2108E287E6}" type="slidenum">
              <a:rPr lang="en-US" altLang="en-US" sz="1300" smtClean="0"/>
              <a:pPr>
                <a:spcBef>
                  <a:spcPct val="0"/>
                </a:spcBef>
              </a:pPr>
              <a:t>21</a:t>
            </a:fld>
            <a:endParaRPr lang="en-US" altLang="en-US" sz="1300"/>
          </a:p>
        </p:txBody>
      </p:sp>
      <p:sp>
        <p:nvSpPr>
          <p:cNvPr id="61443" name="Rectangle 2">
            <a:extLst>
              <a:ext uri="{FF2B5EF4-FFF2-40B4-BE49-F238E27FC236}">
                <a16:creationId xmlns:a16="http://schemas.microsoft.com/office/drawing/2014/main" id="{E7ACA95A-21CE-1840-B749-96DF66258760}"/>
              </a:ext>
            </a:extLst>
          </p:cNvPr>
          <p:cNvSpPr>
            <a:spLocks noGrp="1" noRot="1" noChangeAspect="1" noChangeArrowheads="1" noTextEdit="1"/>
          </p:cNvSpPr>
          <p:nvPr>
            <p:ph type="sldImg"/>
          </p:nvPr>
        </p:nvSpPr>
        <p:spPr>
          <a:xfrm>
            <a:off x="2751138" y="531813"/>
            <a:ext cx="4730750" cy="2662237"/>
          </a:xfrm>
          <a:ln/>
        </p:spPr>
      </p:sp>
      <p:sp>
        <p:nvSpPr>
          <p:cNvPr id="61444" name="Rectangle 3">
            <a:extLst>
              <a:ext uri="{FF2B5EF4-FFF2-40B4-BE49-F238E27FC236}">
                <a16:creationId xmlns:a16="http://schemas.microsoft.com/office/drawing/2014/main" id="{98AD3207-9F5A-EA4E-9B8D-EB0ACA8246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AB39E67D-0C84-F643-A066-B1F5EBAF68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77BBA5A-9029-AD4D-9F89-634A0DE5C9DE}" type="slidenum">
              <a:rPr lang="en-US" altLang="en-US" sz="1300" smtClean="0"/>
              <a:pPr>
                <a:spcBef>
                  <a:spcPct val="0"/>
                </a:spcBef>
              </a:pPr>
              <a:t>22</a:t>
            </a:fld>
            <a:endParaRPr lang="en-US" altLang="en-US" sz="1300"/>
          </a:p>
        </p:txBody>
      </p:sp>
      <p:sp>
        <p:nvSpPr>
          <p:cNvPr id="63491" name="Rectangle 2">
            <a:extLst>
              <a:ext uri="{FF2B5EF4-FFF2-40B4-BE49-F238E27FC236}">
                <a16:creationId xmlns:a16="http://schemas.microsoft.com/office/drawing/2014/main" id="{C3C972CB-7E98-7F4F-97D4-CCC346CB2559}"/>
              </a:ext>
            </a:extLst>
          </p:cNvPr>
          <p:cNvSpPr>
            <a:spLocks noGrp="1" noRot="1" noChangeAspect="1" noChangeArrowheads="1" noTextEdit="1"/>
          </p:cNvSpPr>
          <p:nvPr>
            <p:ph type="sldImg"/>
          </p:nvPr>
        </p:nvSpPr>
        <p:spPr>
          <a:xfrm>
            <a:off x="2751138" y="531813"/>
            <a:ext cx="4730750" cy="2662237"/>
          </a:xfrm>
          <a:ln/>
        </p:spPr>
      </p:sp>
      <p:sp>
        <p:nvSpPr>
          <p:cNvPr id="63492" name="Rectangle 3">
            <a:extLst>
              <a:ext uri="{FF2B5EF4-FFF2-40B4-BE49-F238E27FC236}">
                <a16:creationId xmlns:a16="http://schemas.microsoft.com/office/drawing/2014/main" id="{16FA4CBB-C33F-7C4C-A2F7-FD230E7EFB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2AB50C1C-1C94-F949-8FF5-A42E9D9B52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D971E37-FE4B-B847-82E1-55C2A88F9E20}" type="slidenum">
              <a:rPr lang="en-US" altLang="en-US" sz="1300" smtClean="0"/>
              <a:pPr>
                <a:spcBef>
                  <a:spcPct val="0"/>
                </a:spcBef>
              </a:pPr>
              <a:t>23</a:t>
            </a:fld>
            <a:endParaRPr lang="en-US" altLang="en-US" sz="1300"/>
          </a:p>
        </p:txBody>
      </p:sp>
      <p:sp>
        <p:nvSpPr>
          <p:cNvPr id="65539" name="Rectangle 2">
            <a:extLst>
              <a:ext uri="{FF2B5EF4-FFF2-40B4-BE49-F238E27FC236}">
                <a16:creationId xmlns:a16="http://schemas.microsoft.com/office/drawing/2014/main" id="{BC34E2AB-E369-F64A-A220-A5E3EA74D1E5}"/>
              </a:ext>
            </a:extLst>
          </p:cNvPr>
          <p:cNvSpPr>
            <a:spLocks noGrp="1" noRot="1" noChangeAspect="1" noChangeArrowheads="1" noTextEdit="1"/>
          </p:cNvSpPr>
          <p:nvPr>
            <p:ph type="sldImg"/>
          </p:nvPr>
        </p:nvSpPr>
        <p:spPr>
          <a:xfrm>
            <a:off x="2751138" y="531813"/>
            <a:ext cx="4730750" cy="2662237"/>
          </a:xfrm>
          <a:ln/>
        </p:spPr>
      </p:sp>
      <p:sp>
        <p:nvSpPr>
          <p:cNvPr id="65540" name="Rectangle 3">
            <a:extLst>
              <a:ext uri="{FF2B5EF4-FFF2-40B4-BE49-F238E27FC236}">
                <a16:creationId xmlns:a16="http://schemas.microsoft.com/office/drawing/2014/main" id="{BD35007F-360E-A644-870B-F77BCC33DA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F2B7B832-9BE1-D34A-9E7E-9DD4347FF7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903E0C1-32B7-244A-8206-E6232217F875}" type="slidenum">
              <a:rPr lang="en-US" altLang="en-US" sz="1300" smtClean="0"/>
              <a:pPr>
                <a:spcBef>
                  <a:spcPct val="0"/>
                </a:spcBef>
              </a:pPr>
              <a:t>24</a:t>
            </a:fld>
            <a:endParaRPr lang="en-US" altLang="en-US" sz="1300"/>
          </a:p>
        </p:txBody>
      </p:sp>
      <p:sp>
        <p:nvSpPr>
          <p:cNvPr id="67587" name="Rectangle 2">
            <a:extLst>
              <a:ext uri="{FF2B5EF4-FFF2-40B4-BE49-F238E27FC236}">
                <a16:creationId xmlns:a16="http://schemas.microsoft.com/office/drawing/2014/main" id="{B4269B03-8704-144E-B26D-3BA632F0E9BA}"/>
              </a:ext>
            </a:extLst>
          </p:cNvPr>
          <p:cNvSpPr>
            <a:spLocks noGrp="1" noRot="1" noChangeAspect="1" noChangeArrowheads="1" noTextEdit="1"/>
          </p:cNvSpPr>
          <p:nvPr>
            <p:ph type="sldImg"/>
          </p:nvPr>
        </p:nvSpPr>
        <p:spPr>
          <a:xfrm>
            <a:off x="2751138" y="531813"/>
            <a:ext cx="4730750" cy="2662237"/>
          </a:xfrm>
          <a:ln/>
        </p:spPr>
      </p:sp>
      <p:sp>
        <p:nvSpPr>
          <p:cNvPr id="67588" name="Rectangle 3">
            <a:extLst>
              <a:ext uri="{FF2B5EF4-FFF2-40B4-BE49-F238E27FC236}">
                <a16:creationId xmlns:a16="http://schemas.microsoft.com/office/drawing/2014/main" id="{AF5E6478-D423-0E48-B83C-B65A00F9A7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777EA6BA-192D-1A42-BD13-87BA6F6488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5EED79B-AEA2-0446-BB00-41B9F6848857}" type="slidenum">
              <a:rPr lang="en-US" altLang="en-US" sz="1300" smtClean="0"/>
              <a:pPr>
                <a:spcBef>
                  <a:spcPct val="0"/>
                </a:spcBef>
              </a:pPr>
              <a:t>25</a:t>
            </a:fld>
            <a:endParaRPr lang="en-US" altLang="en-US" sz="1300"/>
          </a:p>
        </p:txBody>
      </p:sp>
      <p:sp>
        <p:nvSpPr>
          <p:cNvPr id="69635" name="Rectangle 2">
            <a:extLst>
              <a:ext uri="{FF2B5EF4-FFF2-40B4-BE49-F238E27FC236}">
                <a16:creationId xmlns:a16="http://schemas.microsoft.com/office/drawing/2014/main" id="{6A24629A-014E-5948-B373-4221501CE959}"/>
              </a:ext>
            </a:extLst>
          </p:cNvPr>
          <p:cNvSpPr>
            <a:spLocks noGrp="1" noRot="1" noChangeAspect="1" noChangeArrowheads="1" noTextEdit="1"/>
          </p:cNvSpPr>
          <p:nvPr>
            <p:ph type="sldImg"/>
          </p:nvPr>
        </p:nvSpPr>
        <p:spPr>
          <a:xfrm>
            <a:off x="2751138" y="531813"/>
            <a:ext cx="4730750" cy="2662237"/>
          </a:xfrm>
          <a:ln/>
        </p:spPr>
      </p:sp>
      <p:sp>
        <p:nvSpPr>
          <p:cNvPr id="69636" name="Rectangle 3">
            <a:extLst>
              <a:ext uri="{FF2B5EF4-FFF2-40B4-BE49-F238E27FC236}">
                <a16:creationId xmlns:a16="http://schemas.microsoft.com/office/drawing/2014/main" id="{A0ACB3AA-68C7-1642-826E-4051A4A563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97ED3CF2-756B-6B47-8305-0909976CCD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7285270-A574-4D47-AB8E-EFB043DB6072}" type="slidenum">
              <a:rPr lang="en-US" altLang="en-US" sz="1300" smtClean="0"/>
              <a:pPr>
                <a:spcBef>
                  <a:spcPct val="0"/>
                </a:spcBef>
              </a:pPr>
              <a:t>26</a:t>
            </a:fld>
            <a:endParaRPr lang="en-US" altLang="en-US" sz="1300"/>
          </a:p>
        </p:txBody>
      </p:sp>
      <p:sp>
        <p:nvSpPr>
          <p:cNvPr id="71683" name="Rectangle 2">
            <a:extLst>
              <a:ext uri="{FF2B5EF4-FFF2-40B4-BE49-F238E27FC236}">
                <a16:creationId xmlns:a16="http://schemas.microsoft.com/office/drawing/2014/main" id="{218C0049-A042-8E48-84BF-4DDB7E07E521}"/>
              </a:ext>
            </a:extLst>
          </p:cNvPr>
          <p:cNvSpPr>
            <a:spLocks noGrp="1" noRot="1" noChangeAspect="1" noChangeArrowheads="1" noTextEdit="1"/>
          </p:cNvSpPr>
          <p:nvPr>
            <p:ph type="sldImg"/>
          </p:nvPr>
        </p:nvSpPr>
        <p:spPr>
          <a:xfrm>
            <a:off x="2751138" y="531813"/>
            <a:ext cx="4730750" cy="2662237"/>
          </a:xfrm>
          <a:ln/>
        </p:spPr>
      </p:sp>
      <p:sp>
        <p:nvSpPr>
          <p:cNvPr id="71684" name="Rectangle 3">
            <a:extLst>
              <a:ext uri="{FF2B5EF4-FFF2-40B4-BE49-F238E27FC236}">
                <a16:creationId xmlns:a16="http://schemas.microsoft.com/office/drawing/2014/main" id="{7A912A20-6544-4344-B94A-41368F5DA2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8AE001DD-63A2-494C-B565-8848BC6DEE51}"/>
              </a:ext>
            </a:extLst>
          </p:cNvPr>
          <p:cNvSpPr>
            <a:spLocks noGrp="1" noRot="1" noChangeAspect="1" noTextEdit="1"/>
          </p:cNvSpPr>
          <p:nvPr>
            <p:ph type="sldImg"/>
          </p:nvPr>
        </p:nvSpPr>
        <p:spPr>
          <a:xfrm>
            <a:off x="2751138" y="531813"/>
            <a:ext cx="4730750" cy="2662237"/>
          </a:xfrm>
          <a:ln/>
        </p:spPr>
      </p:sp>
      <p:sp>
        <p:nvSpPr>
          <p:cNvPr id="73731" name="Notes Placeholder 2">
            <a:extLst>
              <a:ext uri="{FF2B5EF4-FFF2-40B4-BE49-F238E27FC236}">
                <a16:creationId xmlns:a16="http://schemas.microsoft.com/office/drawing/2014/main" id="{DB4256E1-817C-1C47-A80C-512F1AFA97E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3732" name="Slide Number Placeholder 3">
            <a:extLst>
              <a:ext uri="{FF2B5EF4-FFF2-40B4-BE49-F238E27FC236}">
                <a16:creationId xmlns:a16="http://schemas.microsoft.com/office/drawing/2014/main" id="{C3D6F591-8187-4F41-8C87-83884705388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18E3EFD-C5F0-5F4C-99C0-DF310E44C8C9}" type="slidenum">
              <a:rPr lang="en-US" altLang="en-US" sz="1300" smtClean="0"/>
              <a:pPr>
                <a:spcBef>
                  <a:spcPct val="0"/>
                </a:spcBef>
              </a:pPr>
              <a:t>27</a:t>
            </a:fld>
            <a:endParaRPr lang="en-US" altLang="en-US" sz="13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517D76A5-89F0-4E4C-967C-DE7F306350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12C10FD-9D17-9440-9160-D063273C852B}" type="slidenum">
              <a:rPr lang="en-US" altLang="en-US" sz="1300" smtClean="0"/>
              <a:pPr>
                <a:spcBef>
                  <a:spcPct val="0"/>
                </a:spcBef>
              </a:pPr>
              <a:t>28</a:t>
            </a:fld>
            <a:endParaRPr lang="en-US" altLang="en-US" sz="1300"/>
          </a:p>
        </p:txBody>
      </p:sp>
      <p:sp>
        <p:nvSpPr>
          <p:cNvPr id="75779" name="Rectangle 2">
            <a:extLst>
              <a:ext uri="{FF2B5EF4-FFF2-40B4-BE49-F238E27FC236}">
                <a16:creationId xmlns:a16="http://schemas.microsoft.com/office/drawing/2014/main" id="{751A4475-C3C3-924F-9D1A-62916C81D7B1}"/>
              </a:ext>
            </a:extLst>
          </p:cNvPr>
          <p:cNvSpPr>
            <a:spLocks noGrp="1" noRot="1" noChangeAspect="1" noChangeArrowheads="1" noTextEdit="1"/>
          </p:cNvSpPr>
          <p:nvPr>
            <p:ph type="sldImg"/>
          </p:nvPr>
        </p:nvSpPr>
        <p:spPr>
          <a:xfrm>
            <a:off x="2751138" y="531813"/>
            <a:ext cx="4730750" cy="2662237"/>
          </a:xfrm>
          <a:ln/>
        </p:spPr>
      </p:sp>
      <p:sp>
        <p:nvSpPr>
          <p:cNvPr id="75780" name="Rectangle 3">
            <a:extLst>
              <a:ext uri="{FF2B5EF4-FFF2-40B4-BE49-F238E27FC236}">
                <a16:creationId xmlns:a16="http://schemas.microsoft.com/office/drawing/2014/main" id="{B34F13EA-7132-694A-B998-4DE7B26B4C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3D8E9F49-C5F1-6C4E-9AC9-C899D1FC8A6D}"/>
              </a:ext>
            </a:extLst>
          </p:cNvPr>
          <p:cNvSpPr>
            <a:spLocks noGrp="1" noRot="1" noChangeAspect="1" noTextEdit="1"/>
          </p:cNvSpPr>
          <p:nvPr>
            <p:ph type="sldImg"/>
          </p:nvPr>
        </p:nvSpPr>
        <p:spPr>
          <a:xfrm>
            <a:off x="2751138" y="531813"/>
            <a:ext cx="4730750" cy="2662237"/>
          </a:xfrm>
          <a:ln/>
        </p:spPr>
      </p:sp>
      <p:sp>
        <p:nvSpPr>
          <p:cNvPr id="77827" name="Notes Placeholder 2">
            <a:extLst>
              <a:ext uri="{FF2B5EF4-FFF2-40B4-BE49-F238E27FC236}">
                <a16:creationId xmlns:a16="http://schemas.microsoft.com/office/drawing/2014/main" id="{D1AA3B53-E0AC-7143-ACED-06DF550F243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7828" name="Slide Number Placeholder 3">
            <a:extLst>
              <a:ext uri="{FF2B5EF4-FFF2-40B4-BE49-F238E27FC236}">
                <a16:creationId xmlns:a16="http://schemas.microsoft.com/office/drawing/2014/main" id="{E0E1AA2A-C005-814C-A469-C5C6C9D8992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419057-2053-984A-B805-CB6DFC7BE1C2}" type="slidenum">
              <a:rPr lang="en-US" altLang="en-US" sz="1300" smtClean="0"/>
              <a:pPr>
                <a:spcBef>
                  <a:spcPct val="0"/>
                </a:spcBef>
              </a:pPr>
              <a:t>29</a:t>
            </a:fld>
            <a:endParaRPr lang="en-US" altLang="en-U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B327CD35-5B46-7240-A655-55CCD85A42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26EFC7F-740A-6E45-85C2-3FB86DF372FC}" type="slidenum">
              <a:rPr lang="en-US" altLang="en-US" sz="1300" smtClean="0"/>
              <a:pPr>
                <a:spcBef>
                  <a:spcPct val="0"/>
                </a:spcBef>
              </a:pPr>
              <a:t>3</a:t>
            </a:fld>
            <a:endParaRPr lang="en-US" altLang="en-US" sz="1300"/>
          </a:p>
        </p:txBody>
      </p:sp>
      <p:sp>
        <p:nvSpPr>
          <p:cNvPr id="24579" name="Rectangle 2">
            <a:extLst>
              <a:ext uri="{FF2B5EF4-FFF2-40B4-BE49-F238E27FC236}">
                <a16:creationId xmlns:a16="http://schemas.microsoft.com/office/drawing/2014/main" id="{9E7663C3-4935-9E41-80A9-D0A1AA439E6E}"/>
              </a:ext>
            </a:extLst>
          </p:cNvPr>
          <p:cNvSpPr>
            <a:spLocks noGrp="1" noRot="1" noChangeAspect="1" noChangeArrowheads="1" noTextEdit="1"/>
          </p:cNvSpPr>
          <p:nvPr>
            <p:ph type="sldImg"/>
          </p:nvPr>
        </p:nvSpPr>
        <p:spPr>
          <a:xfrm>
            <a:off x="2751138" y="531813"/>
            <a:ext cx="4730750" cy="2662237"/>
          </a:xfrm>
          <a:ln/>
        </p:spPr>
      </p:sp>
      <p:sp>
        <p:nvSpPr>
          <p:cNvPr id="24580" name="Rectangle 3">
            <a:extLst>
              <a:ext uri="{FF2B5EF4-FFF2-40B4-BE49-F238E27FC236}">
                <a16:creationId xmlns:a16="http://schemas.microsoft.com/office/drawing/2014/main" id="{FEE0B9EC-856A-EF4A-A952-24C8239493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BA8AB6B9-7337-8B46-8337-ECDAACF746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ED71C3-3BA8-0C40-87CB-F978824247BF}" type="slidenum">
              <a:rPr lang="en-US" altLang="en-US" sz="1300" smtClean="0"/>
              <a:pPr>
                <a:spcBef>
                  <a:spcPct val="0"/>
                </a:spcBef>
              </a:pPr>
              <a:t>30</a:t>
            </a:fld>
            <a:endParaRPr lang="en-US" altLang="en-US" sz="1300"/>
          </a:p>
        </p:txBody>
      </p:sp>
      <p:sp>
        <p:nvSpPr>
          <p:cNvPr id="79875" name="Rectangle 2">
            <a:extLst>
              <a:ext uri="{FF2B5EF4-FFF2-40B4-BE49-F238E27FC236}">
                <a16:creationId xmlns:a16="http://schemas.microsoft.com/office/drawing/2014/main" id="{4503FFAE-29D6-B440-B379-29D921A9BC75}"/>
              </a:ext>
            </a:extLst>
          </p:cNvPr>
          <p:cNvSpPr>
            <a:spLocks noGrp="1" noRot="1" noChangeAspect="1" noChangeArrowheads="1" noTextEdit="1"/>
          </p:cNvSpPr>
          <p:nvPr>
            <p:ph type="sldImg"/>
          </p:nvPr>
        </p:nvSpPr>
        <p:spPr>
          <a:xfrm>
            <a:off x="2751138" y="531813"/>
            <a:ext cx="4730750" cy="2662237"/>
          </a:xfrm>
          <a:ln/>
        </p:spPr>
      </p:sp>
      <p:sp>
        <p:nvSpPr>
          <p:cNvPr id="79876" name="Rectangle 3">
            <a:extLst>
              <a:ext uri="{FF2B5EF4-FFF2-40B4-BE49-F238E27FC236}">
                <a16:creationId xmlns:a16="http://schemas.microsoft.com/office/drawing/2014/main" id="{E7A1DEA0-246B-174C-AD26-FE00C935EB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30D247AC-9468-7A4C-BEB7-451583A081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E95AB94-03C6-2340-8840-108A563ABB6C}" type="slidenum">
              <a:rPr lang="en-US" altLang="en-US" sz="1300" smtClean="0"/>
              <a:pPr>
                <a:spcBef>
                  <a:spcPct val="0"/>
                </a:spcBef>
              </a:pPr>
              <a:t>31</a:t>
            </a:fld>
            <a:endParaRPr lang="en-US" altLang="en-US" sz="1300"/>
          </a:p>
        </p:txBody>
      </p:sp>
      <p:sp>
        <p:nvSpPr>
          <p:cNvPr id="81923" name="Rectangle 2">
            <a:extLst>
              <a:ext uri="{FF2B5EF4-FFF2-40B4-BE49-F238E27FC236}">
                <a16:creationId xmlns:a16="http://schemas.microsoft.com/office/drawing/2014/main" id="{618BFCA5-8522-F745-BFFA-99A216734CCA}"/>
              </a:ext>
            </a:extLst>
          </p:cNvPr>
          <p:cNvSpPr>
            <a:spLocks noGrp="1" noRot="1" noChangeAspect="1" noChangeArrowheads="1" noTextEdit="1"/>
          </p:cNvSpPr>
          <p:nvPr>
            <p:ph type="sldImg"/>
          </p:nvPr>
        </p:nvSpPr>
        <p:spPr>
          <a:xfrm>
            <a:off x="2751138" y="531813"/>
            <a:ext cx="4730750" cy="2662237"/>
          </a:xfrm>
          <a:ln/>
        </p:spPr>
      </p:sp>
      <p:sp>
        <p:nvSpPr>
          <p:cNvPr id="81924" name="Rectangle 3">
            <a:extLst>
              <a:ext uri="{FF2B5EF4-FFF2-40B4-BE49-F238E27FC236}">
                <a16:creationId xmlns:a16="http://schemas.microsoft.com/office/drawing/2014/main" id="{5A74221E-19D9-9741-A00B-CB36376898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4369E844-6C37-2A45-8CC8-61B6101A36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D8C528-432C-FA44-9BAC-FD402247903A}" type="slidenum">
              <a:rPr lang="en-US" altLang="en-US" sz="1300" smtClean="0"/>
              <a:pPr>
                <a:spcBef>
                  <a:spcPct val="0"/>
                </a:spcBef>
              </a:pPr>
              <a:t>33</a:t>
            </a:fld>
            <a:endParaRPr lang="en-US" altLang="en-US" sz="1300"/>
          </a:p>
        </p:txBody>
      </p:sp>
      <p:sp>
        <p:nvSpPr>
          <p:cNvPr id="84995" name="Rectangle 2">
            <a:extLst>
              <a:ext uri="{FF2B5EF4-FFF2-40B4-BE49-F238E27FC236}">
                <a16:creationId xmlns:a16="http://schemas.microsoft.com/office/drawing/2014/main" id="{D2DC17E0-A790-EF42-B5A7-4FCD90B7B4D9}"/>
              </a:ext>
            </a:extLst>
          </p:cNvPr>
          <p:cNvSpPr>
            <a:spLocks noGrp="1" noRot="1" noChangeAspect="1" noChangeArrowheads="1" noTextEdit="1"/>
          </p:cNvSpPr>
          <p:nvPr>
            <p:ph type="sldImg"/>
          </p:nvPr>
        </p:nvSpPr>
        <p:spPr>
          <a:xfrm>
            <a:off x="2751138" y="531813"/>
            <a:ext cx="4730750" cy="2662237"/>
          </a:xfrm>
          <a:ln/>
        </p:spPr>
      </p:sp>
      <p:sp>
        <p:nvSpPr>
          <p:cNvPr id="84996" name="Rectangle 3">
            <a:extLst>
              <a:ext uri="{FF2B5EF4-FFF2-40B4-BE49-F238E27FC236}">
                <a16:creationId xmlns:a16="http://schemas.microsoft.com/office/drawing/2014/main" id="{42017A4D-077A-4C47-8553-5FB152CDF7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4694D012-3C96-E642-B9E1-24043DD44D05}"/>
              </a:ext>
            </a:extLst>
          </p:cNvPr>
          <p:cNvSpPr>
            <a:spLocks noGrp="1" noRot="1" noChangeAspect="1" noTextEdit="1"/>
          </p:cNvSpPr>
          <p:nvPr>
            <p:ph type="sldImg"/>
          </p:nvPr>
        </p:nvSpPr>
        <p:spPr>
          <a:xfrm>
            <a:off x="2751138" y="531813"/>
            <a:ext cx="4730750" cy="2662237"/>
          </a:xfrm>
          <a:ln/>
        </p:spPr>
      </p:sp>
      <p:sp>
        <p:nvSpPr>
          <p:cNvPr id="87043" name="Notes Placeholder 2">
            <a:extLst>
              <a:ext uri="{FF2B5EF4-FFF2-40B4-BE49-F238E27FC236}">
                <a16:creationId xmlns:a16="http://schemas.microsoft.com/office/drawing/2014/main" id="{7D8AB2DD-A7D3-264B-BCC6-DF94191D39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7044" name="Slide Number Placeholder 3">
            <a:extLst>
              <a:ext uri="{FF2B5EF4-FFF2-40B4-BE49-F238E27FC236}">
                <a16:creationId xmlns:a16="http://schemas.microsoft.com/office/drawing/2014/main" id="{10D35C54-2136-A64E-B38C-ED43D0E3C20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5418BF0-3ADC-1345-87C4-FF0335B625E6}" type="slidenum">
              <a:rPr lang="en-US" altLang="en-US" sz="1300" smtClean="0"/>
              <a:pPr>
                <a:spcBef>
                  <a:spcPct val="0"/>
                </a:spcBef>
              </a:pPr>
              <a:t>34</a:t>
            </a:fld>
            <a:endParaRPr lang="en-US" altLang="en-US" sz="13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F39D9CA9-7951-C64F-89A0-DA835AEC9642}"/>
              </a:ext>
            </a:extLst>
          </p:cNvPr>
          <p:cNvSpPr>
            <a:spLocks noGrp="1" noRot="1" noChangeAspect="1" noTextEdit="1"/>
          </p:cNvSpPr>
          <p:nvPr>
            <p:ph type="sldImg"/>
          </p:nvPr>
        </p:nvSpPr>
        <p:spPr>
          <a:xfrm>
            <a:off x="2751138" y="531813"/>
            <a:ext cx="4730750" cy="2662237"/>
          </a:xfrm>
          <a:ln/>
        </p:spPr>
      </p:sp>
      <p:sp>
        <p:nvSpPr>
          <p:cNvPr id="89091" name="Notes Placeholder 2">
            <a:extLst>
              <a:ext uri="{FF2B5EF4-FFF2-40B4-BE49-F238E27FC236}">
                <a16:creationId xmlns:a16="http://schemas.microsoft.com/office/drawing/2014/main" id="{95E3B76F-79E5-9246-A80D-D20FCE80F4A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9092" name="Slide Number Placeholder 3">
            <a:extLst>
              <a:ext uri="{FF2B5EF4-FFF2-40B4-BE49-F238E27FC236}">
                <a16:creationId xmlns:a16="http://schemas.microsoft.com/office/drawing/2014/main" id="{18C94925-D571-9241-907A-2419CAD1EAE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18A28A8-8A20-3E43-ABBC-81A1BFDE97E1}" type="slidenum">
              <a:rPr lang="en-US" altLang="en-US" sz="1300" smtClean="0"/>
              <a:pPr>
                <a:spcBef>
                  <a:spcPct val="0"/>
                </a:spcBef>
              </a:pPr>
              <a:t>35</a:t>
            </a:fld>
            <a:endParaRPr lang="en-US" altLang="en-US"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25EFF2E9-64F2-574C-A2B8-CC48B6F0F8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1DD0959-28A2-A349-98C8-8A8C5C9E68F5}" type="slidenum">
              <a:rPr lang="en-US" altLang="en-US" sz="1300" smtClean="0"/>
              <a:pPr>
                <a:spcBef>
                  <a:spcPct val="0"/>
                </a:spcBef>
              </a:pPr>
              <a:t>4</a:t>
            </a:fld>
            <a:endParaRPr lang="en-US" altLang="en-US" sz="1300"/>
          </a:p>
        </p:txBody>
      </p:sp>
      <p:sp>
        <p:nvSpPr>
          <p:cNvPr id="26627" name="Rectangle 2">
            <a:extLst>
              <a:ext uri="{FF2B5EF4-FFF2-40B4-BE49-F238E27FC236}">
                <a16:creationId xmlns:a16="http://schemas.microsoft.com/office/drawing/2014/main" id="{F71DC115-591A-CF41-9F46-0001354FD121}"/>
              </a:ext>
            </a:extLst>
          </p:cNvPr>
          <p:cNvSpPr>
            <a:spLocks noGrp="1" noRot="1" noChangeAspect="1" noChangeArrowheads="1" noTextEdit="1"/>
          </p:cNvSpPr>
          <p:nvPr>
            <p:ph type="sldImg"/>
          </p:nvPr>
        </p:nvSpPr>
        <p:spPr>
          <a:xfrm>
            <a:off x="2751138" y="531813"/>
            <a:ext cx="4730750" cy="2662237"/>
          </a:xfrm>
          <a:ln/>
        </p:spPr>
      </p:sp>
      <p:sp>
        <p:nvSpPr>
          <p:cNvPr id="26628" name="Rectangle 3">
            <a:extLst>
              <a:ext uri="{FF2B5EF4-FFF2-40B4-BE49-F238E27FC236}">
                <a16:creationId xmlns:a16="http://schemas.microsoft.com/office/drawing/2014/main" id="{1865E07B-6C3C-F447-AA22-C10F6A4107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D3594B5E-7ECD-024B-B6EE-6843042EB5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4EA5C5F-5340-634A-A7FB-5B6B7AF9D479}" type="slidenum">
              <a:rPr lang="en-US" altLang="en-US" sz="1300" smtClean="0"/>
              <a:pPr>
                <a:spcBef>
                  <a:spcPct val="0"/>
                </a:spcBef>
              </a:pPr>
              <a:t>5</a:t>
            </a:fld>
            <a:endParaRPr lang="en-US" altLang="en-US" sz="1300"/>
          </a:p>
        </p:txBody>
      </p:sp>
      <p:sp>
        <p:nvSpPr>
          <p:cNvPr id="28675" name="Rectangle 2">
            <a:extLst>
              <a:ext uri="{FF2B5EF4-FFF2-40B4-BE49-F238E27FC236}">
                <a16:creationId xmlns:a16="http://schemas.microsoft.com/office/drawing/2014/main" id="{E8D61B0F-FC9C-A14E-A915-70E186DBA4D7}"/>
              </a:ext>
            </a:extLst>
          </p:cNvPr>
          <p:cNvSpPr>
            <a:spLocks noGrp="1" noRot="1" noChangeAspect="1" noChangeArrowheads="1" noTextEdit="1"/>
          </p:cNvSpPr>
          <p:nvPr>
            <p:ph type="sldImg"/>
          </p:nvPr>
        </p:nvSpPr>
        <p:spPr>
          <a:xfrm>
            <a:off x="2751138" y="531813"/>
            <a:ext cx="4730750" cy="2662237"/>
          </a:xfrm>
          <a:ln/>
        </p:spPr>
      </p:sp>
      <p:sp>
        <p:nvSpPr>
          <p:cNvPr id="28676" name="Rectangle 3">
            <a:extLst>
              <a:ext uri="{FF2B5EF4-FFF2-40B4-BE49-F238E27FC236}">
                <a16:creationId xmlns:a16="http://schemas.microsoft.com/office/drawing/2014/main" id="{48788807-DDED-8C4D-B5E2-62944A6754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53FE2106-71D0-B744-A5FB-988C0FCF44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E2422C-A41A-174E-BEE9-6767AAAA2938}" type="slidenum">
              <a:rPr lang="en-US" altLang="en-US" sz="1300" smtClean="0"/>
              <a:pPr>
                <a:spcBef>
                  <a:spcPct val="0"/>
                </a:spcBef>
              </a:pPr>
              <a:t>6</a:t>
            </a:fld>
            <a:endParaRPr lang="en-US" altLang="en-US" sz="1300"/>
          </a:p>
        </p:txBody>
      </p:sp>
      <p:sp>
        <p:nvSpPr>
          <p:cNvPr id="30723" name="Rectangle 2">
            <a:extLst>
              <a:ext uri="{FF2B5EF4-FFF2-40B4-BE49-F238E27FC236}">
                <a16:creationId xmlns:a16="http://schemas.microsoft.com/office/drawing/2014/main" id="{90E995B7-DFEB-9D4B-B42C-3B32C78CFF6B}"/>
              </a:ext>
            </a:extLst>
          </p:cNvPr>
          <p:cNvSpPr>
            <a:spLocks noGrp="1" noRot="1" noChangeAspect="1" noChangeArrowheads="1" noTextEdit="1"/>
          </p:cNvSpPr>
          <p:nvPr>
            <p:ph type="sldImg"/>
          </p:nvPr>
        </p:nvSpPr>
        <p:spPr>
          <a:xfrm>
            <a:off x="2751138" y="531813"/>
            <a:ext cx="4730750" cy="2662237"/>
          </a:xfrm>
          <a:ln/>
        </p:spPr>
      </p:sp>
      <p:sp>
        <p:nvSpPr>
          <p:cNvPr id="30724" name="Rectangle 3">
            <a:extLst>
              <a:ext uri="{FF2B5EF4-FFF2-40B4-BE49-F238E27FC236}">
                <a16:creationId xmlns:a16="http://schemas.microsoft.com/office/drawing/2014/main" id="{A9A07598-D8B7-284B-9FC4-039494AB70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B208E31E-8E0E-2543-B500-A3BBC5A56134}"/>
              </a:ext>
            </a:extLst>
          </p:cNvPr>
          <p:cNvSpPr>
            <a:spLocks noGrp="1" noRot="1" noChangeAspect="1" noTextEdit="1"/>
          </p:cNvSpPr>
          <p:nvPr>
            <p:ph type="sldImg"/>
          </p:nvPr>
        </p:nvSpPr>
        <p:spPr>
          <a:xfrm>
            <a:off x="2751138" y="531813"/>
            <a:ext cx="4730750" cy="2662237"/>
          </a:xfrm>
          <a:ln/>
        </p:spPr>
      </p:sp>
      <p:sp>
        <p:nvSpPr>
          <p:cNvPr id="32771" name="Notes Placeholder 2">
            <a:extLst>
              <a:ext uri="{FF2B5EF4-FFF2-40B4-BE49-F238E27FC236}">
                <a16:creationId xmlns:a16="http://schemas.microsoft.com/office/drawing/2014/main" id="{FECB719A-802E-A445-A71B-44BA8DC45C2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2772" name="Slide Number Placeholder 3">
            <a:extLst>
              <a:ext uri="{FF2B5EF4-FFF2-40B4-BE49-F238E27FC236}">
                <a16:creationId xmlns:a16="http://schemas.microsoft.com/office/drawing/2014/main" id="{F77A464B-2D38-A043-B318-78804F401E8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13E6C89-2EF8-8942-B517-17EA824873C4}" type="slidenum">
              <a:rPr lang="en-US" altLang="en-US" sz="1300" smtClean="0"/>
              <a:pPr>
                <a:spcBef>
                  <a:spcPct val="0"/>
                </a:spcBef>
              </a:pPr>
              <a:t>7</a:t>
            </a:fld>
            <a:endParaRPr lang="en-US" altLang="en-US" sz="13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7A53FBB0-6615-D649-BB0A-CFA8B57B6E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963D3ED-7B0E-4F48-918E-E8BBB6F73D44}" type="slidenum">
              <a:rPr lang="en-US" altLang="en-US" sz="1300" smtClean="0"/>
              <a:pPr>
                <a:spcBef>
                  <a:spcPct val="0"/>
                </a:spcBef>
              </a:pPr>
              <a:t>8</a:t>
            </a:fld>
            <a:endParaRPr lang="en-US" altLang="en-US" sz="1300"/>
          </a:p>
        </p:txBody>
      </p:sp>
      <p:sp>
        <p:nvSpPr>
          <p:cNvPr id="34819" name="Rectangle 2">
            <a:extLst>
              <a:ext uri="{FF2B5EF4-FFF2-40B4-BE49-F238E27FC236}">
                <a16:creationId xmlns:a16="http://schemas.microsoft.com/office/drawing/2014/main" id="{B1028836-22A6-9A4F-AB29-7559C464512D}"/>
              </a:ext>
            </a:extLst>
          </p:cNvPr>
          <p:cNvSpPr>
            <a:spLocks noGrp="1" noRot="1" noChangeAspect="1" noChangeArrowheads="1" noTextEdit="1"/>
          </p:cNvSpPr>
          <p:nvPr>
            <p:ph type="sldImg"/>
          </p:nvPr>
        </p:nvSpPr>
        <p:spPr>
          <a:xfrm>
            <a:off x="2751138" y="531813"/>
            <a:ext cx="4730750" cy="2662237"/>
          </a:xfrm>
          <a:ln/>
        </p:spPr>
      </p:sp>
      <p:sp>
        <p:nvSpPr>
          <p:cNvPr id="34820" name="Rectangle 3">
            <a:extLst>
              <a:ext uri="{FF2B5EF4-FFF2-40B4-BE49-F238E27FC236}">
                <a16:creationId xmlns:a16="http://schemas.microsoft.com/office/drawing/2014/main" id="{C73ED395-5CCE-D348-92A7-C20B131483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EF8D45D6-48D8-9A4C-BA30-B47E7D62603A}"/>
              </a:ext>
            </a:extLst>
          </p:cNvPr>
          <p:cNvSpPr>
            <a:spLocks noGrp="1" noRot="1" noChangeAspect="1" noTextEdit="1"/>
          </p:cNvSpPr>
          <p:nvPr>
            <p:ph type="sldImg"/>
          </p:nvPr>
        </p:nvSpPr>
        <p:spPr>
          <a:xfrm>
            <a:off x="2751138" y="531813"/>
            <a:ext cx="4730750" cy="2662237"/>
          </a:xfrm>
          <a:ln/>
        </p:spPr>
      </p:sp>
      <p:sp>
        <p:nvSpPr>
          <p:cNvPr id="36867" name="Notes Placeholder 2">
            <a:extLst>
              <a:ext uri="{FF2B5EF4-FFF2-40B4-BE49-F238E27FC236}">
                <a16:creationId xmlns:a16="http://schemas.microsoft.com/office/drawing/2014/main" id="{A763FBD6-87D9-AC45-B44C-C7A2463A74B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C6A4D7BD-D2CA-1E40-8C1C-70C5AA2AB06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B0B0D7C-D790-C74B-AD81-47923794C769}" type="slidenum">
              <a:rPr lang="en-US" altLang="en-US" sz="1300" smtClean="0"/>
              <a:pPr>
                <a:spcBef>
                  <a:spcPct val="0"/>
                </a:spcBef>
              </a:pPr>
              <a:t>9</a:t>
            </a:fld>
            <a:endParaRPr lang="en-US" altLang="en-US"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26FEFE8-37C4-F549-9437-753480D0AB3B}"/>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672B63FD-7443-1F45-94D4-2ECBFF114241}"/>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CDCE1E96-8BD5-444C-B571-35E0C40E94F8}"/>
              </a:ext>
            </a:extLst>
          </p:cNvPr>
          <p:cNvSpPr>
            <a:spLocks noGrp="1"/>
          </p:cNvSpPr>
          <p:nvPr>
            <p:ph type="sldNum" sz="quarter" idx="12"/>
          </p:nvPr>
        </p:nvSpPr>
        <p:spPr/>
        <p:txBody>
          <a:bodyPr/>
          <a:lstStyle>
            <a:lvl1pPr>
              <a:defRPr/>
            </a:lvl1pPr>
          </a:lstStyle>
          <a:p>
            <a:pPr>
              <a:defRPr/>
            </a:pPr>
            <a:fld id="{1B6F4489-3147-5941-9BDA-80AA28238BDE}" type="slidenum">
              <a:rPr lang="en-AU" altLang="en-US"/>
              <a:pPr>
                <a:defRPr/>
              </a:pPr>
              <a:t>‹#›</a:t>
            </a:fld>
            <a:endParaRPr lang="en-AU" altLang="en-US"/>
          </a:p>
        </p:txBody>
      </p:sp>
    </p:spTree>
    <p:extLst>
      <p:ext uri="{BB962C8B-B14F-4D97-AF65-F5344CB8AC3E}">
        <p14:creationId xmlns:p14="http://schemas.microsoft.com/office/powerpoint/2010/main" val="2562504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81BF2DA-DB53-6849-8E21-E94FD577B446}"/>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795299B7-0444-5A41-BAFC-401BD73E1D4F}"/>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E179CD95-5577-1149-AB7E-85C809023BFE}"/>
              </a:ext>
            </a:extLst>
          </p:cNvPr>
          <p:cNvSpPr>
            <a:spLocks noGrp="1"/>
          </p:cNvSpPr>
          <p:nvPr>
            <p:ph type="sldNum" sz="quarter" idx="12"/>
          </p:nvPr>
        </p:nvSpPr>
        <p:spPr/>
        <p:txBody>
          <a:bodyPr/>
          <a:lstStyle>
            <a:lvl1pPr>
              <a:defRPr/>
            </a:lvl1pPr>
          </a:lstStyle>
          <a:p>
            <a:pPr>
              <a:defRPr/>
            </a:pPr>
            <a:fld id="{F37BF49B-327F-F44E-A52C-B89F97A3530E}" type="slidenum">
              <a:rPr lang="en-AU" altLang="en-US"/>
              <a:pPr>
                <a:defRPr/>
              </a:pPr>
              <a:t>‹#›</a:t>
            </a:fld>
            <a:endParaRPr lang="en-AU" altLang="en-US"/>
          </a:p>
        </p:txBody>
      </p:sp>
    </p:spTree>
    <p:extLst>
      <p:ext uri="{BB962C8B-B14F-4D97-AF65-F5344CB8AC3E}">
        <p14:creationId xmlns:p14="http://schemas.microsoft.com/office/powerpoint/2010/main" val="3263253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DF9A7E4-A47B-0942-ACD3-E4D3D257DE36}"/>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02489BF0-6D4A-9A41-8F25-BD571151652E}"/>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4ED24E66-6132-EE41-9153-870D057EBB2C}"/>
              </a:ext>
            </a:extLst>
          </p:cNvPr>
          <p:cNvSpPr>
            <a:spLocks noGrp="1"/>
          </p:cNvSpPr>
          <p:nvPr>
            <p:ph type="sldNum" sz="quarter" idx="12"/>
          </p:nvPr>
        </p:nvSpPr>
        <p:spPr/>
        <p:txBody>
          <a:bodyPr/>
          <a:lstStyle>
            <a:lvl1pPr>
              <a:defRPr/>
            </a:lvl1pPr>
          </a:lstStyle>
          <a:p>
            <a:pPr>
              <a:defRPr/>
            </a:pPr>
            <a:fld id="{32BBD679-42F8-9642-8790-0222D4D6A2BC}" type="slidenum">
              <a:rPr lang="en-AU" altLang="en-US"/>
              <a:pPr>
                <a:defRPr/>
              </a:pPr>
              <a:t>‹#›</a:t>
            </a:fld>
            <a:endParaRPr lang="en-AU" altLang="en-US"/>
          </a:p>
        </p:txBody>
      </p:sp>
    </p:spTree>
    <p:extLst>
      <p:ext uri="{BB962C8B-B14F-4D97-AF65-F5344CB8AC3E}">
        <p14:creationId xmlns:p14="http://schemas.microsoft.com/office/powerpoint/2010/main" val="2689206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92E90AA-52ED-B445-96C4-65C5DA468785}"/>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F945A9DF-E476-1047-8814-471785B100F2}"/>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3E642E35-32E1-DA48-9505-00BB8A0D2E3F}"/>
              </a:ext>
            </a:extLst>
          </p:cNvPr>
          <p:cNvSpPr>
            <a:spLocks noGrp="1"/>
          </p:cNvSpPr>
          <p:nvPr>
            <p:ph type="sldNum" sz="quarter" idx="12"/>
          </p:nvPr>
        </p:nvSpPr>
        <p:spPr/>
        <p:txBody>
          <a:bodyPr/>
          <a:lstStyle>
            <a:lvl1pPr>
              <a:defRPr/>
            </a:lvl1pPr>
          </a:lstStyle>
          <a:p>
            <a:pPr>
              <a:defRPr/>
            </a:pPr>
            <a:fld id="{68E6DB6D-CA18-6849-939F-EC579A21529D}" type="slidenum">
              <a:rPr lang="en-AU" altLang="en-US"/>
              <a:pPr>
                <a:defRPr/>
              </a:pPr>
              <a:t>‹#›</a:t>
            </a:fld>
            <a:endParaRPr lang="en-AU" altLang="en-US"/>
          </a:p>
        </p:txBody>
      </p:sp>
    </p:spTree>
    <p:extLst>
      <p:ext uri="{BB962C8B-B14F-4D97-AF65-F5344CB8AC3E}">
        <p14:creationId xmlns:p14="http://schemas.microsoft.com/office/powerpoint/2010/main" val="1137155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53FFECA-D51C-D145-A97C-65E0D0FE774F}"/>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E2EF1CA0-35BA-CC4C-906C-C0D16141FD4F}"/>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424CFD47-57AB-524E-B1E6-0268E9A2CB07}"/>
              </a:ext>
            </a:extLst>
          </p:cNvPr>
          <p:cNvSpPr>
            <a:spLocks noGrp="1"/>
          </p:cNvSpPr>
          <p:nvPr>
            <p:ph type="sldNum" sz="quarter" idx="12"/>
          </p:nvPr>
        </p:nvSpPr>
        <p:spPr/>
        <p:txBody>
          <a:bodyPr/>
          <a:lstStyle>
            <a:lvl1pPr>
              <a:defRPr/>
            </a:lvl1pPr>
          </a:lstStyle>
          <a:p>
            <a:pPr>
              <a:defRPr/>
            </a:pPr>
            <a:fld id="{2D5B2ABA-B7B2-C74D-BA0C-017EB5865EBE}" type="slidenum">
              <a:rPr lang="en-AU" altLang="en-US"/>
              <a:pPr>
                <a:defRPr/>
              </a:pPr>
              <a:t>‹#›</a:t>
            </a:fld>
            <a:endParaRPr lang="en-AU" altLang="en-US"/>
          </a:p>
        </p:txBody>
      </p:sp>
    </p:spTree>
    <p:extLst>
      <p:ext uri="{BB962C8B-B14F-4D97-AF65-F5344CB8AC3E}">
        <p14:creationId xmlns:p14="http://schemas.microsoft.com/office/powerpoint/2010/main" val="4182250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C15B96-55A7-1343-A699-1355083F48DB}"/>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BFA97F9E-320F-1044-B75B-600038CF1FE8}"/>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D9B5EEE6-4ED1-1543-9318-E4A482EF9CC7}"/>
              </a:ext>
            </a:extLst>
          </p:cNvPr>
          <p:cNvSpPr>
            <a:spLocks noGrp="1"/>
          </p:cNvSpPr>
          <p:nvPr>
            <p:ph type="sldNum" sz="quarter" idx="12"/>
          </p:nvPr>
        </p:nvSpPr>
        <p:spPr/>
        <p:txBody>
          <a:bodyPr/>
          <a:lstStyle>
            <a:lvl1pPr>
              <a:defRPr/>
            </a:lvl1pPr>
          </a:lstStyle>
          <a:p>
            <a:pPr>
              <a:defRPr/>
            </a:pPr>
            <a:fld id="{8F6EE71F-3AB5-FB4E-95B4-D13CE40F7411}" type="slidenum">
              <a:rPr lang="en-AU" altLang="en-US"/>
              <a:pPr>
                <a:defRPr/>
              </a:pPr>
              <a:t>‹#›</a:t>
            </a:fld>
            <a:endParaRPr lang="en-AU" altLang="en-US"/>
          </a:p>
        </p:txBody>
      </p:sp>
    </p:spTree>
    <p:extLst>
      <p:ext uri="{BB962C8B-B14F-4D97-AF65-F5344CB8AC3E}">
        <p14:creationId xmlns:p14="http://schemas.microsoft.com/office/powerpoint/2010/main" val="3230121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a:extLst>
              <a:ext uri="{FF2B5EF4-FFF2-40B4-BE49-F238E27FC236}">
                <a16:creationId xmlns:a16="http://schemas.microsoft.com/office/drawing/2014/main" id="{C2B3D11E-AC05-4942-AA84-38F1D0C4774D}"/>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CD1B0BC9-9714-9D41-82B8-578F292FB30B}"/>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0D43A22D-6BF7-CC40-B75B-FDBDFC2EC481}"/>
              </a:ext>
            </a:extLst>
          </p:cNvPr>
          <p:cNvSpPr>
            <a:spLocks noGrp="1"/>
          </p:cNvSpPr>
          <p:nvPr>
            <p:ph type="sldNum" sz="quarter" idx="12"/>
          </p:nvPr>
        </p:nvSpPr>
        <p:spPr/>
        <p:txBody>
          <a:bodyPr/>
          <a:lstStyle>
            <a:lvl1pPr>
              <a:defRPr/>
            </a:lvl1pPr>
          </a:lstStyle>
          <a:p>
            <a:pPr>
              <a:defRPr/>
            </a:pPr>
            <a:fld id="{3EA2532A-79FD-B444-90DC-415F191E757F}" type="slidenum">
              <a:rPr lang="en-AU" altLang="en-US"/>
              <a:pPr>
                <a:defRPr/>
              </a:pPr>
              <a:t>‹#›</a:t>
            </a:fld>
            <a:endParaRPr lang="en-AU" altLang="en-US"/>
          </a:p>
        </p:txBody>
      </p:sp>
    </p:spTree>
    <p:extLst>
      <p:ext uri="{BB962C8B-B14F-4D97-AF65-F5344CB8AC3E}">
        <p14:creationId xmlns:p14="http://schemas.microsoft.com/office/powerpoint/2010/main" val="1170258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a:extLst>
              <a:ext uri="{FF2B5EF4-FFF2-40B4-BE49-F238E27FC236}">
                <a16:creationId xmlns:a16="http://schemas.microsoft.com/office/drawing/2014/main" id="{95A1DCF6-A6F3-454A-BBC1-623EE0A20315}"/>
              </a:ext>
            </a:extLst>
          </p:cNvPr>
          <p:cNvSpPr>
            <a:spLocks noGrp="1"/>
          </p:cNvSpPr>
          <p:nvPr>
            <p:ph type="dt" sz="half" idx="10"/>
          </p:nvPr>
        </p:nvSpPr>
        <p:spPr/>
        <p:txBody>
          <a:bodyPr/>
          <a:lstStyle>
            <a:lvl1pPr>
              <a:defRPr/>
            </a:lvl1pPr>
          </a:lstStyle>
          <a:p>
            <a:pPr>
              <a:defRPr/>
            </a:pPr>
            <a:endParaRPr lang="en-AU"/>
          </a:p>
        </p:txBody>
      </p:sp>
      <p:sp>
        <p:nvSpPr>
          <p:cNvPr id="8" name="Footer Placeholder 4">
            <a:extLst>
              <a:ext uri="{FF2B5EF4-FFF2-40B4-BE49-F238E27FC236}">
                <a16:creationId xmlns:a16="http://schemas.microsoft.com/office/drawing/2014/main" id="{ADE8B430-3323-7145-A05D-B64FF30596D3}"/>
              </a:ext>
            </a:extLst>
          </p:cNvPr>
          <p:cNvSpPr>
            <a:spLocks noGrp="1"/>
          </p:cNvSpPr>
          <p:nvPr>
            <p:ph type="ftr" sz="quarter" idx="11"/>
          </p:nvPr>
        </p:nvSpPr>
        <p:spPr/>
        <p:txBody>
          <a:bodyPr/>
          <a:lstStyle>
            <a:lvl1pPr>
              <a:defRPr/>
            </a:lvl1pPr>
          </a:lstStyle>
          <a:p>
            <a:pPr>
              <a:defRPr/>
            </a:pPr>
            <a:endParaRPr lang="en-AU"/>
          </a:p>
        </p:txBody>
      </p:sp>
      <p:sp>
        <p:nvSpPr>
          <p:cNvPr id="9" name="Slide Number Placeholder 5">
            <a:extLst>
              <a:ext uri="{FF2B5EF4-FFF2-40B4-BE49-F238E27FC236}">
                <a16:creationId xmlns:a16="http://schemas.microsoft.com/office/drawing/2014/main" id="{0970F292-5425-C84A-B597-710AF0ACD0CD}"/>
              </a:ext>
            </a:extLst>
          </p:cNvPr>
          <p:cNvSpPr>
            <a:spLocks noGrp="1"/>
          </p:cNvSpPr>
          <p:nvPr>
            <p:ph type="sldNum" sz="quarter" idx="12"/>
          </p:nvPr>
        </p:nvSpPr>
        <p:spPr/>
        <p:txBody>
          <a:bodyPr/>
          <a:lstStyle>
            <a:lvl1pPr>
              <a:defRPr/>
            </a:lvl1pPr>
          </a:lstStyle>
          <a:p>
            <a:pPr>
              <a:defRPr/>
            </a:pPr>
            <a:fld id="{EDE95FF8-6EFA-E542-8F1E-477F353D770C}" type="slidenum">
              <a:rPr lang="en-AU" altLang="en-US"/>
              <a:pPr>
                <a:defRPr/>
              </a:pPr>
              <a:t>‹#›</a:t>
            </a:fld>
            <a:endParaRPr lang="en-AU" altLang="en-US"/>
          </a:p>
        </p:txBody>
      </p:sp>
    </p:spTree>
    <p:extLst>
      <p:ext uri="{BB962C8B-B14F-4D97-AF65-F5344CB8AC3E}">
        <p14:creationId xmlns:p14="http://schemas.microsoft.com/office/powerpoint/2010/main" val="2077420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a:extLst>
              <a:ext uri="{FF2B5EF4-FFF2-40B4-BE49-F238E27FC236}">
                <a16:creationId xmlns:a16="http://schemas.microsoft.com/office/drawing/2014/main" id="{50292EB6-C3C6-D64C-B3CB-985D6AE39DF5}"/>
              </a:ext>
            </a:extLst>
          </p:cNvPr>
          <p:cNvSpPr>
            <a:spLocks noGrp="1"/>
          </p:cNvSpPr>
          <p:nvPr>
            <p:ph type="dt" sz="half" idx="10"/>
          </p:nvPr>
        </p:nvSpPr>
        <p:spPr/>
        <p:txBody>
          <a:bodyPr/>
          <a:lstStyle>
            <a:lvl1pPr>
              <a:defRPr/>
            </a:lvl1pPr>
          </a:lstStyle>
          <a:p>
            <a:pPr>
              <a:defRPr/>
            </a:pPr>
            <a:endParaRPr lang="en-AU"/>
          </a:p>
        </p:txBody>
      </p:sp>
      <p:sp>
        <p:nvSpPr>
          <p:cNvPr id="4" name="Footer Placeholder 4">
            <a:extLst>
              <a:ext uri="{FF2B5EF4-FFF2-40B4-BE49-F238E27FC236}">
                <a16:creationId xmlns:a16="http://schemas.microsoft.com/office/drawing/2014/main" id="{97BBF8A7-2E95-2A41-9FCB-63D8015130F3}"/>
              </a:ext>
            </a:extLst>
          </p:cNvPr>
          <p:cNvSpPr>
            <a:spLocks noGrp="1"/>
          </p:cNvSpPr>
          <p:nvPr>
            <p:ph type="ftr" sz="quarter" idx="11"/>
          </p:nvPr>
        </p:nvSpPr>
        <p:spPr/>
        <p:txBody>
          <a:bodyPr/>
          <a:lstStyle>
            <a:lvl1pPr>
              <a:defRPr/>
            </a:lvl1pPr>
          </a:lstStyle>
          <a:p>
            <a:pPr>
              <a:defRPr/>
            </a:pPr>
            <a:endParaRPr lang="en-AU"/>
          </a:p>
        </p:txBody>
      </p:sp>
      <p:sp>
        <p:nvSpPr>
          <p:cNvPr id="5" name="Slide Number Placeholder 5">
            <a:extLst>
              <a:ext uri="{FF2B5EF4-FFF2-40B4-BE49-F238E27FC236}">
                <a16:creationId xmlns:a16="http://schemas.microsoft.com/office/drawing/2014/main" id="{C92612F2-B1CD-5C40-B83A-C6465AD12306}"/>
              </a:ext>
            </a:extLst>
          </p:cNvPr>
          <p:cNvSpPr>
            <a:spLocks noGrp="1"/>
          </p:cNvSpPr>
          <p:nvPr>
            <p:ph type="sldNum" sz="quarter" idx="12"/>
          </p:nvPr>
        </p:nvSpPr>
        <p:spPr/>
        <p:txBody>
          <a:bodyPr/>
          <a:lstStyle>
            <a:lvl1pPr>
              <a:defRPr/>
            </a:lvl1pPr>
          </a:lstStyle>
          <a:p>
            <a:pPr>
              <a:defRPr/>
            </a:pPr>
            <a:fld id="{5A036366-BC10-414C-8D91-7B32EB4AAC0E}" type="slidenum">
              <a:rPr lang="en-AU" altLang="en-US"/>
              <a:pPr>
                <a:defRPr/>
              </a:pPr>
              <a:t>‹#›</a:t>
            </a:fld>
            <a:endParaRPr lang="en-AU" altLang="en-US"/>
          </a:p>
        </p:txBody>
      </p:sp>
    </p:spTree>
    <p:extLst>
      <p:ext uri="{BB962C8B-B14F-4D97-AF65-F5344CB8AC3E}">
        <p14:creationId xmlns:p14="http://schemas.microsoft.com/office/powerpoint/2010/main" val="13667812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E5E2C6B-2090-D14B-AC2E-88248A8C0871}"/>
              </a:ext>
            </a:extLst>
          </p:cNvPr>
          <p:cNvSpPr>
            <a:spLocks noGrp="1"/>
          </p:cNvSpPr>
          <p:nvPr>
            <p:ph type="dt" sz="half" idx="10"/>
          </p:nvPr>
        </p:nvSpPr>
        <p:spPr/>
        <p:txBody>
          <a:bodyPr/>
          <a:lstStyle>
            <a:lvl1pPr>
              <a:defRPr/>
            </a:lvl1pPr>
          </a:lstStyle>
          <a:p>
            <a:pPr>
              <a:defRPr/>
            </a:pPr>
            <a:endParaRPr lang="en-AU"/>
          </a:p>
        </p:txBody>
      </p:sp>
      <p:sp>
        <p:nvSpPr>
          <p:cNvPr id="3" name="Footer Placeholder 4">
            <a:extLst>
              <a:ext uri="{FF2B5EF4-FFF2-40B4-BE49-F238E27FC236}">
                <a16:creationId xmlns:a16="http://schemas.microsoft.com/office/drawing/2014/main" id="{3FCF004E-1B12-3447-B011-AA67E4DC2801}"/>
              </a:ext>
            </a:extLst>
          </p:cNvPr>
          <p:cNvSpPr>
            <a:spLocks noGrp="1"/>
          </p:cNvSpPr>
          <p:nvPr>
            <p:ph type="ftr" sz="quarter" idx="11"/>
          </p:nvPr>
        </p:nvSpPr>
        <p:spPr/>
        <p:txBody>
          <a:bodyPr/>
          <a:lstStyle>
            <a:lvl1pPr>
              <a:defRPr/>
            </a:lvl1pPr>
          </a:lstStyle>
          <a:p>
            <a:pPr>
              <a:defRPr/>
            </a:pPr>
            <a:endParaRPr lang="en-AU"/>
          </a:p>
        </p:txBody>
      </p:sp>
      <p:sp>
        <p:nvSpPr>
          <p:cNvPr id="4" name="Slide Number Placeholder 5">
            <a:extLst>
              <a:ext uri="{FF2B5EF4-FFF2-40B4-BE49-F238E27FC236}">
                <a16:creationId xmlns:a16="http://schemas.microsoft.com/office/drawing/2014/main" id="{E88C7B19-B012-A840-AD28-32F12585A429}"/>
              </a:ext>
            </a:extLst>
          </p:cNvPr>
          <p:cNvSpPr>
            <a:spLocks noGrp="1"/>
          </p:cNvSpPr>
          <p:nvPr>
            <p:ph type="sldNum" sz="quarter" idx="12"/>
          </p:nvPr>
        </p:nvSpPr>
        <p:spPr/>
        <p:txBody>
          <a:bodyPr/>
          <a:lstStyle>
            <a:lvl1pPr>
              <a:defRPr/>
            </a:lvl1pPr>
          </a:lstStyle>
          <a:p>
            <a:pPr>
              <a:defRPr/>
            </a:pPr>
            <a:fld id="{CF93F7E5-ECD9-6942-989F-15C21EFE474D}" type="slidenum">
              <a:rPr lang="en-AU" altLang="en-US"/>
              <a:pPr>
                <a:defRPr/>
              </a:pPr>
              <a:t>‹#›</a:t>
            </a:fld>
            <a:endParaRPr lang="en-AU" altLang="en-US"/>
          </a:p>
        </p:txBody>
      </p:sp>
    </p:spTree>
    <p:extLst>
      <p:ext uri="{BB962C8B-B14F-4D97-AF65-F5344CB8AC3E}">
        <p14:creationId xmlns:p14="http://schemas.microsoft.com/office/powerpoint/2010/main" val="3209075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81E63A3-7EE1-1A4A-81F1-084023588DCC}"/>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F1813B91-12C8-4245-9F4E-5C5F805A933B}"/>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2C853435-DCDF-9A4E-A510-D55E4EAD8A7E}"/>
              </a:ext>
            </a:extLst>
          </p:cNvPr>
          <p:cNvSpPr>
            <a:spLocks noGrp="1"/>
          </p:cNvSpPr>
          <p:nvPr>
            <p:ph type="sldNum" sz="quarter" idx="12"/>
          </p:nvPr>
        </p:nvSpPr>
        <p:spPr/>
        <p:txBody>
          <a:bodyPr/>
          <a:lstStyle>
            <a:lvl1pPr>
              <a:defRPr/>
            </a:lvl1pPr>
          </a:lstStyle>
          <a:p>
            <a:pPr>
              <a:defRPr/>
            </a:pPr>
            <a:fld id="{0418E303-01DA-904A-905C-1A8082ECC18C}" type="slidenum">
              <a:rPr lang="en-AU" altLang="en-US"/>
              <a:pPr>
                <a:defRPr/>
              </a:pPr>
              <a:t>‹#›</a:t>
            </a:fld>
            <a:endParaRPr lang="en-AU" altLang="en-US"/>
          </a:p>
        </p:txBody>
      </p:sp>
    </p:spTree>
    <p:extLst>
      <p:ext uri="{BB962C8B-B14F-4D97-AF65-F5344CB8AC3E}">
        <p14:creationId xmlns:p14="http://schemas.microsoft.com/office/powerpoint/2010/main" val="351358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0C28078-32BD-AC49-A770-F32A72C11C09}"/>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B7F89E6C-7CFF-AE4D-AE8D-EB0124C55F86}"/>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C0931E95-7F55-B349-ABB0-532CB7EB98C6}"/>
              </a:ext>
            </a:extLst>
          </p:cNvPr>
          <p:cNvSpPr>
            <a:spLocks noGrp="1"/>
          </p:cNvSpPr>
          <p:nvPr>
            <p:ph type="sldNum" sz="quarter" idx="12"/>
          </p:nvPr>
        </p:nvSpPr>
        <p:spPr/>
        <p:txBody>
          <a:bodyPr/>
          <a:lstStyle>
            <a:lvl1pPr>
              <a:defRPr/>
            </a:lvl1pPr>
          </a:lstStyle>
          <a:p>
            <a:pPr>
              <a:defRPr/>
            </a:pPr>
            <a:fld id="{220800AF-C59C-074C-9819-7AC54B68780F}" type="slidenum">
              <a:rPr lang="en-AU" altLang="en-US"/>
              <a:pPr>
                <a:defRPr/>
              </a:pPr>
              <a:t>‹#›</a:t>
            </a:fld>
            <a:endParaRPr lang="en-AU" altLang="en-US"/>
          </a:p>
        </p:txBody>
      </p:sp>
    </p:spTree>
    <p:extLst>
      <p:ext uri="{BB962C8B-B14F-4D97-AF65-F5344CB8AC3E}">
        <p14:creationId xmlns:p14="http://schemas.microsoft.com/office/powerpoint/2010/main" val="38112261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B63C94D-321F-5F41-A306-6F2C54A96473}"/>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3569D90D-3DFC-5B41-B3C2-50E28B4B9293}"/>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F5665888-3C57-7E4D-893E-5B6BA7639593}"/>
              </a:ext>
            </a:extLst>
          </p:cNvPr>
          <p:cNvSpPr>
            <a:spLocks noGrp="1"/>
          </p:cNvSpPr>
          <p:nvPr>
            <p:ph type="sldNum" sz="quarter" idx="12"/>
          </p:nvPr>
        </p:nvSpPr>
        <p:spPr/>
        <p:txBody>
          <a:bodyPr/>
          <a:lstStyle>
            <a:lvl1pPr>
              <a:defRPr/>
            </a:lvl1pPr>
          </a:lstStyle>
          <a:p>
            <a:pPr>
              <a:defRPr/>
            </a:pPr>
            <a:fld id="{832F7766-1A60-C04E-9369-B13E19E65684}" type="slidenum">
              <a:rPr lang="en-AU" altLang="en-US"/>
              <a:pPr>
                <a:defRPr/>
              </a:pPr>
              <a:t>‹#›</a:t>
            </a:fld>
            <a:endParaRPr lang="en-AU" altLang="en-US"/>
          </a:p>
        </p:txBody>
      </p:sp>
    </p:spTree>
    <p:extLst>
      <p:ext uri="{BB962C8B-B14F-4D97-AF65-F5344CB8AC3E}">
        <p14:creationId xmlns:p14="http://schemas.microsoft.com/office/powerpoint/2010/main" val="27927198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EB0DAAB-C82E-A847-817D-84F3197C6A09}"/>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2621BE2F-1375-374B-B55F-7339DCBF0790}"/>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FA4057BE-4E31-6544-81FE-7C8F0B5E5418}"/>
              </a:ext>
            </a:extLst>
          </p:cNvPr>
          <p:cNvSpPr>
            <a:spLocks noGrp="1"/>
          </p:cNvSpPr>
          <p:nvPr>
            <p:ph type="sldNum" sz="quarter" idx="12"/>
          </p:nvPr>
        </p:nvSpPr>
        <p:spPr/>
        <p:txBody>
          <a:bodyPr/>
          <a:lstStyle>
            <a:lvl1pPr>
              <a:defRPr/>
            </a:lvl1pPr>
          </a:lstStyle>
          <a:p>
            <a:pPr>
              <a:defRPr/>
            </a:pPr>
            <a:fld id="{B78733B0-045C-1F4C-B3C4-7DC6FD7A5222}" type="slidenum">
              <a:rPr lang="en-AU" altLang="en-US"/>
              <a:pPr>
                <a:defRPr/>
              </a:pPr>
              <a:t>‹#›</a:t>
            </a:fld>
            <a:endParaRPr lang="en-AU" altLang="en-US"/>
          </a:p>
        </p:txBody>
      </p:sp>
    </p:spTree>
    <p:extLst>
      <p:ext uri="{BB962C8B-B14F-4D97-AF65-F5344CB8AC3E}">
        <p14:creationId xmlns:p14="http://schemas.microsoft.com/office/powerpoint/2010/main" val="21828219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BF6FAEB-1DDE-EC4A-80EC-8C16BC0341A9}"/>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9B6E78ED-3937-DF4C-9112-2C03C258C649}"/>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174D1ABD-9803-0346-8473-217F1EA0CDC5}"/>
              </a:ext>
            </a:extLst>
          </p:cNvPr>
          <p:cNvSpPr>
            <a:spLocks noGrp="1"/>
          </p:cNvSpPr>
          <p:nvPr>
            <p:ph type="sldNum" sz="quarter" idx="12"/>
          </p:nvPr>
        </p:nvSpPr>
        <p:spPr/>
        <p:txBody>
          <a:bodyPr/>
          <a:lstStyle>
            <a:lvl1pPr>
              <a:defRPr/>
            </a:lvl1pPr>
          </a:lstStyle>
          <a:p>
            <a:pPr>
              <a:defRPr/>
            </a:pPr>
            <a:fld id="{9FD800A3-8F96-2B41-BFBC-4BB1E4D88BA9}" type="slidenum">
              <a:rPr lang="en-AU" altLang="en-US"/>
              <a:pPr>
                <a:defRPr/>
              </a:pPr>
              <a:t>‹#›</a:t>
            </a:fld>
            <a:endParaRPr lang="en-AU" altLang="en-US"/>
          </a:p>
        </p:txBody>
      </p:sp>
    </p:spTree>
    <p:extLst>
      <p:ext uri="{BB962C8B-B14F-4D97-AF65-F5344CB8AC3E}">
        <p14:creationId xmlns:p14="http://schemas.microsoft.com/office/powerpoint/2010/main" val="4309040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299646B1-2F69-8F4D-B7DC-AB7B79F602E2}"/>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79A9F086-3B3B-D84B-B53E-1D1A98A42AE9}"/>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87975B6D-2B73-134E-8648-A519850BAA65}"/>
              </a:ext>
            </a:extLst>
          </p:cNvPr>
          <p:cNvSpPr>
            <a:spLocks noGrp="1"/>
          </p:cNvSpPr>
          <p:nvPr>
            <p:ph type="sldNum" sz="quarter" idx="12"/>
          </p:nvPr>
        </p:nvSpPr>
        <p:spPr/>
        <p:txBody>
          <a:bodyPr/>
          <a:lstStyle>
            <a:lvl1pPr>
              <a:defRPr/>
            </a:lvl1pPr>
          </a:lstStyle>
          <a:p>
            <a:pPr>
              <a:defRPr/>
            </a:pPr>
            <a:fld id="{E8657781-B1F9-4A4B-8105-412B1D1CD455}" type="slidenum">
              <a:rPr lang="en-AU" altLang="en-US"/>
              <a:pPr>
                <a:defRPr/>
              </a:pPr>
              <a:t>‹#›</a:t>
            </a:fld>
            <a:endParaRPr lang="en-AU" altLang="en-US"/>
          </a:p>
        </p:txBody>
      </p:sp>
    </p:spTree>
    <p:extLst>
      <p:ext uri="{BB962C8B-B14F-4D97-AF65-F5344CB8AC3E}">
        <p14:creationId xmlns:p14="http://schemas.microsoft.com/office/powerpoint/2010/main" val="3132349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32904D7-085C-7D43-BEC6-C2BD4F5F8060}"/>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545BA298-7E25-0B44-9AFD-D3EA4A84FA8E}"/>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E81A7433-FB02-1948-A67C-D10614A99435}"/>
              </a:ext>
            </a:extLst>
          </p:cNvPr>
          <p:cNvSpPr>
            <a:spLocks noGrp="1"/>
          </p:cNvSpPr>
          <p:nvPr>
            <p:ph type="sldNum" sz="quarter" idx="12"/>
          </p:nvPr>
        </p:nvSpPr>
        <p:spPr/>
        <p:txBody>
          <a:bodyPr/>
          <a:lstStyle>
            <a:lvl1pPr>
              <a:defRPr/>
            </a:lvl1pPr>
          </a:lstStyle>
          <a:p>
            <a:pPr>
              <a:defRPr/>
            </a:pPr>
            <a:fld id="{408BAE75-B418-BF4F-B8B2-1A53D10B41BE}" type="slidenum">
              <a:rPr lang="en-AU" altLang="en-US"/>
              <a:pPr>
                <a:defRPr/>
              </a:pPr>
              <a:t>‹#›</a:t>
            </a:fld>
            <a:endParaRPr lang="en-AU" altLang="en-US"/>
          </a:p>
        </p:txBody>
      </p:sp>
    </p:spTree>
    <p:extLst>
      <p:ext uri="{BB962C8B-B14F-4D97-AF65-F5344CB8AC3E}">
        <p14:creationId xmlns:p14="http://schemas.microsoft.com/office/powerpoint/2010/main" val="4904139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474550-8123-AB4C-9EEA-E6EF9F572049}"/>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A51AAC20-3F99-4C44-906F-66C1271C2DD6}"/>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50DEC6A0-C907-F349-B6AA-64042BEF35A8}"/>
              </a:ext>
            </a:extLst>
          </p:cNvPr>
          <p:cNvSpPr>
            <a:spLocks noGrp="1"/>
          </p:cNvSpPr>
          <p:nvPr>
            <p:ph type="sldNum" sz="quarter" idx="12"/>
          </p:nvPr>
        </p:nvSpPr>
        <p:spPr/>
        <p:txBody>
          <a:bodyPr/>
          <a:lstStyle>
            <a:lvl1pPr>
              <a:defRPr/>
            </a:lvl1pPr>
          </a:lstStyle>
          <a:p>
            <a:pPr>
              <a:defRPr/>
            </a:pPr>
            <a:fld id="{75FB136E-7ED2-F44C-B0A2-99F8ED1C2D33}" type="slidenum">
              <a:rPr lang="en-AU" altLang="en-US"/>
              <a:pPr>
                <a:defRPr/>
              </a:pPr>
              <a:t>‹#›</a:t>
            </a:fld>
            <a:endParaRPr lang="en-AU" altLang="en-US"/>
          </a:p>
        </p:txBody>
      </p:sp>
    </p:spTree>
    <p:extLst>
      <p:ext uri="{BB962C8B-B14F-4D97-AF65-F5344CB8AC3E}">
        <p14:creationId xmlns:p14="http://schemas.microsoft.com/office/powerpoint/2010/main" val="27111766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a:extLst>
              <a:ext uri="{FF2B5EF4-FFF2-40B4-BE49-F238E27FC236}">
                <a16:creationId xmlns:a16="http://schemas.microsoft.com/office/drawing/2014/main" id="{F3778729-528F-FE46-A4D4-BBB5C9638AE6}"/>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B9127B4A-8133-F84C-9A42-F8CC59C2E059}"/>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ACF4C499-DB92-D34E-96E6-1EC5F4B43B18}"/>
              </a:ext>
            </a:extLst>
          </p:cNvPr>
          <p:cNvSpPr>
            <a:spLocks noGrp="1"/>
          </p:cNvSpPr>
          <p:nvPr>
            <p:ph type="sldNum" sz="quarter" idx="12"/>
          </p:nvPr>
        </p:nvSpPr>
        <p:spPr/>
        <p:txBody>
          <a:bodyPr/>
          <a:lstStyle>
            <a:lvl1pPr>
              <a:defRPr/>
            </a:lvl1pPr>
          </a:lstStyle>
          <a:p>
            <a:pPr>
              <a:defRPr/>
            </a:pPr>
            <a:fld id="{CC0D2268-CB18-7740-83C4-5B09E37E42AB}" type="slidenum">
              <a:rPr lang="en-AU" altLang="en-US"/>
              <a:pPr>
                <a:defRPr/>
              </a:pPr>
              <a:t>‹#›</a:t>
            </a:fld>
            <a:endParaRPr lang="en-AU" altLang="en-US"/>
          </a:p>
        </p:txBody>
      </p:sp>
    </p:spTree>
    <p:extLst>
      <p:ext uri="{BB962C8B-B14F-4D97-AF65-F5344CB8AC3E}">
        <p14:creationId xmlns:p14="http://schemas.microsoft.com/office/powerpoint/2010/main" val="29317503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a:extLst>
              <a:ext uri="{FF2B5EF4-FFF2-40B4-BE49-F238E27FC236}">
                <a16:creationId xmlns:a16="http://schemas.microsoft.com/office/drawing/2014/main" id="{4189AC21-5EDF-3348-8FFE-94FA9D4B2D67}"/>
              </a:ext>
            </a:extLst>
          </p:cNvPr>
          <p:cNvSpPr>
            <a:spLocks noGrp="1"/>
          </p:cNvSpPr>
          <p:nvPr>
            <p:ph type="dt" sz="half" idx="10"/>
          </p:nvPr>
        </p:nvSpPr>
        <p:spPr/>
        <p:txBody>
          <a:bodyPr/>
          <a:lstStyle>
            <a:lvl1pPr>
              <a:defRPr/>
            </a:lvl1pPr>
          </a:lstStyle>
          <a:p>
            <a:pPr>
              <a:defRPr/>
            </a:pPr>
            <a:endParaRPr lang="en-AU"/>
          </a:p>
        </p:txBody>
      </p:sp>
      <p:sp>
        <p:nvSpPr>
          <p:cNvPr id="8" name="Footer Placeholder 4">
            <a:extLst>
              <a:ext uri="{FF2B5EF4-FFF2-40B4-BE49-F238E27FC236}">
                <a16:creationId xmlns:a16="http://schemas.microsoft.com/office/drawing/2014/main" id="{E5F6263D-04A8-8548-BF51-DE73CA821E50}"/>
              </a:ext>
            </a:extLst>
          </p:cNvPr>
          <p:cNvSpPr>
            <a:spLocks noGrp="1"/>
          </p:cNvSpPr>
          <p:nvPr>
            <p:ph type="ftr" sz="quarter" idx="11"/>
          </p:nvPr>
        </p:nvSpPr>
        <p:spPr/>
        <p:txBody>
          <a:bodyPr/>
          <a:lstStyle>
            <a:lvl1pPr>
              <a:defRPr/>
            </a:lvl1pPr>
          </a:lstStyle>
          <a:p>
            <a:pPr>
              <a:defRPr/>
            </a:pPr>
            <a:endParaRPr lang="en-AU"/>
          </a:p>
        </p:txBody>
      </p:sp>
      <p:sp>
        <p:nvSpPr>
          <p:cNvPr id="9" name="Slide Number Placeholder 5">
            <a:extLst>
              <a:ext uri="{FF2B5EF4-FFF2-40B4-BE49-F238E27FC236}">
                <a16:creationId xmlns:a16="http://schemas.microsoft.com/office/drawing/2014/main" id="{6986EBCF-3740-EC40-8E65-CB4A4A883010}"/>
              </a:ext>
            </a:extLst>
          </p:cNvPr>
          <p:cNvSpPr>
            <a:spLocks noGrp="1"/>
          </p:cNvSpPr>
          <p:nvPr>
            <p:ph type="sldNum" sz="quarter" idx="12"/>
          </p:nvPr>
        </p:nvSpPr>
        <p:spPr/>
        <p:txBody>
          <a:bodyPr/>
          <a:lstStyle>
            <a:lvl1pPr>
              <a:defRPr/>
            </a:lvl1pPr>
          </a:lstStyle>
          <a:p>
            <a:pPr>
              <a:defRPr/>
            </a:pPr>
            <a:fld id="{8C75B558-37DA-544F-8A92-0C243F478B65}" type="slidenum">
              <a:rPr lang="en-AU" altLang="en-US"/>
              <a:pPr>
                <a:defRPr/>
              </a:pPr>
              <a:t>‹#›</a:t>
            </a:fld>
            <a:endParaRPr lang="en-AU" altLang="en-US"/>
          </a:p>
        </p:txBody>
      </p:sp>
    </p:spTree>
    <p:extLst>
      <p:ext uri="{BB962C8B-B14F-4D97-AF65-F5344CB8AC3E}">
        <p14:creationId xmlns:p14="http://schemas.microsoft.com/office/powerpoint/2010/main" val="22896985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a:extLst>
              <a:ext uri="{FF2B5EF4-FFF2-40B4-BE49-F238E27FC236}">
                <a16:creationId xmlns:a16="http://schemas.microsoft.com/office/drawing/2014/main" id="{7944DE8C-6109-684A-967F-1E9063937478}"/>
              </a:ext>
            </a:extLst>
          </p:cNvPr>
          <p:cNvSpPr>
            <a:spLocks noGrp="1"/>
          </p:cNvSpPr>
          <p:nvPr>
            <p:ph type="dt" sz="half" idx="10"/>
          </p:nvPr>
        </p:nvSpPr>
        <p:spPr/>
        <p:txBody>
          <a:bodyPr/>
          <a:lstStyle>
            <a:lvl1pPr>
              <a:defRPr/>
            </a:lvl1pPr>
          </a:lstStyle>
          <a:p>
            <a:pPr>
              <a:defRPr/>
            </a:pPr>
            <a:endParaRPr lang="en-AU"/>
          </a:p>
        </p:txBody>
      </p:sp>
      <p:sp>
        <p:nvSpPr>
          <p:cNvPr id="4" name="Footer Placeholder 4">
            <a:extLst>
              <a:ext uri="{FF2B5EF4-FFF2-40B4-BE49-F238E27FC236}">
                <a16:creationId xmlns:a16="http://schemas.microsoft.com/office/drawing/2014/main" id="{CDA5B8E4-7620-5D4E-94A3-92CA1DC11F99}"/>
              </a:ext>
            </a:extLst>
          </p:cNvPr>
          <p:cNvSpPr>
            <a:spLocks noGrp="1"/>
          </p:cNvSpPr>
          <p:nvPr>
            <p:ph type="ftr" sz="quarter" idx="11"/>
          </p:nvPr>
        </p:nvSpPr>
        <p:spPr/>
        <p:txBody>
          <a:bodyPr/>
          <a:lstStyle>
            <a:lvl1pPr>
              <a:defRPr/>
            </a:lvl1pPr>
          </a:lstStyle>
          <a:p>
            <a:pPr>
              <a:defRPr/>
            </a:pPr>
            <a:endParaRPr lang="en-AU"/>
          </a:p>
        </p:txBody>
      </p:sp>
      <p:sp>
        <p:nvSpPr>
          <p:cNvPr id="5" name="Slide Number Placeholder 5">
            <a:extLst>
              <a:ext uri="{FF2B5EF4-FFF2-40B4-BE49-F238E27FC236}">
                <a16:creationId xmlns:a16="http://schemas.microsoft.com/office/drawing/2014/main" id="{8852F719-C8C3-3845-B454-202241F79C78}"/>
              </a:ext>
            </a:extLst>
          </p:cNvPr>
          <p:cNvSpPr>
            <a:spLocks noGrp="1"/>
          </p:cNvSpPr>
          <p:nvPr>
            <p:ph type="sldNum" sz="quarter" idx="12"/>
          </p:nvPr>
        </p:nvSpPr>
        <p:spPr/>
        <p:txBody>
          <a:bodyPr/>
          <a:lstStyle>
            <a:lvl1pPr>
              <a:defRPr/>
            </a:lvl1pPr>
          </a:lstStyle>
          <a:p>
            <a:pPr>
              <a:defRPr/>
            </a:pPr>
            <a:fld id="{31AA5B63-A2BE-0342-B44A-FA0B2E257CDB}" type="slidenum">
              <a:rPr lang="en-AU" altLang="en-US"/>
              <a:pPr>
                <a:defRPr/>
              </a:pPr>
              <a:t>‹#›</a:t>
            </a:fld>
            <a:endParaRPr lang="en-AU" altLang="en-US"/>
          </a:p>
        </p:txBody>
      </p:sp>
    </p:spTree>
    <p:extLst>
      <p:ext uri="{BB962C8B-B14F-4D97-AF65-F5344CB8AC3E}">
        <p14:creationId xmlns:p14="http://schemas.microsoft.com/office/powerpoint/2010/main" val="12197554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C487383-40C6-9541-9BF6-1743723BFC06}"/>
              </a:ext>
            </a:extLst>
          </p:cNvPr>
          <p:cNvSpPr>
            <a:spLocks noGrp="1"/>
          </p:cNvSpPr>
          <p:nvPr>
            <p:ph type="dt" sz="half" idx="10"/>
          </p:nvPr>
        </p:nvSpPr>
        <p:spPr/>
        <p:txBody>
          <a:bodyPr/>
          <a:lstStyle>
            <a:lvl1pPr>
              <a:defRPr/>
            </a:lvl1pPr>
          </a:lstStyle>
          <a:p>
            <a:pPr>
              <a:defRPr/>
            </a:pPr>
            <a:endParaRPr lang="en-AU"/>
          </a:p>
        </p:txBody>
      </p:sp>
      <p:sp>
        <p:nvSpPr>
          <p:cNvPr id="3" name="Footer Placeholder 4">
            <a:extLst>
              <a:ext uri="{FF2B5EF4-FFF2-40B4-BE49-F238E27FC236}">
                <a16:creationId xmlns:a16="http://schemas.microsoft.com/office/drawing/2014/main" id="{6E4CD39B-B591-B044-8D41-5361A972AADF}"/>
              </a:ext>
            </a:extLst>
          </p:cNvPr>
          <p:cNvSpPr>
            <a:spLocks noGrp="1"/>
          </p:cNvSpPr>
          <p:nvPr>
            <p:ph type="ftr" sz="quarter" idx="11"/>
          </p:nvPr>
        </p:nvSpPr>
        <p:spPr/>
        <p:txBody>
          <a:bodyPr/>
          <a:lstStyle>
            <a:lvl1pPr>
              <a:defRPr/>
            </a:lvl1pPr>
          </a:lstStyle>
          <a:p>
            <a:pPr>
              <a:defRPr/>
            </a:pPr>
            <a:endParaRPr lang="en-AU"/>
          </a:p>
        </p:txBody>
      </p:sp>
      <p:sp>
        <p:nvSpPr>
          <p:cNvPr id="4" name="Slide Number Placeholder 5">
            <a:extLst>
              <a:ext uri="{FF2B5EF4-FFF2-40B4-BE49-F238E27FC236}">
                <a16:creationId xmlns:a16="http://schemas.microsoft.com/office/drawing/2014/main" id="{9A8DAD42-5430-A441-832D-F00681F496F2}"/>
              </a:ext>
            </a:extLst>
          </p:cNvPr>
          <p:cNvSpPr>
            <a:spLocks noGrp="1"/>
          </p:cNvSpPr>
          <p:nvPr>
            <p:ph type="sldNum" sz="quarter" idx="12"/>
          </p:nvPr>
        </p:nvSpPr>
        <p:spPr/>
        <p:txBody>
          <a:bodyPr/>
          <a:lstStyle>
            <a:lvl1pPr>
              <a:defRPr/>
            </a:lvl1pPr>
          </a:lstStyle>
          <a:p>
            <a:pPr>
              <a:defRPr/>
            </a:pPr>
            <a:fld id="{276BF27B-882C-3848-9DBD-DD07ED7CF13A}" type="slidenum">
              <a:rPr lang="en-AU" altLang="en-US"/>
              <a:pPr>
                <a:defRPr/>
              </a:pPr>
              <a:t>‹#›</a:t>
            </a:fld>
            <a:endParaRPr lang="en-AU" altLang="en-US"/>
          </a:p>
        </p:txBody>
      </p:sp>
    </p:spTree>
    <p:extLst>
      <p:ext uri="{BB962C8B-B14F-4D97-AF65-F5344CB8AC3E}">
        <p14:creationId xmlns:p14="http://schemas.microsoft.com/office/powerpoint/2010/main" val="1479034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E0622-7C0E-C548-BF4C-70FE946D0211}"/>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A7E2F0C5-2188-654E-A086-1CE554C5E3DC}"/>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6FFBF21B-CF2A-6B43-952F-6A9273215D47}"/>
              </a:ext>
            </a:extLst>
          </p:cNvPr>
          <p:cNvSpPr>
            <a:spLocks noGrp="1"/>
          </p:cNvSpPr>
          <p:nvPr>
            <p:ph type="sldNum" sz="quarter" idx="12"/>
          </p:nvPr>
        </p:nvSpPr>
        <p:spPr/>
        <p:txBody>
          <a:bodyPr/>
          <a:lstStyle>
            <a:lvl1pPr>
              <a:defRPr/>
            </a:lvl1pPr>
          </a:lstStyle>
          <a:p>
            <a:pPr>
              <a:defRPr/>
            </a:pPr>
            <a:fld id="{3BCF6CDE-610C-AE4B-BF24-1F537FDCD43C}" type="slidenum">
              <a:rPr lang="en-AU" altLang="en-US"/>
              <a:pPr>
                <a:defRPr/>
              </a:pPr>
              <a:t>‹#›</a:t>
            </a:fld>
            <a:endParaRPr lang="en-AU" altLang="en-US"/>
          </a:p>
        </p:txBody>
      </p:sp>
    </p:spTree>
    <p:extLst>
      <p:ext uri="{BB962C8B-B14F-4D97-AF65-F5344CB8AC3E}">
        <p14:creationId xmlns:p14="http://schemas.microsoft.com/office/powerpoint/2010/main" val="4309228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EAC4B9F-0366-5945-9A7D-6D1845B62179}"/>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E608D0D7-23C4-884B-A544-DF93D153DFA2}"/>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3E898405-D4A8-C248-8ECB-ADF2145DF9B2}"/>
              </a:ext>
            </a:extLst>
          </p:cNvPr>
          <p:cNvSpPr>
            <a:spLocks noGrp="1"/>
          </p:cNvSpPr>
          <p:nvPr>
            <p:ph type="sldNum" sz="quarter" idx="12"/>
          </p:nvPr>
        </p:nvSpPr>
        <p:spPr/>
        <p:txBody>
          <a:bodyPr/>
          <a:lstStyle>
            <a:lvl1pPr>
              <a:defRPr/>
            </a:lvl1pPr>
          </a:lstStyle>
          <a:p>
            <a:pPr>
              <a:defRPr/>
            </a:pPr>
            <a:fld id="{F6E9D8E1-2BAA-5F41-8DA7-D2AD6B2C5B36}" type="slidenum">
              <a:rPr lang="en-AU" altLang="en-US"/>
              <a:pPr>
                <a:defRPr/>
              </a:pPr>
              <a:t>‹#›</a:t>
            </a:fld>
            <a:endParaRPr lang="en-AU" altLang="en-US"/>
          </a:p>
        </p:txBody>
      </p:sp>
    </p:spTree>
    <p:extLst>
      <p:ext uri="{BB962C8B-B14F-4D97-AF65-F5344CB8AC3E}">
        <p14:creationId xmlns:p14="http://schemas.microsoft.com/office/powerpoint/2010/main" val="28395200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C9C3352-12D3-4743-9DD1-7386014886F6}"/>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67DF108E-C1A2-844C-8DFE-3017A99C11BE}"/>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37EA74D2-04C3-CD44-BA4D-3FB55CBA7EF6}"/>
              </a:ext>
            </a:extLst>
          </p:cNvPr>
          <p:cNvSpPr>
            <a:spLocks noGrp="1"/>
          </p:cNvSpPr>
          <p:nvPr>
            <p:ph type="sldNum" sz="quarter" idx="12"/>
          </p:nvPr>
        </p:nvSpPr>
        <p:spPr/>
        <p:txBody>
          <a:bodyPr/>
          <a:lstStyle>
            <a:lvl1pPr>
              <a:defRPr/>
            </a:lvl1pPr>
          </a:lstStyle>
          <a:p>
            <a:pPr>
              <a:defRPr/>
            </a:pPr>
            <a:fld id="{FD60FCA7-48F0-924A-A41C-D2D16F03C218}" type="slidenum">
              <a:rPr lang="en-AU" altLang="en-US"/>
              <a:pPr>
                <a:defRPr/>
              </a:pPr>
              <a:t>‹#›</a:t>
            </a:fld>
            <a:endParaRPr lang="en-AU" altLang="en-US"/>
          </a:p>
        </p:txBody>
      </p:sp>
    </p:spTree>
    <p:extLst>
      <p:ext uri="{BB962C8B-B14F-4D97-AF65-F5344CB8AC3E}">
        <p14:creationId xmlns:p14="http://schemas.microsoft.com/office/powerpoint/2010/main" val="39548273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5C0FCA6-EE84-C140-B262-62BAD1B47DFF}"/>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154E38A0-00C8-984B-A5D3-83CE68583FDE}"/>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AB5314B9-023C-D948-8D19-F126D538A35A}"/>
              </a:ext>
            </a:extLst>
          </p:cNvPr>
          <p:cNvSpPr>
            <a:spLocks noGrp="1"/>
          </p:cNvSpPr>
          <p:nvPr>
            <p:ph type="sldNum" sz="quarter" idx="12"/>
          </p:nvPr>
        </p:nvSpPr>
        <p:spPr/>
        <p:txBody>
          <a:bodyPr/>
          <a:lstStyle>
            <a:lvl1pPr>
              <a:defRPr/>
            </a:lvl1pPr>
          </a:lstStyle>
          <a:p>
            <a:pPr>
              <a:defRPr/>
            </a:pPr>
            <a:fld id="{BFC4D2D7-6A28-2545-83A9-D3E6963E550A}" type="slidenum">
              <a:rPr lang="en-AU" altLang="en-US"/>
              <a:pPr>
                <a:defRPr/>
              </a:pPr>
              <a:t>‹#›</a:t>
            </a:fld>
            <a:endParaRPr lang="en-AU" altLang="en-US"/>
          </a:p>
        </p:txBody>
      </p:sp>
    </p:spTree>
    <p:extLst>
      <p:ext uri="{BB962C8B-B14F-4D97-AF65-F5344CB8AC3E}">
        <p14:creationId xmlns:p14="http://schemas.microsoft.com/office/powerpoint/2010/main" val="6013638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4345E39-0DBC-2243-98F3-D423EF9EC010}"/>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55615664-FD78-AB4B-9D85-D4FC5E8B9847}"/>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8B81C553-53B1-824D-B181-AA129F03F810}"/>
              </a:ext>
            </a:extLst>
          </p:cNvPr>
          <p:cNvSpPr>
            <a:spLocks noGrp="1"/>
          </p:cNvSpPr>
          <p:nvPr>
            <p:ph type="sldNum" sz="quarter" idx="12"/>
          </p:nvPr>
        </p:nvSpPr>
        <p:spPr/>
        <p:txBody>
          <a:bodyPr/>
          <a:lstStyle>
            <a:lvl1pPr>
              <a:defRPr/>
            </a:lvl1pPr>
          </a:lstStyle>
          <a:p>
            <a:pPr>
              <a:defRPr/>
            </a:pPr>
            <a:fld id="{630672A1-34BE-1442-BB66-0B566661048E}" type="slidenum">
              <a:rPr lang="en-AU" altLang="en-US"/>
              <a:pPr>
                <a:defRPr/>
              </a:pPr>
              <a:t>‹#›</a:t>
            </a:fld>
            <a:endParaRPr lang="en-AU" altLang="en-US"/>
          </a:p>
        </p:txBody>
      </p:sp>
    </p:spTree>
    <p:extLst>
      <p:ext uri="{BB962C8B-B14F-4D97-AF65-F5344CB8AC3E}">
        <p14:creationId xmlns:p14="http://schemas.microsoft.com/office/powerpoint/2010/main" val="17606563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7" name="Date Placeholder 6"/>
          <p:cNvSpPr>
            <a:spLocks noGrp="1"/>
          </p:cNvSpPr>
          <p:nvPr>
            <p:ph type="dt" sz="half" idx="10"/>
          </p:nvPr>
        </p:nvSpPr>
        <p:spPr/>
        <p:txBody>
          <a:bodyPr/>
          <a:lstStyle/>
          <a:p>
            <a:pPr>
              <a:defRPr/>
            </a:pPr>
            <a:endParaRPr lang="en-AU"/>
          </a:p>
        </p:txBody>
      </p:sp>
      <p:sp>
        <p:nvSpPr>
          <p:cNvPr id="9" name="Slide Number Placeholder 8"/>
          <p:cNvSpPr>
            <a:spLocks noGrp="1"/>
          </p:cNvSpPr>
          <p:nvPr>
            <p:ph type="sldNum" sz="quarter" idx="12"/>
          </p:nvPr>
        </p:nvSpPr>
        <p:spPr/>
        <p:txBody>
          <a:bodyPr/>
          <a:lstStyle/>
          <a:p>
            <a:pPr>
              <a:defRPr/>
            </a:pPr>
            <a:fld id="{1B6F4489-3147-5941-9BDA-80AA28238BDE}" type="slidenum">
              <a:rPr lang="en-AU" altLang="en-US" smtClean="0"/>
              <a:pPr>
                <a:defRPr/>
              </a:pPr>
              <a:t>‹#›</a:t>
            </a:fld>
            <a:endParaRPr lang="en-AU" altLang="en-US"/>
          </a:p>
        </p:txBody>
      </p:sp>
    </p:spTree>
    <p:extLst>
      <p:ext uri="{BB962C8B-B14F-4D97-AF65-F5344CB8AC3E}">
        <p14:creationId xmlns:p14="http://schemas.microsoft.com/office/powerpoint/2010/main" val="41687686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8" name="Slide Number Placeholder 5"/>
          <p:cNvSpPr>
            <a:spLocks noGrp="1"/>
          </p:cNvSpPr>
          <p:nvPr>
            <p:ph type="sldNum" sz="quarter" idx="12"/>
          </p:nvPr>
        </p:nvSpPr>
        <p:spPr>
          <a:xfrm>
            <a:off x="8610600" y="6356352"/>
            <a:ext cx="2743200" cy="365125"/>
          </a:xfrm>
        </p:spPr>
        <p:txBody>
          <a:bodyPr/>
          <a:lstStyle/>
          <a:p>
            <a:pPr>
              <a:defRPr/>
            </a:pPr>
            <a:fld id="{220800AF-C59C-074C-9819-7AC54B68780F}" type="slidenum">
              <a:rPr lang="en-AU" altLang="en-US" smtClean="0"/>
              <a:pPr>
                <a:defRPr/>
              </a:pPr>
              <a:t>‹#›</a:t>
            </a:fld>
            <a:endParaRPr lang="en-AU" altLang="en-US"/>
          </a:p>
        </p:txBody>
      </p:sp>
    </p:spTree>
    <p:extLst>
      <p:ext uri="{BB962C8B-B14F-4D97-AF65-F5344CB8AC3E}">
        <p14:creationId xmlns:p14="http://schemas.microsoft.com/office/powerpoint/2010/main" val="24994514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pPr>
              <a:defRPr/>
            </a:pPr>
            <a:fld id="{3BCF6CDE-610C-AE4B-BF24-1F537FDCD43C}" type="slidenum">
              <a:rPr lang="en-AU" altLang="en-US" smtClean="0"/>
              <a:pPr>
                <a:defRPr/>
              </a:pPr>
              <a:t>‹#›</a:t>
            </a:fld>
            <a:endParaRPr lang="en-AU" altLang="en-US"/>
          </a:p>
        </p:txBody>
      </p:sp>
    </p:spTree>
    <p:extLst>
      <p:ext uri="{BB962C8B-B14F-4D97-AF65-F5344CB8AC3E}">
        <p14:creationId xmlns:p14="http://schemas.microsoft.com/office/powerpoint/2010/main" val="1602365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pPr>
              <a:defRPr/>
            </a:pPr>
            <a:endParaRPr lang="en-AU"/>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pPr>
              <a:defRPr/>
            </a:pPr>
            <a:fld id="{4A229D6B-A5AB-2546-B2AF-C1D9E45DC5C6}" type="slidenum">
              <a:rPr lang="en-AU" altLang="en-US" smtClean="0"/>
              <a:pPr>
                <a:defRPr/>
              </a:pPr>
              <a:t>‹#›</a:t>
            </a:fld>
            <a:endParaRPr lang="en-AU" altLang="en-US"/>
          </a:p>
        </p:txBody>
      </p:sp>
    </p:spTree>
    <p:extLst>
      <p:ext uri="{BB962C8B-B14F-4D97-AF65-F5344CB8AC3E}">
        <p14:creationId xmlns:p14="http://schemas.microsoft.com/office/powerpoint/2010/main" val="8582512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pPr>
              <a:defRPr/>
            </a:pPr>
            <a:endParaRPr lang="en-AU"/>
          </a:p>
        </p:txBody>
      </p:sp>
      <p:sp>
        <p:nvSpPr>
          <p:cNvPr id="8" name="Footer Placeholder 7"/>
          <p:cNvSpPr>
            <a:spLocks noGrp="1"/>
          </p:cNvSpPr>
          <p:nvPr>
            <p:ph type="ftr" sz="quarter" idx="11"/>
          </p:nvPr>
        </p:nvSpPr>
        <p:spPr/>
        <p:txBody>
          <a:bodyPr/>
          <a:lstStyle/>
          <a:p>
            <a:pPr>
              <a:defRPr/>
            </a:pPr>
            <a:endParaRPr lang="en-AU"/>
          </a:p>
        </p:txBody>
      </p:sp>
      <p:sp>
        <p:nvSpPr>
          <p:cNvPr id="9" name="Slide Number Placeholder 8"/>
          <p:cNvSpPr>
            <a:spLocks noGrp="1"/>
          </p:cNvSpPr>
          <p:nvPr>
            <p:ph type="sldNum" sz="quarter" idx="12"/>
          </p:nvPr>
        </p:nvSpPr>
        <p:spPr/>
        <p:txBody>
          <a:bodyPr/>
          <a:lstStyle/>
          <a:p>
            <a:pPr>
              <a:defRPr/>
            </a:pPr>
            <a:fld id="{18AE27DD-F228-4548-82AC-5210C7C5C93D}" type="slidenum">
              <a:rPr lang="en-AU" altLang="en-US" smtClean="0"/>
              <a:pPr>
                <a:defRPr/>
              </a:pPr>
              <a:t>‹#›</a:t>
            </a:fld>
            <a:endParaRPr lang="en-AU" altLang="en-US"/>
          </a:p>
        </p:txBody>
      </p:sp>
    </p:spTree>
    <p:extLst>
      <p:ext uri="{BB962C8B-B14F-4D97-AF65-F5344CB8AC3E}">
        <p14:creationId xmlns:p14="http://schemas.microsoft.com/office/powerpoint/2010/main" val="29359904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pPr>
              <a:defRPr/>
            </a:pPr>
            <a:endParaRPr lang="en-AU"/>
          </a:p>
        </p:txBody>
      </p:sp>
      <p:sp>
        <p:nvSpPr>
          <p:cNvPr id="4" name="Footer Placeholder 3"/>
          <p:cNvSpPr>
            <a:spLocks noGrp="1"/>
          </p:cNvSpPr>
          <p:nvPr>
            <p:ph type="ftr" sz="quarter" idx="11"/>
          </p:nvPr>
        </p:nvSpPr>
        <p:spPr/>
        <p:txBody>
          <a:bodyPr/>
          <a:lstStyle/>
          <a:p>
            <a:pPr>
              <a:defRPr/>
            </a:pPr>
            <a:endParaRPr lang="en-AU"/>
          </a:p>
        </p:txBody>
      </p:sp>
      <p:sp>
        <p:nvSpPr>
          <p:cNvPr id="5" name="Slide Number Placeholder 4"/>
          <p:cNvSpPr>
            <a:spLocks noGrp="1"/>
          </p:cNvSpPr>
          <p:nvPr>
            <p:ph type="sldNum" sz="quarter" idx="12"/>
          </p:nvPr>
        </p:nvSpPr>
        <p:spPr/>
        <p:txBody>
          <a:bodyPr/>
          <a:lstStyle/>
          <a:p>
            <a:pPr>
              <a:defRPr/>
            </a:pPr>
            <a:fld id="{9F05EE21-2728-6B48-9DFC-96AB374FCD55}" type="slidenum">
              <a:rPr lang="en-AU" altLang="en-US" smtClean="0"/>
              <a:pPr>
                <a:defRPr/>
              </a:pPr>
              <a:t>‹#›</a:t>
            </a:fld>
            <a:endParaRPr lang="en-AU" altLang="en-US"/>
          </a:p>
        </p:txBody>
      </p:sp>
    </p:spTree>
    <p:extLst>
      <p:ext uri="{BB962C8B-B14F-4D97-AF65-F5344CB8AC3E}">
        <p14:creationId xmlns:p14="http://schemas.microsoft.com/office/powerpoint/2010/main" val="2486162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a:extLst>
              <a:ext uri="{FF2B5EF4-FFF2-40B4-BE49-F238E27FC236}">
                <a16:creationId xmlns:a16="http://schemas.microsoft.com/office/drawing/2014/main" id="{CDC61550-F89E-0345-BCFD-DC18951AA448}"/>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9B11DEAB-D667-064E-9B97-672996639EAB}"/>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440E1DC4-42EB-024D-8ACB-BCD75568342E}"/>
              </a:ext>
            </a:extLst>
          </p:cNvPr>
          <p:cNvSpPr>
            <a:spLocks noGrp="1"/>
          </p:cNvSpPr>
          <p:nvPr>
            <p:ph type="sldNum" sz="quarter" idx="12"/>
          </p:nvPr>
        </p:nvSpPr>
        <p:spPr/>
        <p:txBody>
          <a:bodyPr/>
          <a:lstStyle>
            <a:lvl1pPr>
              <a:defRPr/>
            </a:lvl1pPr>
          </a:lstStyle>
          <a:p>
            <a:pPr>
              <a:defRPr/>
            </a:pPr>
            <a:fld id="{4A229D6B-A5AB-2546-B2AF-C1D9E45DC5C6}" type="slidenum">
              <a:rPr lang="en-AU" altLang="en-US"/>
              <a:pPr>
                <a:defRPr/>
              </a:pPr>
              <a:t>‹#›</a:t>
            </a:fld>
            <a:endParaRPr lang="en-AU" altLang="en-US"/>
          </a:p>
        </p:txBody>
      </p:sp>
    </p:spTree>
    <p:extLst>
      <p:ext uri="{BB962C8B-B14F-4D97-AF65-F5344CB8AC3E}">
        <p14:creationId xmlns:p14="http://schemas.microsoft.com/office/powerpoint/2010/main" val="42898893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AU"/>
          </a:p>
        </p:txBody>
      </p:sp>
      <p:sp>
        <p:nvSpPr>
          <p:cNvPr id="3" name="Footer Placeholder 2"/>
          <p:cNvSpPr>
            <a:spLocks noGrp="1"/>
          </p:cNvSpPr>
          <p:nvPr>
            <p:ph type="ftr" sz="quarter" idx="11"/>
          </p:nvPr>
        </p:nvSpPr>
        <p:spPr/>
        <p:txBody>
          <a:bodyPr/>
          <a:lstStyle/>
          <a:p>
            <a:pPr>
              <a:defRPr/>
            </a:pPr>
            <a:endParaRPr lang="en-AU"/>
          </a:p>
        </p:txBody>
      </p:sp>
      <p:sp>
        <p:nvSpPr>
          <p:cNvPr id="4" name="Slide Number Placeholder 3"/>
          <p:cNvSpPr>
            <a:spLocks noGrp="1"/>
          </p:cNvSpPr>
          <p:nvPr>
            <p:ph type="sldNum" sz="quarter" idx="12"/>
          </p:nvPr>
        </p:nvSpPr>
        <p:spPr/>
        <p:txBody>
          <a:bodyPr/>
          <a:lstStyle/>
          <a:p>
            <a:pPr>
              <a:defRPr/>
            </a:pPr>
            <a:fld id="{FCF589E4-F958-0142-8E8B-3DD88B2FA072}" type="slidenum">
              <a:rPr lang="en-AU" altLang="en-US" smtClean="0"/>
              <a:pPr>
                <a:defRPr/>
              </a:pPr>
              <a:t>‹#›</a:t>
            </a:fld>
            <a:endParaRPr lang="en-AU" altLang="en-US"/>
          </a:p>
        </p:txBody>
      </p:sp>
    </p:spTree>
    <p:extLst>
      <p:ext uri="{BB962C8B-B14F-4D97-AF65-F5344CB8AC3E}">
        <p14:creationId xmlns:p14="http://schemas.microsoft.com/office/powerpoint/2010/main" val="1788486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AU"/>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pPr>
              <a:defRPr/>
            </a:pPr>
            <a:fld id="{B10F0EE6-73B3-DC46-8940-AF764475A6BD}" type="slidenum">
              <a:rPr lang="en-AU" altLang="en-US" smtClean="0"/>
              <a:pPr>
                <a:defRPr/>
              </a:pPr>
              <a:t>‹#›</a:t>
            </a:fld>
            <a:endParaRPr lang="en-AU" altLang="en-US"/>
          </a:p>
        </p:txBody>
      </p:sp>
    </p:spTree>
    <p:extLst>
      <p:ext uri="{BB962C8B-B14F-4D97-AF65-F5344CB8AC3E}">
        <p14:creationId xmlns:p14="http://schemas.microsoft.com/office/powerpoint/2010/main" val="121861008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AU"/>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pPr>
              <a:defRPr/>
            </a:pPr>
            <a:fld id="{F3B11BA0-5CE8-C241-8D8E-3F1800A9F12B}" type="slidenum">
              <a:rPr lang="en-AU" altLang="en-US" smtClean="0"/>
              <a:pPr>
                <a:defRPr/>
              </a:pPr>
              <a:t>‹#›</a:t>
            </a:fld>
            <a:endParaRPr lang="en-AU" altLang="en-US"/>
          </a:p>
        </p:txBody>
      </p:sp>
    </p:spTree>
    <p:extLst>
      <p:ext uri="{BB962C8B-B14F-4D97-AF65-F5344CB8AC3E}">
        <p14:creationId xmlns:p14="http://schemas.microsoft.com/office/powerpoint/2010/main" val="288192935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pPr>
              <a:defRPr/>
            </a:pPr>
            <a:fld id="{F37BF49B-327F-F44E-A52C-B89F97A3530E}" type="slidenum">
              <a:rPr lang="en-AU" altLang="en-US" smtClean="0"/>
              <a:pPr>
                <a:defRPr/>
              </a:pPr>
              <a:t>‹#›</a:t>
            </a:fld>
            <a:endParaRPr lang="en-AU" altLang="en-US"/>
          </a:p>
        </p:txBody>
      </p:sp>
    </p:spTree>
    <p:extLst>
      <p:ext uri="{BB962C8B-B14F-4D97-AF65-F5344CB8AC3E}">
        <p14:creationId xmlns:p14="http://schemas.microsoft.com/office/powerpoint/2010/main" val="8828944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pPr>
              <a:defRPr/>
            </a:pPr>
            <a:fld id="{32BBD679-42F8-9642-8790-0222D4D6A2BC}" type="slidenum">
              <a:rPr lang="en-AU" altLang="en-US" smtClean="0"/>
              <a:pPr>
                <a:defRPr/>
              </a:pPr>
              <a:t>‹#›</a:t>
            </a:fld>
            <a:endParaRPr lang="en-AU" altLang="en-US"/>
          </a:p>
        </p:txBody>
      </p:sp>
    </p:spTree>
    <p:extLst>
      <p:ext uri="{BB962C8B-B14F-4D97-AF65-F5344CB8AC3E}">
        <p14:creationId xmlns:p14="http://schemas.microsoft.com/office/powerpoint/2010/main" val="69995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a:extLst>
              <a:ext uri="{FF2B5EF4-FFF2-40B4-BE49-F238E27FC236}">
                <a16:creationId xmlns:a16="http://schemas.microsoft.com/office/drawing/2014/main" id="{BED9E446-5885-5F48-BA1E-5A6033CF1064}"/>
              </a:ext>
            </a:extLst>
          </p:cNvPr>
          <p:cNvSpPr>
            <a:spLocks noGrp="1"/>
          </p:cNvSpPr>
          <p:nvPr>
            <p:ph type="dt" sz="half" idx="10"/>
          </p:nvPr>
        </p:nvSpPr>
        <p:spPr/>
        <p:txBody>
          <a:bodyPr/>
          <a:lstStyle>
            <a:lvl1pPr>
              <a:defRPr/>
            </a:lvl1pPr>
          </a:lstStyle>
          <a:p>
            <a:pPr>
              <a:defRPr/>
            </a:pPr>
            <a:endParaRPr lang="en-AU"/>
          </a:p>
        </p:txBody>
      </p:sp>
      <p:sp>
        <p:nvSpPr>
          <p:cNvPr id="8" name="Footer Placeholder 4">
            <a:extLst>
              <a:ext uri="{FF2B5EF4-FFF2-40B4-BE49-F238E27FC236}">
                <a16:creationId xmlns:a16="http://schemas.microsoft.com/office/drawing/2014/main" id="{15F2479D-49E1-9546-9AF1-C02913608A7A}"/>
              </a:ext>
            </a:extLst>
          </p:cNvPr>
          <p:cNvSpPr>
            <a:spLocks noGrp="1"/>
          </p:cNvSpPr>
          <p:nvPr>
            <p:ph type="ftr" sz="quarter" idx="11"/>
          </p:nvPr>
        </p:nvSpPr>
        <p:spPr/>
        <p:txBody>
          <a:bodyPr/>
          <a:lstStyle>
            <a:lvl1pPr>
              <a:defRPr/>
            </a:lvl1pPr>
          </a:lstStyle>
          <a:p>
            <a:pPr>
              <a:defRPr/>
            </a:pPr>
            <a:endParaRPr lang="en-AU"/>
          </a:p>
        </p:txBody>
      </p:sp>
      <p:sp>
        <p:nvSpPr>
          <p:cNvPr id="9" name="Slide Number Placeholder 5">
            <a:extLst>
              <a:ext uri="{FF2B5EF4-FFF2-40B4-BE49-F238E27FC236}">
                <a16:creationId xmlns:a16="http://schemas.microsoft.com/office/drawing/2014/main" id="{E137343C-B919-F241-818C-C62BA52EEB09}"/>
              </a:ext>
            </a:extLst>
          </p:cNvPr>
          <p:cNvSpPr>
            <a:spLocks noGrp="1"/>
          </p:cNvSpPr>
          <p:nvPr>
            <p:ph type="sldNum" sz="quarter" idx="12"/>
          </p:nvPr>
        </p:nvSpPr>
        <p:spPr/>
        <p:txBody>
          <a:bodyPr/>
          <a:lstStyle>
            <a:lvl1pPr>
              <a:defRPr/>
            </a:lvl1pPr>
          </a:lstStyle>
          <a:p>
            <a:pPr>
              <a:defRPr/>
            </a:pPr>
            <a:fld id="{18AE27DD-F228-4548-82AC-5210C7C5C93D}" type="slidenum">
              <a:rPr lang="en-AU" altLang="en-US"/>
              <a:pPr>
                <a:defRPr/>
              </a:pPr>
              <a:t>‹#›</a:t>
            </a:fld>
            <a:endParaRPr lang="en-AU" altLang="en-US"/>
          </a:p>
        </p:txBody>
      </p:sp>
    </p:spTree>
    <p:extLst>
      <p:ext uri="{BB962C8B-B14F-4D97-AF65-F5344CB8AC3E}">
        <p14:creationId xmlns:p14="http://schemas.microsoft.com/office/powerpoint/2010/main" val="172520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a:extLst>
              <a:ext uri="{FF2B5EF4-FFF2-40B4-BE49-F238E27FC236}">
                <a16:creationId xmlns:a16="http://schemas.microsoft.com/office/drawing/2014/main" id="{A42D9A20-03E3-C048-9D08-0EE63962BD5C}"/>
              </a:ext>
            </a:extLst>
          </p:cNvPr>
          <p:cNvSpPr>
            <a:spLocks noGrp="1"/>
          </p:cNvSpPr>
          <p:nvPr>
            <p:ph type="dt" sz="half" idx="10"/>
          </p:nvPr>
        </p:nvSpPr>
        <p:spPr/>
        <p:txBody>
          <a:bodyPr/>
          <a:lstStyle>
            <a:lvl1pPr>
              <a:defRPr/>
            </a:lvl1pPr>
          </a:lstStyle>
          <a:p>
            <a:pPr>
              <a:defRPr/>
            </a:pPr>
            <a:endParaRPr lang="en-AU"/>
          </a:p>
        </p:txBody>
      </p:sp>
      <p:sp>
        <p:nvSpPr>
          <p:cNvPr id="4" name="Footer Placeholder 4">
            <a:extLst>
              <a:ext uri="{FF2B5EF4-FFF2-40B4-BE49-F238E27FC236}">
                <a16:creationId xmlns:a16="http://schemas.microsoft.com/office/drawing/2014/main" id="{F115D5F5-C8B2-0548-9B8D-BD377E85784B}"/>
              </a:ext>
            </a:extLst>
          </p:cNvPr>
          <p:cNvSpPr>
            <a:spLocks noGrp="1"/>
          </p:cNvSpPr>
          <p:nvPr>
            <p:ph type="ftr" sz="quarter" idx="11"/>
          </p:nvPr>
        </p:nvSpPr>
        <p:spPr/>
        <p:txBody>
          <a:bodyPr/>
          <a:lstStyle>
            <a:lvl1pPr>
              <a:defRPr/>
            </a:lvl1pPr>
          </a:lstStyle>
          <a:p>
            <a:pPr>
              <a:defRPr/>
            </a:pPr>
            <a:endParaRPr lang="en-AU"/>
          </a:p>
        </p:txBody>
      </p:sp>
      <p:sp>
        <p:nvSpPr>
          <p:cNvPr id="5" name="Slide Number Placeholder 5">
            <a:extLst>
              <a:ext uri="{FF2B5EF4-FFF2-40B4-BE49-F238E27FC236}">
                <a16:creationId xmlns:a16="http://schemas.microsoft.com/office/drawing/2014/main" id="{B7F666D6-23D5-AD49-80EE-EAFEC47A186D}"/>
              </a:ext>
            </a:extLst>
          </p:cNvPr>
          <p:cNvSpPr>
            <a:spLocks noGrp="1"/>
          </p:cNvSpPr>
          <p:nvPr>
            <p:ph type="sldNum" sz="quarter" idx="12"/>
          </p:nvPr>
        </p:nvSpPr>
        <p:spPr/>
        <p:txBody>
          <a:bodyPr/>
          <a:lstStyle>
            <a:lvl1pPr>
              <a:defRPr/>
            </a:lvl1pPr>
          </a:lstStyle>
          <a:p>
            <a:pPr>
              <a:defRPr/>
            </a:pPr>
            <a:fld id="{9F05EE21-2728-6B48-9DFC-96AB374FCD55}" type="slidenum">
              <a:rPr lang="en-AU" altLang="en-US"/>
              <a:pPr>
                <a:defRPr/>
              </a:pPr>
              <a:t>‹#›</a:t>
            </a:fld>
            <a:endParaRPr lang="en-AU" altLang="en-US"/>
          </a:p>
        </p:txBody>
      </p:sp>
    </p:spTree>
    <p:extLst>
      <p:ext uri="{BB962C8B-B14F-4D97-AF65-F5344CB8AC3E}">
        <p14:creationId xmlns:p14="http://schemas.microsoft.com/office/powerpoint/2010/main" val="2177353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8E83C68-F4B6-6C4B-AAB8-EBD7079EF165}"/>
              </a:ext>
            </a:extLst>
          </p:cNvPr>
          <p:cNvSpPr>
            <a:spLocks noGrp="1"/>
          </p:cNvSpPr>
          <p:nvPr>
            <p:ph type="dt" sz="half" idx="10"/>
          </p:nvPr>
        </p:nvSpPr>
        <p:spPr/>
        <p:txBody>
          <a:bodyPr/>
          <a:lstStyle>
            <a:lvl1pPr>
              <a:defRPr/>
            </a:lvl1pPr>
          </a:lstStyle>
          <a:p>
            <a:pPr>
              <a:defRPr/>
            </a:pPr>
            <a:endParaRPr lang="en-AU"/>
          </a:p>
        </p:txBody>
      </p:sp>
      <p:sp>
        <p:nvSpPr>
          <p:cNvPr id="3" name="Footer Placeholder 4">
            <a:extLst>
              <a:ext uri="{FF2B5EF4-FFF2-40B4-BE49-F238E27FC236}">
                <a16:creationId xmlns:a16="http://schemas.microsoft.com/office/drawing/2014/main" id="{A8076A1C-D05E-E248-9925-AF396A905489}"/>
              </a:ext>
            </a:extLst>
          </p:cNvPr>
          <p:cNvSpPr>
            <a:spLocks noGrp="1"/>
          </p:cNvSpPr>
          <p:nvPr>
            <p:ph type="ftr" sz="quarter" idx="11"/>
          </p:nvPr>
        </p:nvSpPr>
        <p:spPr/>
        <p:txBody>
          <a:bodyPr/>
          <a:lstStyle>
            <a:lvl1pPr>
              <a:defRPr/>
            </a:lvl1pPr>
          </a:lstStyle>
          <a:p>
            <a:pPr>
              <a:defRPr/>
            </a:pPr>
            <a:endParaRPr lang="en-AU"/>
          </a:p>
        </p:txBody>
      </p:sp>
      <p:sp>
        <p:nvSpPr>
          <p:cNvPr id="4" name="Slide Number Placeholder 5">
            <a:extLst>
              <a:ext uri="{FF2B5EF4-FFF2-40B4-BE49-F238E27FC236}">
                <a16:creationId xmlns:a16="http://schemas.microsoft.com/office/drawing/2014/main" id="{AD5FAFA6-C89F-2C4A-8445-B2FA5B6D370C}"/>
              </a:ext>
            </a:extLst>
          </p:cNvPr>
          <p:cNvSpPr>
            <a:spLocks noGrp="1"/>
          </p:cNvSpPr>
          <p:nvPr>
            <p:ph type="sldNum" sz="quarter" idx="12"/>
          </p:nvPr>
        </p:nvSpPr>
        <p:spPr/>
        <p:txBody>
          <a:bodyPr/>
          <a:lstStyle>
            <a:lvl1pPr>
              <a:defRPr/>
            </a:lvl1pPr>
          </a:lstStyle>
          <a:p>
            <a:pPr>
              <a:defRPr/>
            </a:pPr>
            <a:fld id="{FCF589E4-F958-0142-8E8B-3DD88B2FA072}" type="slidenum">
              <a:rPr lang="en-AU" altLang="en-US"/>
              <a:pPr>
                <a:defRPr/>
              </a:pPr>
              <a:t>‹#›</a:t>
            </a:fld>
            <a:endParaRPr lang="en-AU" altLang="en-US"/>
          </a:p>
        </p:txBody>
      </p:sp>
    </p:spTree>
    <p:extLst>
      <p:ext uri="{BB962C8B-B14F-4D97-AF65-F5344CB8AC3E}">
        <p14:creationId xmlns:p14="http://schemas.microsoft.com/office/powerpoint/2010/main" val="165686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CF97419-FFBF-354D-9FC3-96A915CD03DB}"/>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D7FD0379-3FA2-1444-A21A-4E7396A6EE9E}"/>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71C98B40-44B1-3E4A-A6E6-50A58C36BDCF}"/>
              </a:ext>
            </a:extLst>
          </p:cNvPr>
          <p:cNvSpPr>
            <a:spLocks noGrp="1"/>
          </p:cNvSpPr>
          <p:nvPr>
            <p:ph type="sldNum" sz="quarter" idx="12"/>
          </p:nvPr>
        </p:nvSpPr>
        <p:spPr/>
        <p:txBody>
          <a:bodyPr/>
          <a:lstStyle>
            <a:lvl1pPr>
              <a:defRPr/>
            </a:lvl1pPr>
          </a:lstStyle>
          <a:p>
            <a:pPr>
              <a:defRPr/>
            </a:pPr>
            <a:fld id="{B10F0EE6-73B3-DC46-8940-AF764475A6BD}" type="slidenum">
              <a:rPr lang="en-AU" altLang="en-US"/>
              <a:pPr>
                <a:defRPr/>
              </a:pPr>
              <a:t>‹#›</a:t>
            </a:fld>
            <a:endParaRPr lang="en-AU" altLang="en-US"/>
          </a:p>
        </p:txBody>
      </p:sp>
    </p:spTree>
    <p:extLst>
      <p:ext uri="{BB962C8B-B14F-4D97-AF65-F5344CB8AC3E}">
        <p14:creationId xmlns:p14="http://schemas.microsoft.com/office/powerpoint/2010/main" val="61603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4AD29A4-8326-BE45-BF69-A4EE338E6871}"/>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55D6F924-9DAD-664C-B2E0-CE29890E244F}"/>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FDB3FA96-8AAD-B24A-AF60-16DECC7F823D}"/>
              </a:ext>
            </a:extLst>
          </p:cNvPr>
          <p:cNvSpPr>
            <a:spLocks noGrp="1"/>
          </p:cNvSpPr>
          <p:nvPr>
            <p:ph type="sldNum" sz="quarter" idx="12"/>
          </p:nvPr>
        </p:nvSpPr>
        <p:spPr/>
        <p:txBody>
          <a:bodyPr/>
          <a:lstStyle>
            <a:lvl1pPr>
              <a:defRPr/>
            </a:lvl1pPr>
          </a:lstStyle>
          <a:p>
            <a:pPr>
              <a:defRPr/>
            </a:pPr>
            <a:fld id="{F3B11BA0-5CE8-C241-8D8E-3F1800A9F12B}" type="slidenum">
              <a:rPr lang="en-AU" altLang="en-US"/>
              <a:pPr>
                <a:defRPr/>
              </a:pPr>
              <a:t>‹#›</a:t>
            </a:fld>
            <a:endParaRPr lang="en-AU" altLang="en-US"/>
          </a:p>
        </p:txBody>
      </p:sp>
    </p:spTree>
    <p:extLst>
      <p:ext uri="{BB962C8B-B14F-4D97-AF65-F5344CB8AC3E}">
        <p14:creationId xmlns:p14="http://schemas.microsoft.com/office/powerpoint/2010/main" val="188863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A1B7F82-B4C8-344B-BD3C-DFE564036EED}"/>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1027" name="Text Placeholder 2">
            <a:extLst>
              <a:ext uri="{FF2B5EF4-FFF2-40B4-BE49-F238E27FC236}">
                <a16:creationId xmlns:a16="http://schemas.microsoft.com/office/drawing/2014/main" id="{1BEB3E9D-7A4C-5D46-9722-99966E36E735}"/>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a:extLst>
              <a:ext uri="{FF2B5EF4-FFF2-40B4-BE49-F238E27FC236}">
                <a16:creationId xmlns:a16="http://schemas.microsoft.com/office/drawing/2014/main" id="{08AA5773-BA7E-094C-8062-AB37FAD8120C}"/>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defRPr>
            </a:lvl1pPr>
          </a:lstStyle>
          <a:p>
            <a:pPr>
              <a:defRPr/>
            </a:pPr>
            <a:endParaRPr lang="en-AU"/>
          </a:p>
        </p:txBody>
      </p:sp>
      <p:sp>
        <p:nvSpPr>
          <p:cNvPr id="5" name="Footer Placeholder 4">
            <a:extLst>
              <a:ext uri="{FF2B5EF4-FFF2-40B4-BE49-F238E27FC236}">
                <a16:creationId xmlns:a16="http://schemas.microsoft.com/office/drawing/2014/main" id="{74AA96FE-DCD8-3D4F-88B6-FD8E919F0E7B}"/>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itchFamily="34" charset="0"/>
              </a:defRPr>
            </a:lvl1pPr>
          </a:lstStyle>
          <a:p>
            <a:pPr>
              <a:defRPr/>
            </a:pPr>
            <a:endParaRPr lang="en-AU"/>
          </a:p>
        </p:txBody>
      </p:sp>
      <p:sp>
        <p:nvSpPr>
          <p:cNvPr id="6" name="Slide Number Placeholder 5">
            <a:extLst>
              <a:ext uri="{FF2B5EF4-FFF2-40B4-BE49-F238E27FC236}">
                <a16:creationId xmlns:a16="http://schemas.microsoft.com/office/drawing/2014/main" id="{04BA36AC-730D-1245-929E-EFF148418973}"/>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30A395C8-AA57-5F4F-99CF-178E4EB9B2A5}"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sldLayoutIdLst>
    <p:sldLayoutId id="2147484405" r:id="rId1"/>
    <p:sldLayoutId id="2147484406" r:id="rId2"/>
    <p:sldLayoutId id="2147484407" r:id="rId3"/>
    <p:sldLayoutId id="2147484408" r:id="rId4"/>
    <p:sldLayoutId id="2147484409" r:id="rId5"/>
    <p:sldLayoutId id="2147484410" r:id="rId6"/>
    <p:sldLayoutId id="2147484411" r:id="rId7"/>
    <p:sldLayoutId id="2147484412" r:id="rId8"/>
    <p:sldLayoutId id="2147484413" r:id="rId9"/>
    <p:sldLayoutId id="2147484414" r:id="rId10"/>
    <p:sldLayoutId id="214748441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FB0FDF98-CC2A-D041-85C7-00AA4390D12C}"/>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2051" name="Text Placeholder 2">
            <a:extLst>
              <a:ext uri="{FF2B5EF4-FFF2-40B4-BE49-F238E27FC236}">
                <a16:creationId xmlns:a16="http://schemas.microsoft.com/office/drawing/2014/main" id="{CA849313-BA86-8745-A662-F4DE6A40DF3A}"/>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a:extLst>
              <a:ext uri="{FF2B5EF4-FFF2-40B4-BE49-F238E27FC236}">
                <a16:creationId xmlns:a16="http://schemas.microsoft.com/office/drawing/2014/main" id="{11FCF711-E155-7642-8A61-7E4CC468F3E0}"/>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defRPr>
            </a:lvl1pPr>
          </a:lstStyle>
          <a:p>
            <a:pPr>
              <a:defRPr/>
            </a:pPr>
            <a:endParaRPr lang="en-AU"/>
          </a:p>
        </p:txBody>
      </p:sp>
      <p:sp>
        <p:nvSpPr>
          <p:cNvPr id="5" name="Footer Placeholder 4">
            <a:extLst>
              <a:ext uri="{FF2B5EF4-FFF2-40B4-BE49-F238E27FC236}">
                <a16:creationId xmlns:a16="http://schemas.microsoft.com/office/drawing/2014/main" id="{16C4A058-1331-0C41-9F94-F255B192130B}"/>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itchFamily="34" charset="0"/>
              </a:defRPr>
            </a:lvl1pPr>
          </a:lstStyle>
          <a:p>
            <a:pPr>
              <a:defRPr/>
            </a:pPr>
            <a:endParaRPr lang="en-AU"/>
          </a:p>
        </p:txBody>
      </p:sp>
      <p:sp>
        <p:nvSpPr>
          <p:cNvPr id="6" name="Slide Number Placeholder 5">
            <a:extLst>
              <a:ext uri="{FF2B5EF4-FFF2-40B4-BE49-F238E27FC236}">
                <a16:creationId xmlns:a16="http://schemas.microsoft.com/office/drawing/2014/main" id="{AE692187-BF45-DC4D-BBB7-6537BABD5042}"/>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E2279644-D3D4-124B-BBD5-A86E47517A5F}"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sldLayoutIdLst>
    <p:sldLayoutId id="2147484416" r:id="rId1"/>
    <p:sldLayoutId id="2147484417" r:id="rId2"/>
    <p:sldLayoutId id="2147484418" r:id="rId3"/>
    <p:sldLayoutId id="2147484419" r:id="rId4"/>
    <p:sldLayoutId id="2147484420" r:id="rId5"/>
    <p:sldLayoutId id="2147484421" r:id="rId6"/>
    <p:sldLayoutId id="2147484422" r:id="rId7"/>
    <p:sldLayoutId id="2147484423" r:id="rId8"/>
    <p:sldLayoutId id="2147484424" r:id="rId9"/>
    <p:sldLayoutId id="2147484425" r:id="rId10"/>
    <p:sldLayoutId id="2147484426"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1271829E-1418-7542-8E03-C89DCA279E05}"/>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3075" name="Text Placeholder 2">
            <a:extLst>
              <a:ext uri="{FF2B5EF4-FFF2-40B4-BE49-F238E27FC236}">
                <a16:creationId xmlns:a16="http://schemas.microsoft.com/office/drawing/2014/main" id="{F952FCCC-B5E2-684E-9311-B4DCC3A435D1}"/>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a:extLst>
              <a:ext uri="{FF2B5EF4-FFF2-40B4-BE49-F238E27FC236}">
                <a16:creationId xmlns:a16="http://schemas.microsoft.com/office/drawing/2014/main" id="{1FD5BEDF-5DC0-C847-A51F-470AAD7EFDF0}"/>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defRPr>
            </a:lvl1pPr>
          </a:lstStyle>
          <a:p>
            <a:pPr>
              <a:defRPr/>
            </a:pPr>
            <a:endParaRPr lang="en-AU"/>
          </a:p>
        </p:txBody>
      </p:sp>
      <p:sp>
        <p:nvSpPr>
          <p:cNvPr id="5" name="Footer Placeholder 4">
            <a:extLst>
              <a:ext uri="{FF2B5EF4-FFF2-40B4-BE49-F238E27FC236}">
                <a16:creationId xmlns:a16="http://schemas.microsoft.com/office/drawing/2014/main" id="{EF8C53AD-87AE-3D4E-BE81-C733F4C51A1F}"/>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itchFamily="34" charset="0"/>
              </a:defRPr>
            </a:lvl1pPr>
          </a:lstStyle>
          <a:p>
            <a:pPr>
              <a:defRPr/>
            </a:pPr>
            <a:endParaRPr lang="en-AU"/>
          </a:p>
        </p:txBody>
      </p:sp>
      <p:sp>
        <p:nvSpPr>
          <p:cNvPr id="6" name="Slide Number Placeholder 5">
            <a:extLst>
              <a:ext uri="{FF2B5EF4-FFF2-40B4-BE49-F238E27FC236}">
                <a16:creationId xmlns:a16="http://schemas.microsoft.com/office/drawing/2014/main" id="{C567897D-9D3F-DB47-853D-DFEDB21341C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D14D47A-1FD9-0048-8DE9-786E13AC1936}"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sldLayoutIdLst>
    <p:sldLayoutId id="2147484427" r:id="rId1"/>
    <p:sldLayoutId id="2147484428" r:id="rId2"/>
    <p:sldLayoutId id="2147484429" r:id="rId3"/>
    <p:sldLayoutId id="2147484430" r:id="rId4"/>
    <p:sldLayoutId id="2147484431" r:id="rId5"/>
    <p:sldLayoutId id="2147484432" r:id="rId6"/>
    <p:sldLayoutId id="2147484433" r:id="rId7"/>
    <p:sldLayoutId id="2147484434" r:id="rId8"/>
    <p:sldLayoutId id="2147484435" r:id="rId9"/>
    <p:sldLayoutId id="2147484436" r:id="rId10"/>
    <p:sldLayoutId id="2147484437"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38200" y="6019759"/>
            <a:ext cx="2502029" cy="838243"/>
          </a:xfrm>
          <a:prstGeom prst="rect">
            <a:avLst/>
          </a:prstGeom>
        </p:spPr>
      </p:pic>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30A395C8-AA57-5F4F-99CF-178E4EB9B2A5}" type="slidenum">
              <a:rPr lang="en-AU" altLang="en-US" smtClean="0"/>
              <a:pPr>
                <a:defRPr/>
              </a:pPr>
              <a:t>‹#›</a:t>
            </a:fld>
            <a:endParaRPr lang="en-AU" altLang="en-US"/>
          </a:p>
        </p:txBody>
      </p:sp>
      <p:sp>
        <p:nvSpPr>
          <p:cNvPr id="2" name="Title Placeholder 1"/>
          <p:cNvSpPr>
            <a:spLocks noGrp="1"/>
          </p:cNvSpPr>
          <p:nvPr>
            <p:ph type="title"/>
          </p:nvPr>
        </p:nvSpPr>
        <p:spPr>
          <a:xfrm>
            <a:off x="838200" y="365127"/>
            <a:ext cx="10515600" cy="1325563"/>
          </a:xfrm>
          <a:prstGeom prst="rect">
            <a:avLst/>
          </a:prstGeom>
          <a:solidFill>
            <a:schemeClr val="tx2"/>
          </a:solidFill>
        </p:spPr>
        <p:txBody>
          <a:bodyPr vert="horz" lIns="91440" tIns="45720" rIns="91440" bIns="45720" rtlCol="0" anchor="ctr">
            <a:normAutofit/>
          </a:bodyPr>
          <a:lstStyle/>
          <a:p>
            <a:r>
              <a:rPr lang="en-US"/>
              <a:t>Click to edit Master title style</a:t>
            </a:r>
            <a:endParaRPr lang="en-AU"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AU"/>
          </a:p>
        </p:txBody>
      </p:sp>
      <p:sp>
        <p:nvSpPr>
          <p:cNvPr id="5" name="Footer Placeholder 4"/>
          <p:cNvSpPr>
            <a:spLocks noGrp="1"/>
          </p:cNvSpPr>
          <p:nvPr>
            <p:ph type="ftr" sz="quarter" idx="3"/>
          </p:nvPr>
        </p:nvSpPr>
        <p:spPr>
          <a:xfrm>
            <a:off x="4019499"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AU"/>
          </a:p>
        </p:txBody>
      </p:sp>
    </p:spTree>
    <p:extLst>
      <p:ext uri="{BB962C8B-B14F-4D97-AF65-F5344CB8AC3E}">
        <p14:creationId xmlns:p14="http://schemas.microsoft.com/office/powerpoint/2010/main" val="2127876652"/>
      </p:ext>
    </p:extLst>
  </p:cSld>
  <p:clrMap bg1="lt1" tx1="dk1" bg2="lt2" tx2="dk2" accent1="accent1" accent2="accent2" accent3="accent3" accent4="accent4" accent5="accent5" accent6="accent6" hlink="hlink" folHlink="folHlink"/>
  <p:sldLayoutIdLst>
    <p:sldLayoutId id="2147484439" r:id="rId1"/>
    <p:sldLayoutId id="2147484440" r:id="rId2"/>
    <p:sldLayoutId id="2147484441" r:id="rId3"/>
    <p:sldLayoutId id="2147484442" r:id="rId4"/>
    <p:sldLayoutId id="2147484443" r:id="rId5"/>
    <p:sldLayoutId id="2147484444" r:id="rId6"/>
    <p:sldLayoutId id="2147484445" r:id="rId7"/>
    <p:sldLayoutId id="2147484446" r:id="rId8"/>
    <p:sldLayoutId id="2147484447" r:id="rId9"/>
    <p:sldLayoutId id="2147484448" r:id="rId10"/>
    <p:sldLayoutId id="2147484449" r:id="rId11"/>
  </p:sldLayoutIdLst>
  <p:hf hdr="0" ftr="0" dt="0"/>
  <p:txStyles>
    <p:titleStyle>
      <a:lvl1pPr algn="l" defTabSz="685800"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panose="05000000000000000000" pitchFamily="2" charset="2"/>
        <a:buChar char="Ø"/>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panose="05000000000000000000" pitchFamily="2" charset="2"/>
        <a:buChar char="ü"/>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panose="05000000000000000000" pitchFamily="2"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Courier New" panose="02070309020205020404" pitchFamily="49" charset="0"/>
        <a:buChar char="o"/>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12776"/>
            <a:ext cx="9144000" cy="1512168"/>
          </a:xfrm>
        </p:spPr>
        <p:txBody>
          <a:bodyPr>
            <a:noAutofit/>
          </a:bodyPr>
          <a:lstStyle/>
          <a:p>
            <a:r>
              <a:rPr lang="en-AU" sz="2500" b="1" dirty="0">
                <a:solidFill>
                  <a:prstClr val="white"/>
                </a:solidFill>
                <a:latin typeface="Calibri"/>
              </a:rPr>
              <a:t>CSIT988/CSIT488</a:t>
            </a:r>
            <a:br>
              <a:rPr lang="en-AU" sz="2500" b="1" dirty="0">
                <a:solidFill>
                  <a:prstClr val="white"/>
                </a:solidFill>
                <a:latin typeface="Calibri"/>
              </a:rPr>
            </a:br>
            <a:r>
              <a:rPr lang="en-AU" sz="2500" b="1" dirty="0">
                <a:solidFill>
                  <a:prstClr val="white"/>
                </a:solidFill>
                <a:latin typeface="Calibri"/>
              </a:rPr>
              <a:t>Security, Ethics and Professionalism</a:t>
            </a:r>
            <a:br>
              <a:rPr lang="en-AU" dirty="0"/>
            </a:br>
            <a:r>
              <a:rPr lang="en-US" altLang="en-US" sz="3600" dirty="0"/>
              <a:t>Week 10: </a:t>
            </a:r>
            <a:r>
              <a:rPr lang="en-AU" altLang="en-US" sz="3600" dirty="0"/>
              <a:t>Risk management: controlling risk</a:t>
            </a:r>
            <a:endParaRPr lang="en-AU" sz="3600" dirty="0">
              <a:latin typeface="Comic Sans MS" panose="030F0702030302020204" pitchFamily="66" charset="0"/>
            </a:endParaRPr>
          </a:p>
        </p:txBody>
      </p:sp>
      <p:sp>
        <p:nvSpPr>
          <p:cNvPr id="3" name="Subtitle 2"/>
          <p:cNvSpPr>
            <a:spLocks noGrp="1"/>
          </p:cNvSpPr>
          <p:nvPr>
            <p:ph type="subTitle" idx="1"/>
          </p:nvPr>
        </p:nvSpPr>
        <p:spPr>
          <a:xfrm>
            <a:off x="1524000" y="3539408"/>
            <a:ext cx="9144000" cy="1655762"/>
          </a:xfrm>
        </p:spPr>
        <p:txBody>
          <a:bodyPr/>
          <a:lstStyle/>
          <a:p>
            <a:r>
              <a:rPr lang="en-US" b="1" dirty="0">
                <a:solidFill>
                  <a:schemeClr val="tx2">
                    <a:lumMod val="75000"/>
                  </a:schemeClr>
                </a:solidFill>
              </a:rPr>
              <a:t>Subject Coordinator: </a:t>
            </a:r>
            <a:r>
              <a:rPr lang="en-AU" b="1" dirty="0">
                <a:solidFill>
                  <a:schemeClr val="tx2">
                    <a:lumMod val="75000"/>
                  </a:schemeClr>
                </a:solidFill>
                <a:latin typeface="Lucida Calligraphy" panose="03010101010101010101" pitchFamily="66" charset="0"/>
              </a:rPr>
              <a:t>Guangyou Zhou </a:t>
            </a:r>
          </a:p>
          <a:p>
            <a:r>
              <a:rPr lang="en-AU" b="1" dirty="0">
                <a:solidFill>
                  <a:schemeClr val="tx2">
                    <a:lumMod val="75000"/>
                  </a:schemeClr>
                </a:solidFill>
              </a:rPr>
              <a:t>Central China Normal University</a:t>
            </a:r>
          </a:p>
          <a:p>
            <a:r>
              <a:rPr lang="en-US" sz="3200" b="1">
                <a:solidFill>
                  <a:schemeClr val="tx2">
                    <a:lumMod val="75000"/>
                  </a:schemeClr>
                </a:solidFill>
              </a:rPr>
              <a:t>Spring 2024</a:t>
            </a:r>
            <a:endParaRPr lang="en-AU" sz="3200" b="1" dirty="0">
              <a:solidFill>
                <a:schemeClr val="tx2">
                  <a:lumMod val="75000"/>
                </a:schemeClr>
              </a:solidFill>
            </a:endParaRPr>
          </a:p>
        </p:txBody>
      </p:sp>
      <p:sp>
        <p:nvSpPr>
          <p:cNvPr id="4" name="Slide Number Placeholder 3"/>
          <p:cNvSpPr>
            <a:spLocks noGrp="1"/>
          </p:cNvSpPr>
          <p:nvPr>
            <p:ph type="sldNum" sz="quarter" idx="12"/>
          </p:nvPr>
        </p:nvSpPr>
        <p:spPr>
          <a:xfrm>
            <a:off x="8610600" y="6356350"/>
            <a:ext cx="2743200" cy="365125"/>
          </a:xfrm>
        </p:spPr>
        <p:txBody>
          <a:bodyPr/>
          <a:lstStyle/>
          <a:p>
            <a:fld id="{DB6D9678-24BC-4ECC-ABC4-FE5E3F280C23}" type="slidenum">
              <a:rPr lang="en-AU" smtClean="0"/>
              <a:t>1</a:t>
            </a:fld>
            <a:endParaRPr lang="en-AU" dirty="0"/>
          </a:p>
        </p:txBody>
      </p:sp>
    </p:spTree>
    <p:extLst>
      <p:ext uri="{BB962C8B-B14F-4D97-AF65-F5344CB8AC3E}">
        <p14:creationId xmlns:p14="http://schemas.microsoft.com/office/powerpoint/2010/main" val="2305677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019DF46A-E91A-0A44-B92B-1F27912B69EE}"/>
              </a:ext>
            </a:extLst>
          </p:cNvPr>
          <p:cNvSpPr>
            <a:spLocks noGrp="1" noChangeArrowheads="1"/>
          </p:cNvSpPr>
          <p:nvPr>
            <p:ph type="title"/>
          </p:nvPr>
        </p:nvSpPr>
        <p:spPr/>
        <p:txBody>
          <a:bodyPr/>
          <a:lstStyle/>
          <a:p>
            <a:pPr eaLnBrk="1" hangingPunct="1"/>
            <a:r>
              <a:rPr lang="en-US" altLang="en-US"/>
              <a:t>Managing Risk</a:t>
            </a:r>
          </a:p>
        </p:txBody>
      </p:sp>
      <p:sp>
        <p:nvSpPr>
          <p:cNvPr id="37891" name="Rectangle 3">
            <a:extLst>
              <a:ext uri="{FF2B5EF4-FFF2-40B4-BE49-F238E27FC236}">
                <a16:creationId xmlns:a16="http://schemas.microsoft.com/office/drawing/2014/main" id="{6A7EEB97-A70E-A345-BDFE-49AC7BBC9D63}"/>
              </a:ext>
            </a:extLst>
          </p:cNvPr>
          <p:cNvSpPr>
            <a:spLocks noGrp="1" noChangeArrowheads="1"/>
          </p:cNvSpPr>
          <p:nvPr>
            <p:ph idx="1"/>
          </p:nvPr>
        </p:nvSpPr>
        <p:spPr>
          <a:xfrm>
            <a:off x="838200" y="2473697"/>
            <a:ext cx="10515600" cy="2179439"/>
          </a:xfrm>
        </p:spPr>
        <p:txBody>
          <a:bodyPr/>
          <a:lstStyle/>
          <a:p>
            <a:pPr eaLnBrk="1" hangingPunct="1"/>
            <a:r>
              <a:rPr lang="en-US" altLang="en-US" dirty="0"/>
              <a:t>Risk appetite (also known as risk tolerance)</a:t>
            </a:r>
          </a:p>
          <a:p>
            <a:pPr lvl="1" eaLnBrk="1" hangingPunct="1"/>
            <a:r>
              <a:rPr lang="en-US" altLang="en-US" dirty="0"/>
              <a:t>The quantity and nature of risk that organizations are willing to accept</a:t>
            </a:r>
          </a:p>
          <a:p>
            <a:pPr lvl="2" eaLnBrk="1" hangingPunct="1"/>
            <a:r>
              <a:rPr lang="en-US" altLang="en-US" dirty="0"/>
              <a:t>As they evaluate the trade-offs between perfect security and unlimited accessibility </a:t>
            </a:r>
          </a:p>
          <a:p>
            <a:pPr eaLnBrk="1" hangingPunct="1"/>
            <a:r>
              <a:rPr lang="en-US" altLang="en-US" dirty="0"/>
              <a:t>The reasoned approach to risk is one that balances the expense (in terms of finance and the usability of information assets) against the possible losses if exploited</a:t>
            </a:r>
          </a:p>
          <a:p>
            <a:pPr eaLnBrk="1" hangingPunct="1"/>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4D3955C-D62B-BE43-8012-6E73D7BFD567}"/>
              </a:ext>
            </a:extLst>
          </p:cNvPr>
          <p:cNvSpPr>
            <a:spLocks noGrp="1" noChangeArrowheads="1"/>
          </p:cNvSpPr>
          <p:nvPr>
            <p:ph type="title"/>
          </p:nvPr>
        </p:nvSpPr>
        <p:spPr/>
        <p:txBody>
          <a:bodyPr/>
          <a:lstStyle/>
          <a:p>
            <a:pPr eaLnBrk="1" hangingPunct="1"/>
            <a:r>
              <a:rPr lang="en-US" altLang="en-US"/>
              <a:t>Managing Risk (cont’d.)</a:t>
            </a:r>
          </a:p>
        </p:txBody>
      </p:sp>
      <p:sp>
        <p:nvSpPr>
          <p:cNvPr id="39939" name="Rectangle 3">
            <a:extLst>
              <a:ext uri="{FF2B5EF4-FFF2-40B4-BE49-F238E27FC236}">
                <a16:creationId xmlns:a16="http://schemas.microsoft.com/office/drawing/2014/main" id="{54B278F6-D4BE-DB49-AE71-B350EE1C3277}"/>
              </a:ext>
            </a:extLst>
          </p:cNvPr>
          <p:cNvSpPr>
            <a:spLocks noGrp="1" noChangeArrowheads="1"/>
          </p:cNvSpPr>
          <p:nvPr>
            <p:ph idx="1"/>
          </p:nvPr>
        </p:nvSpPr>
        <p:spPr/>
        <p:txBody>
          <a:bodyPr/>
          <a:lstStyle/>
          <a:p>
            <a:pPr eaLnBrk="1" hangingPunct="1"/>
            <a:r>
              <a:rPr lang="en-US" altLang="en-US"/>
              <a:t>Residual risk </a:t>
            </a:r>
          </a:p>
          <a:p>
            <a:pPr lvl="1" eaLnBrk="1" hangingPunct="1"/>
            <a:r>
              <a:rPr lang="en-US" altLang="en-US"/>
              <a:t>When vulnerabilities have been controlled as much as possible, there is often remaining risk that has not been completely removed, shifted, or planned for</a:t>
            </a:r>
          </a:p>
          <a:p>
            <a:pPr eaLnBrk="1" hangingPunct="1"/>
            <a:r>
              <a:rPr lang="en-US" altLang="en-US"/>
              <a:t>Residual Risk is a combined function of:</a:t>
            </a:r>
          </a:p>
          <a:p>
            <a:pPr lvl="1" eaLnBrk="1" hangingPunct="1"/>
            <a:r>
              <a:rPr lang="en-US" altLang="en-US"/>
              <a:t>Threats, vulnerabilities and assets, less the effects of the safeguards in place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6C9E003-B7F3-4646-8CAA-0C159E4189ED}"/>
              </a:ext>
            </a:extLst>
          </p:cNvPr>
          <p:cNvSpPr>
            <a:spLocks noGrp="1" noChangeArrowheads="1"/>
          </p:cNvSpPr>
          <p:nvPr>
            <p:ph type="title"/>
          </p:nvPr>
        </p:nvSpPr>
        <p:spPr/>
        <p:txBody>
          <a:bodyPr/>
          <a:lstStyle/>
          <a:p>
            <a:r>
              <a:rPr lang="en-US" altLang="en-US"/>
              <a:t>Managing Risk (cont’d.)</a:t>
            </a:r>
          </a:p>
        </p:txBody>
      </p:sp>
      <p:sp>
        <p:nvSpPr>
          <p:cNvPr id="41987" name="Rectangle 3">
            <a:extLst>
              <a:ext uri="{FF2B5EF4-FFF2-40B4-BE49-F238E27FC236}">
                <a16:creationId xmlns:a16="http://schemas.microsoft.com/office/drawing/2014/main" id="{BB0331DD-A3CA-A544-843B-6CB7491BF326}"/>
              </a:ext>
            </a:extLst>
          </p:cNvPr>
          <p:cNvSpPr>
            <a:spLocks noGrp="1" noChangeArrowheads="1"/>
          </p:cNvSpPr>
          <p:nvPr>
            <p:ph idx="1"/>
          </p:nvPr>
        </p:nvSpPr>
        <p:spPr/>
        <p:txBody>
          <a:bodyPr/>
          <a:lstStyle/>
          <a:p>
            <a:r>
              <a:rPr lang="en-US" altLang="en-US"/>
              <a:t>The goal of information security is not to bring residual risk to zero</a:t>
            </a:r>
          </a:p>
          <a:p>
            <a:pPr lvl="1"/>
            <a:r>
              <a:rPr lang="en-US" altLang="en-US"/>
              <a:t>Bring it in line with an organization’s risk appetite</a:t>
            </a:r>
          </a:p>
          <a:p>
            <a:r>
              <a:rPr lang="en-US" altLang="en-US"/>
              <a:t>If decision makers have been informed of uncontrolled risks and the proper authority groups within the communities of interest decide to leave residual risk in place, then the information security program has accomplished its primary goal</a:t>
            </a:r>
          </a:p>
          <a:p>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55F17987-24E8-5F46-8079-621578C8DD18}"/>
              </a:ext>
            </a:extLst>
          </p:cNvPr>
          <p:cNvSpPr>
            <a:spLocks noGrp="1" noChangeArrowheads="1"/>
          </p:cNvSpPr>
          <p:nvPr>
            <p:ph type="title"/>
          </p:nvPr>
        </p:nvSpPr>
        <p:spPr/>
        <p:txBody>
          <a:bodyPr/>
          <a:lstStyle/>
          <a:p>
            <a:r>
              <a:rPr lang="en-US" altLang="en-US"/>
              <a:t>Managing Risk (cont’d.)</a:t>
            </a:r>
          </a:p>
        </p:txBody>
      </p:sp>
      <p:pic>
        <p:nvPicPr>
          <p:cNvPr id="44036" name="Picture 5">
            <a:extLst>
              <a:ext uri="{FF2B5EF4-FFF2-40B4-BE49-F238E27FC236}">
                <a16:creationId xmlns:a16="http://schemas.microsoft.com/office/drawing/2014/main" id="{86C5545D-A89A-8F42-9CD0-C8F46E069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5571" y="1905273"/>
            <a:ext cx="6192837" cy="47640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a:extLst>
              <a:ext uri="{FF2B5EF4-FFF2-40B4-BE49-F238E27FC236}">
                <a16:creationId xmlns:a16="http://schemas.microsoft.com/office/drawing/2014/main" id="{12AEF22C-3A8A-6043-95BA-F5432FF1746C}"/>
              </a:ext>
            </a:extLst>
          </p:cNvPr>
          <p:cNvSpPr>
            <a:spLocks noGrp="1" noChangeArrowheads="1"/>
          </p:cNvSpPr>
          <p:nvPr>
            <p:ph type="title"/>
          </p:nvPr>
        </p:nvSpPr>
        <p:spPr/>
        <p:txBody>
          <a:bodyPr/>
          <a:lstStyle/>
          <a:p>
            <a:r>
              <a:rPr lang="en-US" altLang="en-US"/>
              <a:t>Managing Risk (cont’d.)</a:t>
            </a:r>
          </a:p>
        </p:txBody>
      </p:sp>
      <p:sp>
        <p:nvSpPr>
          <p:cNvPr id="46082" name="Rectangle 3">
            <a:extLst>
              <a:ext uri="{FF2B5EF4-FFF2-40B4-BE49-F238E27FC236}">
                <a16:creationId xmlns:a16="http://schemas.microsoft.com/office/drawing/2014/main" id="{0A49B9F0-B387-9E46-AE2C-44EC28C624C7}"/>
              </a:ext>
            </a:extLst>
          </p:cNvPr>
          <p:cNvSpPr>
            <a:spLocks noGrp="1" noChangeArrowheads="1"/>
          </p:cNvSpPr>
          <p:nvPr>
            <p:ph idx="1"/>
          </p:nvPr>
        </p:nvSpPr>
        <p:spPr/>
        <p:txBody>
          <a:bodyPr/>
          <a:lstStyle/>
          <a:p>
            <a:pPr eaLnBrk="1" hangingPunct="1"/>
            <a:r>
              <a:rPr lang="en-US" altLang="en-US"/>
              <a:t>Once a control strategy has been selected and implemented:</a:t>
            </a:r>
          </a:p>
          <a:p>
            <a:pPr lvl="1" eaLnBrk="1" hangingPunct="1"/>
            <a:r>
              <a:rPr lang="en-US" altLang="en-US"/>
              <a:t>The effectiveness of controls should be monitored and measured on an ongoing basis</a:t>
            </a:r>
          </a:p>
          <a:p>
            <a:pPr lvl="2" eaLnBrk="1" hangingPunct="1"/>
            <a:r>
              <a:rPr lang="en-US" altLang="en-US"/>
              <a:t>To determine its effectiveness and the accuracy of the estimate of the residual risk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a:extLst>
              <a:ext uri="{FF2B5EF4-FFF2-40B4-BE49-F238E27FC236}">
                <a16:creationId xmlns:a16="http://schemas.microsoft.com/office/drawing/2014/main" id="{F9AF69A3-3E9F-9045-A80B-276CF94C034C}"/>
              </a:ext>
            </a:extLst>
          </p:cNvPr>
          <p:cNvSpPr>
            <a:spLocks noGrp="1" noChangeArrowheads="1"/>
          </p:cNvSpPr>
          <p:nvPr>
            <p:ph type="title"/>
          </p:nvPr>
        </p:nvSpPr>
        <p:spPr/>
        <p:txBody>
          <a:bodyPr/>
          <a:lstStyle/>
          <a:p>
            <a:r>
              <a:rPr lang="en-US" altLang="en-US"/>
              <a:t>Managing Risk (cont’d.)</a:t>
            </a:r>
          </a:p>
        </p:txBody>
      </p:sp>
      <p:sp>
        <p:nvSpPr>
          <p:cNvPr id="48130" name="Rectangle 3">
            <a:extLst>
              <a:ext uri="{FF2B5EF4-FFF2-40B4-BE49-F238E27FC236}">
                <a16:creationId xmlns:a16="http://schemas.microsoft.com/office/drawing/2014/main" id="{25163489-8203-A942-8E3D-3AC8A0856926}"/>
              </a:ext>
            </a:extLst>
          </p:cNvPr>
          <p:cNvSpPr>
            <a:spLocks noGrp="1" noChangeArrowheads="1"/>
          </p:cNvSpPr>
          <p:nvPr>
            <p:ph idx="1"/>
          </p:nvPr>
        </p:nvSpPr>
        <p:spPr/>
        <p:txBody>
          <a:bodyPr/>
          <a:lstStyle/>
          <a:p>
            <a:pPr eaLnBrk="1" hangingPunct="1"/>
            <a:r>
              <a:rPr lang="en-US" altLang="en-US"/>
              <a:t>Risk control involves selecting one of the four risk control strategies </a:t>
            </a:r>
          </a:p>
          <a:p>
            <a:pPr lvl="1" eaLnBrk="1" hangingPunct="1"/>
            <a:r>
              <a:rPr lang="en-US" altLang="en-US"/>
              <a:t>For the vulnerabilities present</a:t>
            </a:r>
          </a:p>
          <a:p>
            <a:pPr eaLnBrk="1" hangingPunct="1"/>
            <a:r>
              <a:rPr lang="en-US" altLang="en-US"/>
              <a:t>If the loss is within the range of losses the organization can absorb, or if the attacker’s gain is less than expected costs of the attack, the organization may choose to accept the risk</a:t>
            </a:r>
          </a:p>
          <a:p>
            <a:pPr lvl="1" eaLnBrk="1" hangingPunct="1"/>
            <a:r>
              <a:rPr lang="en-US" altLang="en-US"/>
              <a:t>Otherwise, one of the other control strategies will have to be selected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a:extLst>
              <a:ext uri="{FF2B5EF4-FFF2-40B4-BE49-F238E27FC236}">
                <a16:creationId xmlns:a16="http://schemas.microsoft.com/office/drawing/2014/main" id="{F411FAE8-3102-214E-AADD-88B32FCA0289}"/>
              </a:ext>
            </a:extLst>
          </p:cNvPr>
          <p:cNvSpPr>
            <a:spLocks noGrp="1" noChangeArrowheads="1"/>
          </p:cNvSpPr>
          <p:nvPr>
            <p:ph idx="1"/>
          </p:nvPr>
        </p:nvSpPr>
        <p:spPr>
          <a:xfrm>
            <a:off x="1992313" y="1906488"/>
            <a:ext cx="7759700" cy="4114800"/>
          </a:xfrm>
        </p:spPr>
        <p:txBody>
          <a:bodyPr/>
          <a:lstStyle/>
          <a:p>
            <a:r>
              <a:rPr lang="en-US" altLang="en-US" dirty="0"/>
              <a:t>Guidelines for risk control strategy selection</a:t>
            </a:r>
          </a:p>
          <a:p>
            <a:pPr lvl="1"/>
            <a:r>
              <a:rPr lang="en-US" altLang="en-US" dirty="0"/>
              <a:t>When a vulnerability exists</a:t>
            </a:r>
          </a:p>
          <a:p>
            <a:pPr lvl="2"/>
            <a:r>
              <a:rPr lang="en-US" altLang="en-US" dirty="0"/>
              <a:t>Implement security controls to reduce the likelihood of a vulnerability being exercised</a:t>
            </a:r>
          </a:p>
          <a:p>
            <a:pPr lvl="1"/>
            <a:r>
              <a:rPr lang="en-US" altLang="en-US" dirty="0"/>
              <a:t>When a vulnerability can be exploited</a:t>
            </a:r>
          </a:p>
          <a:p>
            <a:pPr lvl="2"/>
            <a:r>
              <a:rPr lang="en-US" altLang="en-US" dirty="0"/>
              <a:t>Apply layered controls to minimize the risk or prevent occurrence</a:t>
            </a:r>
          </a:p>
          <a:p>
            <a:pPr lvl="1"/>
            <a:r>
              <a:rPr lang="en-US" altLang="en-US" dirty="0"/>
              <a:t>When the attacker’s potential gain is greater than the costs of attack</a:t>
            </a:r>
          </a:p>
          <a:p>
            <a:pPr lvl="2"/>
            <a:r>
              <a:rPr lang="en-US" altLang="en-US" dirty="0"/>
              <a:t>Apply technical or managerial controls to increase the attacker’s cost, or reduce his gain</a:t>
            </a:r>
          </a:p>
          <a:p>
            <a:pPr lvl="1"/>
            <a:r>
              <a:rPr lang="en-US" altLang="en-US" dirty="0"/>
              <a:t>When potential loss is substantial</a:t>
            </a:r>
          </a:p>
          <a:p>
            <a:pPr lvl="2"/>
            <a:r>
              <a:rPr lang="en-US" altLang="en-US" dirty="0"/>
              <a:t>Apply design controls to limit the extent of the attack, thereby reducing the potential for loss</a:t>
            </a:r>
          </a:p>
          <a:p>
            <a:pPr lvl="2"/>
            <a:endParaRPr lang="en-US" altLang="en-US" dirty="0"/>
          </a:p>
        </p:txBody>
      </p:sp>
      <p:sp>
        <p:nvSpPr>
          <p:cNvPr id="4" name="Rectangle 2">
            <a:extLst>
              <a:ext uri="{FF2B5EF4-FFF2-40B4-BE49-F238E27FC236}">
                <a16:creationId xmlns:a16="http://schemas.microsoft.com/office/drawing/2014/main" id="{57C99F7A-6A9A-BE4C-93B7-6BE451278051}"/>
              </a:ext>
            </a:extLst>
          </p:cNvPr>
          <p:cNvSpPr>
            <a:spLocks noGrp="1" noChangeArrowheads="1"/>
          </p:cNvSpPr>
          <p:nvPr>
            <p:ph type="title"/>
          </p:nvPr>
        </p:nvSpPr>
        <p:spPr>
          <a:xfrm>
            <a:off x="838200" y="365127"/>
            <a:ext cx="10515600" cy="1325563"/>
          </a:xfrm>
        </p:spPr>
        <p:txBody>
          <a:bodyPr/>
          <a:lstStyle/>
          <a:p>
            <a:r>
              <a:rPr lang="en-US" altLang="en-US"/>
              <a:t>Managing Risk (cont’d.)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a:extLst>
              <a:ext uri="{FF2B5EF4-FFF2-40B4-BE49-F238E27FC236}">
                <a16:creationId xmlns:a16="http://schemas.microsoft.com/office/drawing/2014/main" id="{D69E199F-AB91-324B-BD36-CF46F4BC89E4}"/>
              </a:ext>
            </a:extLst>
          </p:cNvPr>
          <p:cNvSpPr>
            <a:spLocks noGrp="1" noChangeArrowheads="1"/>
          </p:cNvSpPr>
          <p:nvPr>
            <p:ph type="title"/>
          </p:nvPr>
        </p:nvSpPr>
        <p:spPr>
          <a:xfrm>
            <a:off x="2090738" y="439738"/>
            <a:ext cx="6877050" cy="685800"/>
          </a:xfrm>
        </p:spPr>
        <p:txBody>
          <a:bodyPr/>
          <a:lstStyle/>
          <a:p>
            <a:r>
              <a:rPr lang="en-US" altLang="en-US"/>
              <a:t>Managing Risk (cont’d.)</a:t>
            </a:r>
          </a:p>
        </p:txBody>
      </p:sp>
      <p:sp>
        <p:nvSpPr>
          <p:cNvPr id="52226" name="Footer Placeholder 3">
            <a:extLst>
              <a:ext uri="{FF2B5EF4-FFF2-40B4-BE49-F238E27FC236}">
                <a16:creationId xmlns:a16="http://schemas.microsoft.com/office/drawing/2014/main" id="{EF039E40-6484-C445-8EA5-B336B7123875}"/>
              </a:ext>
            </a:extLst>
          </p:cNvPr>
          <p:cNvSpPr>
            <a:spLocks noGrp="1"/>
          </p:cNvSpPr>
          <p:nvPr>
            <p:ph type="ftr" sz="quarter" idx="11"/>
          </p:nvPr>
        </p:nvSpPr>
        <p:spPr bwMode="auto">
          <a:xfrm>
            <a:off x="4755034" y="6304235"/>
            <a:ext cx="4005262"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lgn="l">
              <a:spcBef>
                <a:spcPct val="0"/>
              </a:spcBef>
              <a:buFontTx/>
              <a:buNone/>
            </a:pPr>
            <a:r>
              <a:rPr lang="en-US" altLang="en-US" sz="1400" b="1" dirty="0">
                <a:solidFill>
                  <a:srgbClr val="000000"/>
                </a:solidFill>
              </a:rPr>
              <a:t>Figure 9-2 Risk-handling action points</a:t>
            </a:r>
          </a:p>
        </p:txBody>
      </p:sp>
      <p:pic>
        <p:nvPicPr>
          <p:cNvPr id="52228" name="Picture 5">
            <a:extLst>
              <a:ext uri="{FF2B5EF4-FFF2-40B4-BE49-F238E27FC236}">
                <a16:creationId xmlns:a16="http://schemas.microsoft.com/office/drawing/2014/main" id="{2BA1F914-D91E-BE4F-BD97-92A069E08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1484" y="1412776"/>
            <a:ext cx="5930900" cy="4811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FF81141A-3CF7-4E42-8CA2-045771638A81}"/>
              </a:ext>
            </a:extLst>
          </p:cNvPr>
          <p:cNvSpPr>
            <a:spLocks noGrp="1" noChangeArrowheads="1"/>
          </p:cNvSpPr>
          <p:nvPr>
            <p:ph type="title"/>
          </p:nvPr>
        </p:nvSpPr>
        <p:spPr>
          <a:xfrm>
            <a:off x="2135188" y="549276"/>
            <a:ext cx="6877050" cy="684213"/>
          </a:xfrm>
        </p:spPr>
        <p:txBody>
          <a:bodyPr/>
          <a:lstStyle/>
          <a:p>
            <a:r>
              <a:rPr lang="en-US" altLang="en-US"/>
              <a:t>Managing Risk (cont’d.)</a:t>
            </a:r>
          </a:p>
        </p:txBody>
      </p:sp>
      <p:sp>
        <p:nvSpPr>
          <p:cNvPr id="54274" name="Footer Placeholder 3">
            <a:extLst>
              <a:ext uri="{FF2B5EF4-FFF2-40B4-BE49-F238E27FC236}">
                <a16:creationId xmlns:a16="http://schemas.microsoft.com/office/drawing/2014/main" id="{45DA35A7-BD97-E348-942B-E05502A18E5E}"/>
              </a:ext>
            </a:extLst>
          </p:cNvPr>
          <p:cNvSpPr>
            <a:spLocks noGrp="1"/>
          </p:cNvSpPr>
          <p:nvPr>
            <p:ph type="ftr" sz="quarter" idx="11"/>
          </p:nvPr>
        </p:nvSpPr>
        <p:spPr bwMode="auto">
          <a:xfrm>
            <a:off x="4543426" y="6135689"/>
            <a:ext cx="422116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lgn="l">
              <a:spcBef>
                <a:spcPct val="0"/>
              </a:spcBef>
              <a:buFontTx/>
              <a:buNone/>
            </a:pPr>
            <a:r>
              <a:rPr lang="en-US" altLang="en-US" sz="1400" b="1" dirty="0">
                <a:solidFill>
                  <a:srgbClr val="000000"/>
                </a:solidFill>
              </a:rPr>
              <a:t>Figure 9-3 Risk Control cycle</a:t>
            </a:r>
          </a:p>
        </p:txBody>
      </p:sp>
      <p:sp>
        <p:nvSpPr>
          <p:cNvPr id="54276" name="TextBox 10">
            <a:extLst>
              <a:ext uri="{FF2B5EF4-FFF2-40B4-BE49-F238E27FC236}">
                <a16:creationId xmlns:a16="http://schemas.microsoft.com/office/drawing/2014/main" id="{C8A277D0-4A5B-1943-B393-91BB826698B4}"/>
              </a:ext>
            </a:extLst>
          </p:cNvPr>
          <p:cNvSpPr txBox="1">
            <a:spLocks noChangeArrowheads="1"/>
          </p:cNvSpPr>
          <p:nvPr/>
        </p:nvSpPr>
        <p:spPr bwMode="auto">
          <a:xfrm>
            <a:off x="2286001" y="5791200"/>
            <a:ext cx="4367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eaLnBrk="1" hangingPunct="1">
              <a:spcBef>
                <a:spcPct val="0"/>
              </a:spcBef>
              <a:buFontTx/>
              <a:buNone/>
            </a:pPr>
            <a:r>
              <a:rPr lang="en-US" altLang="en-US" sz="1600">
                <a:solidFill>
                  <a:schemeClr val="bg1"/>
                </a:solidFill>
              </a:rPr>
              <a:t>Figure 9-3 Risk control cycle</a:t>
            </a:r>
          </a:p>
        </p:txBody>
      </p:sp>
      <p:pic>
        <p:nvPicPr>
          <p:cNvPr id="54277" name="Picture 6">
            <a:extLst>
              <a:ext uri="{FF2B5EF4-FFF2-40B4-BE49-F238E27FC236}">
                <a16:creationId xmlns:a16="http://schemas.microsoft.com/office/drawing/2014/main" id="{1BA96E08-6EFB-7141-BC1D-09196A4527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74" y="1268760"/>
            <a:ext cx="7753350" cy="475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F355D6E1-3D09-9945-A403-C371B43D2F9F}"/>
              </a:ext>
            </a:extLst>
          </p:cNvPr>
          <p:cNvSpPr>
            <a:spLocks noGrp="1" noChangeArrowheads="1"/>
          </p:cNvSpPr>
          <p:nvPr>
            <p:ph type="title"/>
          </p:nvPr>
        </p:nvSpPr>
        <p:spPr>
          <a:xfrm>
            <a:off x="1127448" y="692151"/>
            <a:ext cx="9001000" cy="864641"/>
          </a:xfrm>
        </p:spPr>
        <p:txBody>
          <a:bodyPr/>
          <a:lstStyle/>
          <a:p>
            <a:r>
              <a:rPr lang="en-US" altLang="en-US" dirty="0"/>
              <a:t>Feasibility and Cost-Benefit Analysis</a:t>
            </a:r>
          </a:p>
        </p:txBody>
      </p:sp>
      <p:sp>
        <p:nvSpPr>
          <p:cNvPr id="56323" name="Rectangle 3">
            <a:extLst>
              <a:ext uri="{FF2B5EF4-FFF2-40B4-BE49-F238E27FC236}">
                <a16:creationId xmlns:a16="http://schemas.microsoft.com/office/drawing/2014/main" id="{CA56C8FE-8E49-9B46-AB2F-A75E2EC1FC44}"/>
              </a:ext>
            </a:extLst>
          </p:cNvPr>
          <p:cNvSpPr>
            <a:spLocks noGrp="1" noChangeArrowheads="1"/>
          </p:cNvSpPr>
          <p:nvPr>
            <p:ph idx="1"/>
          </p:nvPr>
        </p:nvSpPr>
        <p:spPr>
          <a:xfrm>
            <a:off x="1774825" y="2204393"/>
            <a:ext cx="7759700" cy="3240831"/>
          </a:xfrm>
        </p:spPr>
        <p:txBody>
          <a:bodyPr/>
          <a:lstStyle/>
          <a:p>
            <a:r>
              <a:rPr lang="en-US" altLang="en-US" dirty="0"/>
              <a:t>Before deciding on the strategy for a specific vulnerability</a:t>
            </a:r>
          </a:p>
          <a:p>
            <a:pPr lvl="1"/>
            <a:r>
              <a:rPr lang="en-US" altLang="en-US" dirty="0"/>
              <a:t>All readily accessible information about the consequences of the vulnerability must be explored</a:t>
            </a:r>
          </a:p>
          <a:p>
            <a:pPr lvl="2"/>
            <a:r>
              <a:rPr lang="en-US" altLang="en-US" dirty="0"/>
              <a:t>Ask “what are the advantages of implementing a control as opposed to the disadvantages of implementing the control?” </a:t>
            </a:r>
          </a:p>
          <a:p>
            <a:r>
              <a:rPr lang="en-US" altLang="en-US" dirty="0"/>
              <a:t>There are a number of ways to determine the advantage or disadvantage of a specific control</a:t>
            </a:r>
          </a:p>
          <a:p>
            <a:r>
              <a:rPr lang="en-US" altLang="en-US" dirty="0"/>
              <a:t>The primary means are based on the value of the information assets that it is designed to protect</a:t>
            </a:r>
          </a:p>
          <a:p>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6AD34799-D075-8943-9030-99AB2BD938C2}"/>
              </a:ext>
            </a:extLst>
          </p:cNvPr>
          <p:cNvSpPr>
            <a:spLocks noGrp="1" noChangeArrowheads="1"/>
          </p:cNvSpPr>
          <p:nvPr>
            <p:ph type="title"/>
          </p:nvPr>
        </p:nvSpPr>
        <p:spPr/>
        <p:txBody>
          <a:bodyPr/>
          <a:lstStyle/>
          <a:p>
            <a:pPr eaLnBrk="1" hangingPunct="1"/>
            <a:r>
              <a:rPr lang="en-US" altLang="en-US"/>
              <a:t>Introduction</a:t>
            </a:r>
          </a:p>
        </p:txBody>
      </p:sp>
      <p:sp>
        <p:nvSpPr>
          <p:cNvPr id="21507" name="Rectangle 5">
            <a:extLst>
              <a:ext uri="{FF2B5EF4-FFF2-40B4-BE49-F238E27FC236}">
                <a16:creationId xmlns:a16="http://schemas.microsoft.com/office/drawing/2014/main" id="{D9BFE52E-4DA9-5542-8B04-B83576950D9E}"/>
              </a:ext>
            </a:extLst>
          </p:cNvPr>
          <p:cNvSpPr>
            <a:spLocks noGrp="1" noChangeArrowheads="1"/>
          </p:cNvSpPr>
          <p:nvPr>
            <p:ph idx="1"/>
          </p:nvPr>
        </p:nvSpPr>
        <p:spPr/>
        <p:txBody>
          <a:bodyPr/>
          <a:lstStyle/>
          <a:p>
            <a:pPr eaLnBrk="1" hangingPunct="1"/>
            <a:r>
              <a:rPr lang="en-US" altLang="en-US"/>
              <a:t>To keep up with the competition, organizations must design and create a safe environment in which business processes and procedures can function</a:t>
            </a:r>
          </a:p>
          <a:p>
            <a:pPr lvl="1" eaLnBrk="1" hangingPunct="1"/>
            <a:r>
              <a:rPr lang="en-US" altLang="en-US"/>
              <a:t>This environment must maintain confidentiality and privacy and assure the integrity and availability of organizational data</a:t>
            </a:r>
          </a:p>
          <a:p>
            <a:pPr lvl="1" eaLnBrk="1" hangingPunct="1"/>
            <a:r>
              <a:rPr lang="en-US" altLang="en-US"/>
              <a:t>These objectives are met via the application of the principles of risk management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63DE3BA-905A-8640-828C-2D54499B137C}"/>
              </a:ext>
            </a:extLst>
          </p:cNvPr>
          <p:cNvSpPr>
            <a:spLocks noGrp="1" noChangeArrowheads="1"/>
          </p:cNvSpPr>
          <p:nvPr>
            <p:ph type="title"/>
          </p:nvPr>
        </p:nvSpPr>
        <p:spPr/>
        <p:txBody>
          <a:bodyPr/>
          <a:lstStyle/>
          <a:p>
            <a:r>
              <a:rPr lang="en-US" altLang="en-US"/>
              <a:t>Cost-Benefit Analysis (CBA)</a:t>
            </a:r>
          </a:p>
        </p:txBody>
      </p:sp>
      <p:sp>
        <p:nvSpPr>
          <p:cNvPr id="58371" name="Rectangle 3">
            <a:extLst>
              <a:ext uri="{FF2B5EF4-FFF2-40B4-BE49-F238E27FC236}">
                <a16:creationId xmlns:a16="http://schemas.microsoft.com/office/drawing/2014/main" id="{CF5B3FB3-FA2D-5549-A7DB-32DD3EFECDA5}"/>
              </a:ext>
            </a:extLst>
          </p:cNvPr>
          <p:cNvSpPr>
            <a:spLocks noGrp="1" noChangeArrowheads="1"/>
          </p:cNvSpPr>
          <p:nvPr>
            <p:ph idx="1"/>
          </p:nvPr>
        </p:nvSpPr>
        <p:spPr>
          <a:xfrm>
            <a:off x="1981200" y="2083296"/>
            <a:ext cx="8382000" cy="3433936"/>
          </a:xfrm>
        </p:spPr>
        <p:txBody>
          <a:bodyPr/>
          <a:lstStyle/>
          <a:p>
            <a:r>
              <a:rPr lang="en-US" altLang="en-US" dirty="0"/>
              <a:t>Economic feasibility</a:t>
            </a:r>
          </a:p>
          <a:p>
            <a:pPr lvl="1"/>
            <a:r>
              <a:rPr lang="en-US" altLang="en-US" dirty="0"/>
              <a:t>The criterion most commonly used when evaluating a project that implements information security controls and safeguards</a:t>
            </a:r>
          </a:p>
          <a:p>
            <a:r>
              <a:rPr lang="en-US" altLang="en-US" dirty="0"/>
              <a:t>Begin a cost-benefit analysis by:</a:t>
            </a:r>
          </a:p>
          <a:p>
            <a:pPr lvl="1"/>
            <a:r>
              <a:rPr lang="en-US" altLang="en-US" dirty="0"/>
              <a:t>Evaluating the worth of the information assets to be protected and the loss in value if those information assets are compromised</a:t>
            </a:r>
          </a:p>
          <a:p>
            <a:r>
              <a:rPr lang="en-US" altLang="en-US" dirty="0"/>
              <a:t>This decision-making process is called</a:t>
            </a:r>
          </a:p>
          <a:p>
            <a:pPr lvl="1"/>
            <a:r>
              <a:rPr lang="en-US" altLang="en-US" dirty="0"/>
              <a:t>Cost-benefit analysis  or economic feasibility study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8763F51-C0D3-9D44-B33A-F93C4F1BF987}"/>
              </a:ext>
            </a:extLst>
          </p:cNvPr>
          <p:cNvSpPr>
            <a:spLocks noGrp="1" noChangeArrowheads="1"/>
          </p:cNvSpPr>
          <p:nvPr>
            <p:ph type="title"/>
          </p:nvPr>
        </p:nvSpPr>
        <p:spPr/>
        <p:txBody>
          <a:bodyPr/>
          <a:lstStyle/>
          <a:p>
            <a:r>
              <a:rPr lang="en-US" altLang="en-US"/>
              <a:t>Cost-Benefit Analysis (cont’d.)</a:t>
            </a:r>
          </a:p>
        </p:txBody>
      </p:sp>
      <p:sp>
        <p:nvSpPr>
          <p:cNvPr id="60419" name="Rectangle 3">
            <a:extLst>
              <a:ext uri="{FF2B5EF4-FFF2-40B4-BE49-F238E27FC236}">
                <a16:creationId xmlns:a16="http://schemas.microsoft.com/office/drawing/2014/main" id="{98032397-007A-F845-BB5F-BC9C9DB966DD}"/>
              </a:ext>
            </a:extLst>
          </p:cNvPr>
          <p:cNvSpPr>
            <a:spLocks noGrp="1" noChangeArrowheads="1"/>
          </p:cNvSpPr>
          <p:nvPr>
            <p:ph idx="1"/>
          </p:nvPr>
        </p:nvSpPr>
        <p:spPr/>
        <p:txBody>
          <a:bodyPr/>
          <a:lstStyle/>
          <a:p>
            <a:r>
              <a:rPr lang="en-US" altLang="en-US"/>
              <a:t>It is difficult to determine the value of information</a:t>
            </a:r>
          </a:p>
          <a:p>
            <a:pPr lvl="1"/>
            <a:r>
              <a:rPr lang="en-US" altLang="en-US"/>
              <a:t>It is also difficult to determine the cost of safeguarding it</a:t>
            </a:r>
          </a:p>
          <a:p>
            <a:r>
              <a:rPr lang="en-US" altLang="en-US"/>
              <a:t>Factors that affect the cost of a safeguard</a:t>
            </a:r>
          </a:p>
          <a:p>
            <a:pPr lvl="1"/>
            <a:r>
              <a:rPr lang="en-US" altLang="en-US"/>
              <a:t>Cost of development or acquisition of hardware, software, and services</a:t>
            </a:r>
          </a:p>
          <a:p>
            <a:pPr lvl="1"/>
            <a:r>
              <a:rPr lang="en-US" altLang="en-US"/>
              <a:t>Training fees </a:t>
            </a:r>
          </a:p>
          <a:p>
            <a:pPr lvl="1"/>
            <a:r>
              <a:rPr lang="en-US" altLang="en-US"/>
              <a:t>Cost of implementation </a:t>
            </a:r>
          </a:p>
          <a:p>
            <a:pPr lvl="1"/>
            <a:r>
              <a:rPr lang="en-US" altLang="en-US"/>
              <a:t>Service and maintenance costs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B5A54061-595A-7F4F-907C-05C25664C16A}"/>
              </a:ext>
            </a:extLst>
          </p:cNvPr>
          <p:cNvSpPr>
            <a:spLocks noGrp="1" noChangeArrowheads="1"/>
          </p:cNvSpPr>
          <p:nvPr>
            <p:ph type="title"/>
          </p:nvPr>
        </p:nvSpPr>
        <p:spPr/>
        <p:txBody>
          <a:bodyPr/>
          <a:lstStyle/>
          <a:p>
            <a:r>
              <a:rPr lang="en-US" altLang="en-US"/>
              <a:t>Cost-Benefit Analysis (cont’d.)</a:t>
            </a:r>
          </a:p>
        </p:txBody>
      </p:sp>
      <p:sp>
        <p:nvSpPr>
          <p:cNvPr id="62467" name="Rectangle 3">
            <a:extLst>
              <a:ext uri="{FF2B5EF4-FFF2-40B4-BE49-F238E27FC236}">
                <a16:creationId xmlns:a16="http://schemas.microsoft.com/office/drawing/2014/main" id="{B1D8A7C5-5F92-6040-84E6-16813004C02D}"/>
              </a:ext>
            </a:extLst>
          </p:cNvPr>
          <p:cNvSpPr>
            <a:spLocks noGrp="1" noChangeArrowheads="1"/>
          </p:cNvSpPr>
          <p:nvPr>
            <p:ph idx="1"/>
          </p:nvPr>
        </p:nvSpPr>
        <p:spPr/>
        <p:txBody>
          <a:bodyPr/>
          <a:lstStyle/>
          <a:p>
            <a:r>
              <a:rPr lang="en-US" altLang="en-US"/>
              <a:t>Benefit </a:t>
            </a:r>
          </a:p>
          <a:p>
            <a:pPr lvl="1"/>
            <a:r>
              <a:rPr lang="en-US" altLang="en-US"/>
              <a:t>The value to the organization of using controls to prevent losses associated with a specific vulnerability</a:t>
            </a:r>
          </a:p>
          <a:p>
            <a:pPr lvl="1"/>
            <a:r>
              <a:rPr lang="en-US" altLang="en-US"/>
              <a:t>Usually determined by valuing the information assets exposed by the vulnerability and then determining how much of that value is at risk and how much risk there is for the asset</a:t>
            </a:r>
          </a:p>
          <a:p>
            <a:pPr lvl="1"/>
            <a:r>
              <a:rPr lang="en-US" altLang="en-US"/>
              <a:t>This is expressed as the annualized loss expectancy (ALE)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C533F69-CAF8-B843-A22C-2C6CD61E0453}"/>
              </a:ext>
            </a:extLst>
          </p:cNvPr>
          <p:cNvSpPr>
            <a:spLocks noGrp="1" noChangeArrowheads="1"/>
          </p:cNvSpPr>
          <p:nvPr>
            <p:ph type="title"/>
          </p:nvPr>
        </p:nvSpPr>
        <p:spPr/>
        <p:txBody>
          <a:bodyPr/>
          <a:lstStyle/>
          <a:p>
            <a:r>
              <a:rPr lang="en-US" altLang="en-US"/>
              <a:t>Cost-Benefit Analysis (cont’d.)</a:t>
            </a:r>
          </a:p>
        </p:txBody>
      </p:sp>
      <p:sp>
        <p:nvSpPr>
          <p:cNvPr id="64515" name="Rectangle 3">
            <a:extLst>
              <a:ext uri="{FF2B5EF4-FFF2-40B4-BE49-F238E27FC236}">
                <a16:creationId xmlns:a16="http://schemas.microsoft.com/office/drawing/2014/main" id="{E029989F-6446-FB4C-A717-9EB74C10DB98}"/>
              </a:ext>
            </a:extLst>
          </p:cNvPr>
          <p:cNvSpPr>
            <a:spLocks noGrp="1" noChangeArrowheads="1"/>
          </p:cNvSpPr>
          <p:nvPr>
            <p:ph idx="1"/>
          </p:nvPr>
        </p:nvSpPr>
        <p:spPr/>
        <p:txBody>
          <a:bodyPr/>
          <a:lstStyle/>
          <a:p>
            <a:r>
              <a:rPr lang="en-US" altLang="en-US"/>
              <a:t>Asset valuation</a:t>
            </a:r>
          </a:p>
          <a:p>
            <a:pPr lvl="1"/>
            <a:r>
              <a:rPr lang="en-US" altLang="en-US"/>
              <a:t>The process of assigning financial value or worth to each information asset</a:t>
            </a:r>
          </a:p>
          <a:p>
            <a:pPr lvl="1"/>
            <a:r>
              <a:rPr lang="en-US" altLang="en-US"/>
              <a:t>The value of information differs within and between organizations</a:t>
            </a:r>
          </a:p>
          <a:p>
            <a:pPr lvl="2"/>
            <a:r>
              <a:rPr lang="en-US" altLang="en-US"/>
              <a:t>Based on the characteristics of information and the perceived value of that information</a:t>
            </a:r>
          </a:p>
          <a:p>
            <a:pPr lvl="1"/>
            <a:r>
              <a:rPr lang="en-US" altLang="en-US"/>
              <a:t>Involves estimation of real and perceived costs associated with the design, development, installation, maintenance, protection, recovery, and defense against loss and litigation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0E1824C-2E80-1B4C-93AD-2924D77EA765}"/>
              </a:ext>
            </a:extLst>
          </p:cNvPr>
          <p:cNvSpPr>
            <a:spLocks noGrp="1" noChangeArrowheads="1"/>
          </p:cNvSpPr>
          <p:nvPr>
            <p:ph type="title"/>
          </p:nvPr>
        </p:nvSpPr>
        <p:spPr/>
        <p:txBody>
          <a:bodyPr/>
          <a:lstStyle/>
          <a:p>
            <a:r>
              <a:rPr lang="en-US" altLang="en-US"/>
              <a:t>Cost-Benefit Analysis (cont’d.)</a:t>
            </a:r>
          </a:p>
        </p:txBody>
      </p:sp>
      <p:sp>
        <p:nvSpPr>
          <p:cNvPr id="66563" name="Rectangle 3">
            <a:extLst>
              <a:ext uri="{FF2B5EF4-FFF2-40B4-BE49-F238E27FC236}">
                <a16:creationId xmlns:a16="http://schemas.microsoft.com/office/drawing/2014/main" id="{FAD4C992-F94B-AF48-B187-A01509AB18B1}"/>
              </a:ext>
            </a:extLst>
          </p:cNvPr>
          <p:cNvSpPr>
            <a:spLocks noGrp="1" noChangeArrowheads="1"/>
          </p:cNvSpPr>
          <p:nvPr>
            <p:ph idx="1"/>
          </p:nvPr>
        </p:nvSpPr>
        <p:spPr/>
        <p:txBody>
          <a:bodyPr/>
          <a:lstStyle/>
          <a:p>
            <a:r>
              <a:rPr lang="en-US" altLang="en-US"/>
              <a:t>Asset valuation components </a:t>
            </a:r>
          </a:p>
          <a:p>
            <a:pPr lvl="1"/>
            <a:r>
              <a:rPr lang="en-US" altLang="en-US"/>
              <a:t>Value retained from the cost of </a:t>
            </a:r>
            <a:r>
              <a:rPr lang="en-US" altLang="en-US">
                <a:solidFill>
                  <a:srgbClr val="FF0000"/>
                </a:solidFill>
              </a:rPr>
              <a:t>creating</a:t>
            </a:r>
            <a:r>
              <a:rPr lang="en-US" altLang="en-US"/>
              <a:t> the information asset</a:t>
            </a:r>
          </a:p>
          <a:p>
            <a:pPr lvl="1"/>
            <a:r>
              <a:rPr lang="en-US" altLang="en-US"/>
              <a:t>Value retained from past </a:t>
            </a:r>
            <a:r>
              <a:rPr lang="en-US" altLang="en-US">
                <a:solidFill>
                  <a:srgbClr val="FF0000"/>
                </a:solidFill>
              </a:rPr>
              <a:t>maintenance</a:t>
            </a:r>
            <a:r>
              <a:rPr lang="en-US" altLang="en-US"/>
              <a:t> of the information asset</a:t>
            </a:r>
          </a:p>
          <a:p>
            <a:pPr lvl="1"/>
            <a:r>
              <a:rPr lang="en-US" altLang="en-US"/>
              <a:t>Value implied by the cost of </a:t>
            </a:r>
            <a:r>
              <a:rPr lang="en-US" altLang="en-US">
                <a:solidFill>
                  <a:srgbClr val="FF0000"/>
                </a:solidFill>
              </a:rPr>
              <a:t>replacing</a:t>
            </a:r>
            <a:r>
              <a:rPr lang="en-US" altLang="en-US"/>
              <a:t> the information</a:t>
            </a:r>
          </a:p>
          <a:p>
            <a:pPr lvl="1"/>
            <a:r>
              <a:rPr lang="en-US" altLang="en-US"/>
              <a:t>Value from </a:t>
            </a:r>
            <a:r>
              <a:rPr lang="en-US" altLang="en-US">
                <a:solidFill>
                  <a:srgbClr val="FF0000"/>
                </a:solidFill>
              </a:rPr>
              <a:t>providing</a:t>
            </a:r>
            <a:r>
              <a:rPr lang="en-US" altLang="en-US"/>
              <a:t> the information</a:t>
            </a:r>
          </a:p>
          <a:p>
            <a:pPr lvl="1"/>
            <a:r>
              <a:rPr lang="en-US" altLang="en-US"/>
              <a:t>Value acquired from the cost of </a:t>
            </a:r>
            <a:r>
              <a:rPr lang="en-US" altLang="en-US">
                <a:solidFill>
                  <a:srgbClr val="FF0000"/>
                </a:solidFill>
              </a:rPr>
              <a:t>protecting</a:t>
            </a:r>
            <a:r>
              <a:rPr lang="en-US" altLang="en-US"/>
              <a:t> the information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740623AF-5BE4-B749-BF47-3CA02332FBA7}"/>
              </a:ext>
            </a:extLst>
          </p:cNvPr>
          <p:cNvSpPr>
            <a:spLocks noGrp="1" noChangeArrowheads="1"/>
          </p:cNvSpPr>
          <p:nvPr>
            <p:ph type="title"/>
          </p:nvPr>
        </p:nvSpPr>
        <p:spPr/>
        <p:txBody>
          <a:bodyPr/>
          <a:lstStyle/>
          <a:p>
            <a:r>
              <a:rPr lang="en-US" altLang="en-US"/>
              <a:t>Cost-Benefit Analysis (cont’d.)</a:t>
            </a:r>
          </a:p>
        </p:txBody>
      </p:sp>
      <p:sp>
        <p:nvSpPr>
          <p:cNvPr id="68611" name="Rectangle 3">
            <a:extLst>
              <a:ext uri="{FF2B5EF4-FFF2-40B4-BE49-F238E27FC236}">
                <a16:creationId xmlns:a16="http://schemas.microsoft.com/office/drawing/2014/main" id="{D59CF676-F320-3245-868C-B8887F968D9D}"/>
              </a:ext>
            </a:extLst>
          </p:cNvPr>
          <p:cNvSpPr>
            <a:spLocks noGrp="1" noChangeArrowheads="1"/>
          </p:cNvSpPr>
          <p:nvPr>
            <p:ph idx="1"/>
          </p:nvPr>
        </p:nvSpPr>
        <p:spPr/>
        <p:txBody>
          <a:bodyPr/>
          <a:lstStyle/>
          <a:p>
            <a:r>
              <a:rPr lang="en-US" altLang="en-US"/>
              <a:t>Asset valuation components (cont’d.)</a:t>
            </a:r>
          </a:p>
          <a:p>
            <a:pPr lvl="1"/>
            <a:r>
              <a:rPr lang="en-US" altLang="en-US"/>
              <a:t>Value to owners</a:t>
            </a:r>
          </a:p>
          <a:p>
            <a:pPr lvl="1"/>
            <a:r>
              <a:rPr lang="en-US" altLang="en-US"/>
              <a:t>Value of intellectual property</a:t>
            </a:r>
          </a:p>
          <a:p>
            <a:pPr lvl="1"/>
            <a:r>
              <a:rPr lang="en-US" altLang="en-US"/>
              <a:t>Value to adversaries</a:t>
            </a:r>
          </a:p>
          <a:p>
            <a:pPr lvl="1"/>
            <a:r>
              <a:rPr lang="en-US" altLang="en-US"/>
              <a:t>Loss of productivity while the information assets are unavailable</a:t>
            </a:r>
          </a:p>
          <a:p>
            <a:pPr lvl="1"/>
            <a:r>
              <a:rPr lang="en-US" altLang="en-US"/>
              <a:t>Loss of revenue while information assets are unavailable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AAD959E0-A380-8B41-99C9-FE61D7953BBE}"/>
              </a:ext>
            </a:extLst>
          </p:cNvPr>
          <p:cNvSpPr>
            <a:spLocks noGrp="1" noChangeArrowheads="1"/>
          </p:cNvSpPr>
          <p:nvPr>
            <p:ph type="title"/>
          </p:nvPr>
        </p:nvSpPr>
        <p:spPr/>
        <p:txBody>
          <a:bodyPr/>
          <a:lstStyle/>
          <a:p>
            <a:r>
              <a:rPr lang="en-US" altLang="en-US"/>
              <a:t>Cost-Benefit Analysis (cont’d.)</a:t>
            </a:r>
          </a:p>
        </p:txBody>
      </p:sp>
      <p:sp>
        <p:nvSpPr>
          <p:cNvPr id="70659" name="Rectangle 5">
            <a:extLst>
              <a:ext uri="{FF2B5EF4-FFF2-40B4-BE49-F238E27FC236}">
                <a16:creationId xmlns:a16="http://schemas.microsoft.com/office/drawing/2014/main" id="{AF1550BE-20C0-B648-9BEB-C58BB79E8C8D}"/>
              </a:ext>
            </a:extLst>
          </p:cNvPr>
          <p:cNvSpPr>
            <a:spLocks noGrp="1" noChangeArrowheads="1"/>
          </p:cNvSpPr>
          <p:nvPr>
            <p:ph idx="1"/>
          </p:nvPr>
        </p:nvSpPr>
        <p:spPr/>
        <p:txBody>
          <a:bodyPr/>
          <a:lstStyle/>
          <a:p>
            <a:r>
              <a:rPr lang="en-US" altLang="en-US"/>
              <a:t>An organization must be able to place a dollar value on each information asset it owns, based on: </a:t>
            </a:r>
          </a:p>
          <a:p>
            <a:pPr lvl="1"/>
            <a:r>
              <a:rPr lang="en-US" altLang="en-US"/>
              <a:t>How much did it cost to create or acquire?</a:t>
            </a:r>
          </a:p>
          <a:p>
            <a:pPr lvl="1"/>
            <a:r>
              <a:rPr lang="en-US" altLang="en-US"/>
              <a:t>How much would it cost to recreate or recover?</a:t>
            </a:r>
          </a:p>
          <a:p>
            <a:pPr lvl="1"/>
            <a:r>
              <a:rPr lang="en-US" altLang="en-US"/>
              <a:t>How much does it cost to maintain?</a:t>
            </a:r>
          </a:p>
          <a:p>
            <a:pPr lvl="1"/>
            <a:r>
              <a:rPr lang="en-US" altLang="en-US"/>
              <a:t>How much is it worth to the organization?</a:t>
            </a:r>
          </a:p>
          <a:p>
            <a:pPr lvl="1"/>
            <a:r>
              <a:rPr lang="en-US" altLang="en-US"/>
              <a:t>How much is it worth to the competition?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B2D26D48-E1DA-8041-8C5C-20A74FB67A0C}"/>
              </a:ext>
            </a:extLst>
          </p:cNvPr>
          <p:cNvSpPr>
            <a:spLocks noGrp="1" noChangeArrowheads="1"/>
          </p:cNvSpPr>
          <p:nvPr>
            <p:ph type="title"/>
          </p:nvPr>
        </p:nvSpPr>
        <p:spPr/>
        <p:txBody>
          <a:bodyPr/>
          <a:lstStyle/>
          <a:p>
            <a:r>
              <a:rPr lang="en-US" altLang="en-US"/>
              <a:t>Cost-Benefit Analysis (cont’d.)</a:t>
            </a:r>
          </a:p>
        </p:txBody>
      </p:sp>
      <p:sp>
        <p:nvSpPr>
          <p:cNvPr id="72707" name="Content Placeholder 2">
            <a:extLst>
              <a:ext uri="{FF2B5EF4-FFF2-40B4-BE49-F238E27FC236}">
                <a16:creationId xmlns:a16="http://schemas.microsoft.com/office/drawing/2014/main" id="{BBDADCC9-8085-8E42-9BF3-6A3D5293830C}"/>
              </a:ext>
            </a:extLst>
          </p:cNvPr>
          <p:cNvSpPr>
            <a:spLocks noGrp="1"/>
          </p:cNvSpPr>
          <p:nvPr>
            <p:ph idx="1"/>
          </p:nvPr>
        </p:nvSpPr>
        <p:spPr/>
        <p:txBody>
          <a:bodyPr/>
          <a:lstStyle/>
          <a:p>
            <a:r>
              <a:rPr lang="en-US" altLang="en-US"/>
              <a:t>Potential loss is that which could occur from the exploitation of vulnerability or a threat occurrence</a:t>
            </a:r>
          </a:p>
          <a:p>
            <a:r>
              <a:rPr lang="en-US" altLang="en-US"/>
              <a:t>Ask these questions:</a:t>
            </a:r>
          </a:p>
          <a:p>
            <a:pPr lvl="1"/>
            <a:r>
              <a:rPr lang="en-US" altLang="en-US"/>
              <a:t>What loss could occur, and what financial impact would it have?</a:t>
            </a:r>
          </a:p>
          <a:p>
            <a:pPr lvl="1"/>
            <a:r>
              <a:rPr lang="en-US" altLang="en-US"/>
              <a:t>What would it costs to recover from the attack, in addition to the financial impact of damage?</a:t>
            </a:r>
          </a:p>
          <a:p>
            <a:pPr lvl="1"/>
            <a:r>
              <a:rPr lang="en-US" altLang="en-US"/>
              <a:t>What is the single loss expectancy for each risk?</a:t>
            </a:r>
          </a:p>
          <a:p>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a:extLst>
              <a:ext uri="{FF2B5EF4-FFF2-40B4-BE49-F238E27FC236}">
                <a16:creationId xmlns:a16="http://schemas.microsoft.com/office/drawing/2014/main" id="{095128C1-B65D-7E4C-B2E8-E22B0FD62E83}"/>
              </a:ext>
            </a:extLst>
          </p:cNvPr>
          <p:cNvSpPr>
            <a:spLocks noGrp="1" noChangeArrowheads="1"/>
          </p:cNvSpPr>
          <p:nvPr>
            <p:ph type="title"/>
          </p:nvPr>
        </p:nvSpPr>
        <p:spPr/>
        <p:txBody>
          <a:bodyPr/>
          <a:lstStyle/>
          <a:p>
            <a:r>
              <a:rPr lang="en-US" altLang="en-US"/>
              <a:t>Cost-Benefit Analysis (cont’d.)</a:t>
            </a:r>
          </a:p>
        </p:txBody>
      </p:sp>
      <p:sp>
        <p:nvSpPr>
          <p:cNvPr id="74754" name="Rectangle 3">
            <a:extLst>
              <a:ext uri="{FF2B5EF4-FFF2-40B4-BE49-F238E27FC236}">
                <a16:creationId xmlns:a16="http://schemas.microsoft.com/office/drawing/2014/main" id="{920EF907-FFAF-BF49-8709-1C867187868A}"/>
              </a:ext>
            </a:extLst>
          </p:cNvPr>
          <p:cNvSpPr>
            <a:spLocks noGrp="1" noChangeArrowheads="1"/>
          </p:cNvSpPr>
          <p:nvPr>
            <p:ph idx="1"/>
          </p:nvPr>
        </p:nvSpPr>
        <p:spPr/>
        <p:txBody>
          <a:bodyPr/>
          <a:lstStyle/>
          <a:p>
            <a:r>
              <a:rPr lang="en-US" altLang="en-US"/>
              <a:t>A single loss expectancy (SLE)</a:t>
            </a:r>
          </a:p>
          <a:p>
            <a:pPr lvl="1"/>
            <a:r>
              <a:rPr lang="en-US" altLang="en-US"/>
              <a:t>The calculation of the value associated with the most likely loss from an attack </a:t>
            </a:r>
          </a:p>
          <a:p>
            <a:pPr lvl="1"/>
            <a:r>
              <a:rPr lang="en-US" altLang="en-US"/>
              <a:t>SLE is based on the value of the asset and the expected percentage of loss that would occur from a particular attack</a:t>
            </a:r>
          </a:p>
          <a:p>
            <a:pPr lvl="1"/>
            <a:r>
              <a:rPr lang="en-US" altLang="en-US"/>
              <a:t> SLE = asset value (AV) x exposure factor (EF)</a:t>
            </a:r>
          </a:p>
          <a:p>
            <a:pPr lvl="2"/>
            <a:r>
              <a:rPr lang="en-US" altLang="en-US"/>
              <a:t>Where EF is the percentage loss that would occur from a given vulnerability being exploited</a:t>
            </a:r>
          </a:p>
          <a:p>
            <a:pPr lvl="1"/>
            <a:r>
              <a:rPr lang="en-US" altLang="en-US"/>
              <a:t>This information is usually estimated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a:extLst>
              <a:ext uri="{FF2B5EF4-FFF2-40B4-BE49-F238E27FC236}">
                <a16:creationId xmlns:a16="http://schemas.microsoft.com/office/drawing/2014/main" id="{2C87FAEE-EDE3-104E-B7FB-079047707169}"/>
              </a:ext>
            </a:extLst>
          </p:cNvPr>
          <p:cNvSpPr>
            <a:spLocks noGrp="1" noChangeArrowheads="1"/>
          </p:cNvSpPr>
          <p:nvPr>
            <p:ph type="title"/>
          </p:nvPr>
        </p:nvSpPr>
        <p:spPr/>
        <p:txBody>
          <a:bodyPr/>
          <a:lstStyle/>
          <a:p>
            <a:r>
              <a:rPr lang="en-US" altLang="en-US"/>
              <a:t>Cost-Benefit Analysis (cont’d.)</a:t>
            </a:r>
          </a:p>
        </p:txBody>
      </p:sp>
      <p:sp>
        <p:nvSpPr>
          <p:cNvPr id="76802" name="Rectangle 3">
            <a:extLst>
              <a:ext uri="{FF2B5EF4-FFF2-40B4-BE49-F238E27FC236}">
                <a16:creationId xmlns:a16="http://schemas.microsoft.com/office/drawing/2014/main" id="{EE694B40-B22C-4449-B92E-2E832FFF2306}"/>
              </a:ext>
            </a:extLst>
          </p:cNvPr>
          <p:cNvSpPr>
            <a:spLocks noGrp="1" noChangeArrowheads="1"/>
          </p:cNvSpPr>
          <p:nvPr>
            <p:ph idx="1"/>
          </p:nvPr>
        </p:nvSpPr>
        <p:spPr/>
        <p:txBody>
          <a:bodyPr/>
          <a:lstStyle/>
          <a:p>
            <a:pPr eaLnBrk="1" hangingPunct="1"/>
            <a:r>
              <a:rPr lang="en-US" altLang="en-US"/>
              <a:t>In most cases, the probability of a threat occurring is the probability of loss from an attack within a given time frame</a:t>
            </a:r>
          </a:p>
          <a:p>
            <a:pPr eaLnBrk="1" hangingPunct="1"/>
            <a:r>
              <a:rPr lang="en-US" altLang="en-US"/>
              <a:t>This value is commonly referred to as the annualized rate of occurrence (ARO)</a:t>
            </a:r>
            <a:br>
              <a:rPr lang="en-US" altLang="en-US"/>
            </a:br>
            <a:endParaRPr lang="en-US" altLang="en-US"/>
          </a:p>
          <a:p>
            <a:pPr algn="ctr" eaLnBrk="1" hangingPunct="1">
              <a:buFont typeface="Symbol" pitchFamily="2" charset="2"/>
              <a:buNone/>
            </a:pPr>
            <a:r>
              <a:rPr lang="en-US" altLang="en-US" sz="2600"/>
              <a:t>ALE = SLE * ARO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077DB1A-41A8-8A44-8320-D5A883371F06}"/>
              </a:ext>
            </a:extLst>
          </p:cNvPr>
          <p:cNvSpPr>
            <a:spLocks noGrp="1" noChangeArrowheads="1"/>
          </p:cNvSpPr>
          <p:nvPr>
            <p:ph type="title"/>
          </p:nvPr>
        </p:nvSpPr>
        <p:spPr>
          <a:xfrm>
            <a:off x="1271464" y="515938"/>
            <a:ext cx="9145016" cy="1040854"/>
          </a:xfrm>
        </p:spPr>
        <p:txBody>
          <a:bodyPr/>
          <a:lstStyle/>
          <a:p>
            <a:pPr eaLnBrk="1" hangingPunct="1"/>
            <a:r>
              <a:rPr lang="en-US" altLang="en-US" dirty="0"/>
              <a:t>Risk Control Strategies</a:t>
            </a:r>
          </a:p>
        </p:txBody>
      </p:sp>
      <p:sp>
        <p:nvSpPr>
          <p:cNvPr id="23555" name="Rectangle 3">
            <a:extLst>
              <a:ext uri="{FF2B5EF4-FFF2-40B4-BE49-F238E27FC236}">
                <a16:creationId xmlns:a16="http://schemas.microsoft.com/office/drawing/2014/main" id="{4E1CC97D-7D56-5B4D-B58E-F9A7BFE908D9}"/>
              </a:ext>
            </a:extLst>
          </p:cNvPr>
          <p:cNvSpPr>
            <a:spLocks noGrp="1" noChangeArrowheads="1"/>
          </p:cNvSpPr>
          <p:nvPr>
            <p:ph idx="1"/>
          </p:nvPr>
        </p:nvSpPr>
        <p:spPr>
          <a:xfrm>
            <a:off x="1271464" y="1834480"/>
            <a:ext cx="9145016" cy="3898776"/>
          </a:xfrm>
        </p:spPr>
        <p:txBody>
          <a:bodyPr/>
          <a:lstStyle/>
          <a:p>
            <a:pPr eaLnBrk="1" hangingPunct="1"/>
            <a:r>
              <a:rPr lang="en-US" altLang="en-US" dirty="0"/>
              <a:t>After creating the ranked vulnerability worksheet, an organization must choose one of four basic strategies to control risks </a:t>
            </a:r>
          </a:p>
          <a:p>
            <a:pPr lvl="1" eaLnBrk="1" hangingPunct="1"/>
            <a:r>
              <a:rPr lang="en-US" altLang="en-US" dirty="0"/>
              <a:t>Avoidance</a:t>
            </a:r>
          </a:p>
          <a:p>
            <a:pPr lvl="2" eaLnBrk="1" hangingPunct="1"/>
            <a:r>
              <a:rPr lang="en-US" altLang="en-US" dirty="0"/>
              <a:t>Applying safeguards that eliminate or reduce the remaining uncontrolled risks for the vulnerability </a:t>
            </a:r>
          </a:p>
          <a:p>
            <a:pPr lvl="1" eaLnBrk="1" hangingPunct="1"/>
            <a:r>
              <a:rPr lang="en-US" altLang="en-US" dirty="0"/>
              <a:t>Transference</a:t>
            </a:r>
          </a:p>
          <a:p>
            <a:pPr lvl="2" eaLnBrk="1" hangingPunct="1"/>
            <a:r>
              <a:rPr lang="en-US" altLang="en-US" dirty="0"/>
              <a:t>Shifting the risk to other areas or to outside entities </a:t>
            </a:r>
          </a:p>
          <a:p>
            <a:pPr lvl="1" eaLnBrk="1" hangingPunct="1"/>
            <a:r>
              <a:rPr lang="en-US" altLang="en-US" dirty="0"/>
              <a:t>Mitigation</a:t>
            </a:r>
          </a:p>
          <a:p>
            <a:pPr lvl="2" eaLnBrk="1" hangingPunct="1"/>
            <a:r>
              <a:rPr lang="en-US" altLang="en-US" dirty="0"/>
              <a:t>Reducing the impact if the vulnerability is exploited</a:t>
            </a:r>
          </a:p>
          <a:p>
            <a:pPr lvl="1" eaLnBrk="1" hangingPunct="1"/>
            <a:r>
              <a:rPr lang="en-US" altLang="en-US" dirty="0"/>
              <a:t>Acceptance</a:t>
            </a:r>
          </a:p>
          <a:p>
            <a:pPr lvl="2" eaLnBrk="1" hangingPunct="1"/>
            <a:r>
              <a:rPr lang="en-US" altLang="en-US" dirty="0"/>
              <a:t>Understanding the consequences and accepting the risk without control or mitigation</a:t>
            </a:r>
          </a:p>
          <a:p>
            <a:pPr lvl="2" eaLnBrk="1" hangingPunct="1"/>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2257443-E40F-AB4A-BD64-830C88E87DA8}"/>
              </a:ext>
            </a:extLst>
          </p:cNvPr>
          <p:cNvSpPr>
            <a:spLocks noGrp="1" noChangeArrowheads="1"/>
          </p:cNvSpPr>
          <p:nvPr>
            <p:ph type="title"/>
          </p:nvPr>
        </p:nvSpPr>
        <p:spPr/>
        <p:txBody>
          <a:bodyPr/>
          <a:lstStyle/>
          <a:p>
            <a:r>
              <a:rPr lang="en-US" altLang="en-US"/>
              <a:t>Cost-Benefit Analysis (cont’d.)</a:t>
            </a:r>
          </a:p>
        </p:txBody>
      </p:sp>
      <p:sp>
        <p:nvSpPr>
          <p:cNvPr id="78851" name="Rectangle 5">
            <a:extLst>
              <a:ext uri="{FF2B5EF4-FFF2-40B4-BE49-F238E27FC236}">
                <a16:creationId xmlns:a16="http://schemas.microsoft.com/office/drawing/2014/main" id="{E13BC93C-C219-AD4F-9285-0BA5A7A11E14}"/>
              </a:ext>
            </a:extLst>
          </p:cNvPr>
          <p:cNvSpPr>
            <a:spLocks noGrp="1" noChangeArrowheads="1"/>
          </p:cNvSpPr>
          <p:nvPr>
            <p:ph idx="1"/>
          </p:nvPr>
        </p:nvSpPr>
        <p:spPr/>
        <p:txBody>
          <a:bodyPr/>
          <a:lstStyle/>
          <a:p>
            <a:r>
              <a:rPr lang="en-US" altLang="en-US"/>
              <a:t>CBA determines whether or not a control alternative is worth its associated cost</a:t>
            </a:r>
          </a:p>
          <a:p>
            <a:r>
              <a:rPr lang="en-US" altLang="en-US"/>
              <a:t>CBAs may be calculated before a control or safeguard is implemented</a:t>
            </a:r>
          </a:p>
          <a:p>
            <a:pPr lvl="1"/>
            <a:r>
              <a:rPr lang="en-US" altLang="en-US"/>
              <a:t>To determine if the control is worth implementing</a:t>
            </a:r>
          </a:p>
          <a:p>
            <a:r>
              <a:rPr lang="en-US" altLang="en-US"/>
              <a:t>Or calculated after controls have been implemented and have been functioning for a time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E9B62A1D-5F3C-D646-8CD6-2CF4FA8A4013}"/>
              </a:ext>
            </a:extLst>
          </p:cNvPr>
          <p:cNvSpPr>
            <a:spLocks noGrp="1" noChangeArrowheads="1"/>
          </p:cNvSpPr>
          <p:nvPr>
            <p:ph type="title"/>
          </p:nvPr>
        </p:nvSpPr>
        <p:spPr/>
        <p:txBody>
          <a:bodyPr/>
          <a:lstStyle/>
          <a:p>
            <a:r>
              <a:rPr lang="en-US" altLang="en-US"/>
              <a:t>Cost-Benefit Analysis (cont’d.)</a:t>
            </a:r>
          </a:p>
        </p:txBody>
      </p:sp>
      <p:sp>
        <p:nvSpPr>
          <p:cNvPr id="80899" name="Rectangle 5">
            <a:extLst>
              <a:ext uri="{FF2B5EF4-FFF2-40B4-BE49-F238E27FC236}">
                <a16:creationId xmlns:a16="http://schemas.microsoft.com/office/drawing/2014/main" id="{03A5D76A-E8CE-1648-B42B-0F440E0F2222}"/>
              </a:ext>
            </a:extLst>
          </p:cNvPr>
          <p:cNvSpPr>
            <a:spLocks noGrp="1" noChangeArrowheads="1"/>
          </p:cNvSpPr>
          <p:nvPr>
            <p:ph idx="1"/>
          </p:nvPr>
        </p:nvSpPr>
        <p:spPr/>
        <p:txBody>
          <a:bodyPr/>
          <a:lstStyle/>
          <a:p>
            <a:r>
              <a:rPr lang="en-US" altLang="en-US"/>
              <a:t>Cost-benefit analysis formula</a:t>
            </a:r>
          </a:p>
          <a:p>
            <a:pPr lvl="1">
              <a:buFont typeface="Arial" panose="020B0604020202020204" pitchFamily="34" charset="0"/>
              <a:buNone/>
            </a:pPr>
            <a:r>
              <a:rPr lang="en-US" altLang="en-US"/>
              <a:t>CBA = ALE(prior) – ALE(post) – ACS</a:t>
            </a:r>
          </a:p>
          <a:p>
            <a:pPr lvl="1"/>
            <a:r>
              <a:rPr lang="en-US" altLang="en-US"/>
              <a:t>ALE (prior to control) is the annualized loss expectancy of the risk before the implementation of the control</a:t>
            </a:r>
          </a:p>
          <a:p>
            <a:pPr lvl="1"/>
            <a:r>
              <a:rPr lang="en-US" altLang="en-US"/>
              <a:t>ALE (post-control) is the ALE examined after the control has been in place for a period of time</a:t>
            </a:r>
          </a:p>
          <a:p>
            <a:pPr lvl="1"/>
            <a:r>
              <a:rPr lang="en-US" altLang="en-US"/>
              <a:t>ACS is the annual cost of the safeguard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638FA4BA-8F5E-9D4C-A4AB-F53412FCFF66}"/>
              </a:ext>
            </a:extLst>
          </p:cNvPr>
          <p:cNvSpPr>
            <a:spLocks noGrp="1"/>
          </p:cNvSpPr>
          <p:nvPr>
            <p:ph type="title"/>
          </p:nvPr>
        </p:nvSpPr>
        <p:spPr/>
        <p:txBody>
          <a:bodyPr/>
          <a:lstStyle/>
          <a:p>
            <a:r>
              <a:rPr lang="en-AU" altLang="en-US"/>
              <a:t>Calculate SLE, ARO, and ALE for each threat category</a:t>
            </a:r>
          </a:p>
        </p:txBody>
      </p:sp>
      <p:sp>
        <p:nvSpPr>
          <p:cNvPr id="82947" name="Content Placeholder 2">
            <a:extLst>
              <a:ext uri="{FF2B5EF4-FFF2-40B4-BE49-F238E27FC236}">
                <a16:creationId xmlns:a16="http://schemas.microsoft.com/office/drawing/2014/main" id="{3C161C6F-516F-A048-BD97-93ECEF39D9CE}"/>
              </a:ext>
            </a:extLst>
          </p:cNvPr>
          <p:cNvSpPr>
            <a:spLocks noGrp="1"/>
          </p:cNvSpPr>
          <p:nvPr>
            <p:ph idx="1"/>
          </p:nvPr>
        </p:nvSpPr>
        <p:spPr>
          <a:xfrm>
            <a:off x="2090738" y="1979116"/>
            <a:ext cx="7759700" cy="585788"/>
          </a:xfrm>
        </p:spPr>
        <p:txBody>
          <a:bodyPr/>
          <a:lstStyle/>
          <a:p>
            <a:pPr marL="0" indent="0">
              <a:buNone/>
            </a:pPr>
            <a:r>
              <a:rPr lang="en-AU" altLang="en-US" sz="1600" dirty="0"/>
              <a:t>XYZ Software Company, major threat categories for new applications development (Asset value: $1,200,000 in projected revenues)</a:t>
            </a:r>
          </a:p>
        </p:txBody>
      </p:sp>
      <p:sp>
        <p:nvSpPr>
          <p:cNvPr id="82948" name="Slide Number Placeholder 3">
            <a:extLst>
              <a:ext uri="{FF2B5EF4-FFF2-40B4-BE49-F238E27FC236}">
                <a16:creationId xmlns:a16="http://schemas.microsoft.com/office/drawing/2014/main" id="{D47B68DF-9E46-BE42-8214-02534F0B892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1B763169-FED2-CA40-9E09-EE17F23BDBE9}" type="slidenum">
              <a:rPr lang="en-US" altLang="en-US" sz="1400">
                <a:solidFill>
                  <a:srgbClr val="000000"/>
                </a:solidFill>
              </a:rPr>
              <a:pPr>
                <a:spcBef>
                  <a:spcPct val="0"/>
                </a:spcBef>
                <a:buFontTx/>
                <a:buNone/>
              </a:pPr>
              <a:t>32</a:t>
            </a:fld>
            <a:endParaRPr lang="en-US" altLang="en-US" sz="1400">
              <a:solidFill>
                <a:srgbClr val="000000"/>
              </a:solidFill>
            </a:endParaRPr>
          </a:p>
        </p:txBody>
      </p:sp>
      <p:graphicFrame>
        <p:nvGraphicFramePr>
          <p:cNvPr id="5" name="Table 4">
            <a:extLst>
              <a:ext uri="{FF2B5EF4-FFF2-40B4-BE49-F238E27FC236}">
                <a16:creationId xmlns:a16="http://schemas.microsoft.com/office/drawing/2014/main" id="{E716AB46-D77E-C742-8867-3F5B4ADB4F79}"/>
              </a:ext>
            </a:extLst>
          </p:cNvPr>
          <p:cNvGraphicFramePr>
            <a:graphicFrameLocks noGrp="1"/>
          </p:cNvGraphicFramePr>
          <p:nvPr>
            <p:extLst>
              <p:ext uri="{D42A27DB-BD31-4B8C-83A1-F6EECF244321}">
                <p14:modId xmlns:p14="http://schemas.microsoft.com/office/powerpoint/2010/main" val="527755984"/>
              </p:ext>
            </p:extLst>
          </p:nvPr>
        </p:nvGraphicFramePr>
        <p:xfrm>
          <a:off x="3503067" y="2638572"/>
          <a:ext cx="5329237" cy="3814764"/>
        </p:xfrm>
        <a:graphic>
          <a:graphicData uri="http://schemas.openxmlformats.org/drawingml/2006/table">
            <a:tbl>
              <a:tblPr firstRow="1" bandRow="1">
                <a:tableStyleId>{5C22544A-7EE6-4342-B048-85BDC9FD1C3A}</a:tableStyleId>
              </a:tblPr>
              <a:tblGrid>
                <a:gridCol w="2232518">
                  <a:extLst>
                    <a:ext uri="{9D8B030D-6E8A-4147-A177-3AD203B41FA5}">
                      <a16:colId xmlns:a16="http://schemas.microsoft.com/office/drawing/2014/main" val="20000"/>
                    </a:ext>
                  </a:extLst>
                </a:gridCol>
                <a:gridCol w="1584368">
                  <a:extLst>
                    <a:ext uri="{9D8B030D-6E8A-4147-A177-3AD203B41FA5}">
                      <a16:colId xmlns:a16="http://schemas.microsoft.com/office/drawing/2014/main" val="20001"/>
                    </a:ext>
                  </a:extLst>
                </a:gridCol>
                <a:gridCol w="1512351">
                  <a:extLst>
                    <a:ext uri="{9D8B030D-6E8A-4147-A177-3AD203B41FA5}">
                      <a16:colId xmlns:a16="http://schemas.microsoft.com/office/drawing/2014/main" val="20002"/>
                    </a:ext>
                  </a:extLst>
                </a:gridCol>
              </a:tblGrid>
              <a:tr h="610090">
                <a:tc>
                  <a:txBody>
                    <a:bodyPr/>
                    <a:lstStyle/>
                    <a:p>
                      <a:endParaRPr lang="en-AU" sz="1800" dirty="0"/>
                    </a:p>
                  </a:txBody>
                  <a:tcPr marL="91451" marR="91451" marT="45729" marB="45729"/>
                </a:tc>
                <a:tc>
                  <a:txBody>
                    <a:bodyPr/>
                    <a:lstStyle/>
                    <a:p>
                      <a:r>
                        <a:rPr lang="en-AU" sz="1600" dirty="0"/>
                        <a:t>Cost</a:t>
                      </a:r>
                      <a:r>
                        <a:rPr lang="en-AU" sz="1600" baseline="0" dirty="0"/>
                        <a:t> per incident</a:t>
                      </a:r>
                      <a:endParaRPr lang="en-AU" sz="1600" dirty="0"/>
                    </a:p>
                  </a:txBody>
                  <a:tcPr marL="91451" marR="91451" marT="45729" marB="45729"/>
                </a:tc>
                <a:tc>
                  <a:txBody>
                    <a:bodyPr/>
                    <a:lstStyle/>
                    <a:p>
                      <a:r>
                        <a:rPr lang="en-AU" sz="1600" dirty="0"/>
                        <a:t>Frequency of occurrence</a:t>
                      </a:r>
                    </a:p>
                  </a:txBody>
                  <a:tcPr marL="91451" marR="91451" marT="45729" marB="45729"/>
                </a:tc>
                <a:extLst>
                  <a:ext uri="{0D108BD9-81ED-4DB2-BD59-A6C34878D82A}">
                    <a16:rowId xmlns:a16="http://schemas.microsoft.com/office/drawing/2014/main" val="10000"/>
                  </a:ext>
                </a:extLst>
              </a:tr>
              <a:tr h="437574">
                <a:tc>
                  <a:txBody>
                    <a:bodyPr/>
                    <a:lstStyle/>
                    <a:p>
                      <a:r>
                        <a:rPr lang="en-AU" sz="1600" dirty="0"/>
                        <a:t>Programmer mistakes</a:t>
                      </a:r>
                    </a:p>
                  </a:txBody>
                  <a:tcPr marL="91451" marR="91451" marT="45729" marB="45729"/>
                </a:tc>
                <a:tc>
                  <a:txBody>
                    <a:bodyPr/>
                    <a:lstStyle/>
                    <a:p>
                      <a:r>
                        <a:rPr lang="en-AU" sz="1600" dirty="0"/>
                        <a:t>$5,000</a:t>
                      </a:r>
                    </a:p>
                  </a:txBody>
                  <a:tcPr marL="91451" marR="91451" marT="45729" marB="45729"/>
                </a:tc>
                <a:tc>
                  <a:txBody>
                    <a:bodyPr/>
                    <a:lstStyle/>
                    <a:p>
                      <a:r>
                        <a:rPr lang="en-AU" sz="1600" dirty="0"/>
                        <a:t>1 per month</a:t>
                      </a:r>
                    </a:p>
                  </a:txBody>
                  <a:tcPr marL="91451" marR="91451" marT="45729" marB="45729"/>
                </a:tc>
                <a:extLst>
                  <a:ext uri="{0D108BD9-81ED-4DB2-BD59-A6C34878D82A}">
                    <a16:rowId xmlns:a16="http://schemas.microsoft.com/office/drawing/2014/main" val="10001"/>
                  </a:ext>
                </a:extLst>
              </a:tr>
              <a:tr h="579230">
                <a:tc>
                  <a:txBody>
                    <a:bodyPr/>
                    <a:lstStyle/>
                    <a:p>
                      <a:r>
                        <a:rPr lang="en-AU" sz="1600" dirty="0"/>
                        <a:t>Loss</a:t>
                      </a:r>
                      <a:r>
                        <a:rPr lang="en-AU" sz="1600" baseline="0" dirty="0"/>
                        <a:t> of intellectual property</a:t>
                      </a:r>
                      <a:endParaRPr lang="en-AU" sz="1600" dirty="0"/>
                    </a:p>
                  </a:txBody>
                  <a:tcPr marL="91451" marR="91451" marT="45729" marB="45729"/>
                </a:tc>
                <a:tc>
                  <a:txBody>
                    <a:bodyPr/>
                    <a:lstStyle/>
                    <a:p>
                      <a:r>
                        <a:rPr lang="en-AU" sz="1600" dirty="0"/>
                        <a:t>$75,000</a:t>
                      </a:r>
                    </a:p>
                  </a:txBody>
                  <a:tcPr marL="91451" marR="91451" marT="45729" marB="45729"/>
                </a:tc>
                <a:tc>
                  <a:txBody>
                    <a:bodyPr/>
                    <a:lstStyle/>
                    <a:p>
                      <a:r>
                        <a:rPr lang="en-AU" sz="1600" dirty="0"/>
                        <a:t>1 per 2 years</a:t>
                      </a:r>
                    </a:p>
                  </a:txBody>
                  <a:tcPr marL="91451" marR="91451" marT="45729" marB="45729"/>
                </a:tc>
                <a:extLst>
                  <a:ext uri="{0D108BD9-81ED-4DB2-BD59-A6C34878D82A}">
                    <a16:rowId xmlns:a16="http://schemas.microsoft.com/office/drawing/2014/main" val="10002"/>
                  </a:ext>
                </a:extLst>
              </a:tr>
              <a:tr h="437574">
                <a:tc>
                  <a:txBody>
                    <a:bodyPr/>
                    <a:lstStyle/>
                    <a:p>
                      <a:r>
                        <a:rPr lang="en-AU" sz="1600" dirty="0"/>
                        <a:t>Theft</a:t>
                      </a:r>
                      <a:r>
                        <a:rPr lang="en-AU" sz="1600" baseline="0" dirty="0"/>
                        <a:t> of information</a:t>
                      </a:r>
                      <a:endParaRPr lang="en-AU" sz="1600" dirty="0"/>
                    </a:p>
                  </a:txBody>
                  <a:tcPr marL="91451" marR="91451" marT="45729" marB="45729"/>
                </a:tc>
                <a:tc>
                  <a:txBody>
                    <a:bodyPr/>
                    <a:lstStyle/>
                    <a:p>
                      <a:r>
                        <a:rPr lang="en-AU" sz="1600" dirty="0"/>
                        <a:t>$2,500</a:t>
                      </a:r>
                    </a:p>
                  </a:txBody>
                  <a:tcPr marL="91451" marR="91451" marT="45729" marB="45729"/>
                </a:tc>
                <a:tc>
                  <a:txBody>
                    <a:bodyPr/>
                    <a:lstStyle/>
                    <a:p>
                      <a:r>
                        <a:rPr lang="en-AU" sz="1600" dirty="0"/>
                        <a:t>1 per quarter</a:t>
                      </a:r>
                    </a:p>
                  </a:txBody>
                  <a:tcPr marL="91451" marR="91451" marT="45729" marB="45729"/>
                </a:tc>
                <a:extLst>
                  <a:ext uri="{0D108BD9-81ED-4DB2-BD59-A6C34878D82A}">
                    <a16:rowId xmlns:a16="http://schemas.microsoft.com/office/drawing/2014/main" val="10003"/>
                  </a:ext>
                </a:extLst>
              </a:tr>
              <a:tr h="437574">
                <a:tc>
                  <a:txBody>
                    <a:bodyPr/>
                    <a:lstStyle/>
                    <a:p>
                      <a:r>
                        <a:rPr lang="en-AU" sz="1600" dirty="0"/>
                        <a:t>Web defacement</a:t>
                      </a:r>
                    </a:p>
                  </a:txBody>
                  <a:tcPr marL="91451" marR="91451" marT="45729" marB="45729"/>
                </a:tc>
                <a:tc>
                  <a:txBody>
                    <a:bodyPr/>
                    <a:lstStyle/>
                    <a:p>
                      <a:r>
                        <a:rPr lang="en-AU" sz="1600" dirty="0"/>
                        <a:t>$500</a:t>
                      </a:r>
                    </a:p>
                  </a:txBody>
                  <a:tcPr marL="91451" marR="91451" marT="45729" marB="45729"/>
                </a:tc>
                <a:tc>
                  <a:txBody>
                    <a:bodyPr/>
                    <a:lstStyle/>
                    <a:p>
                      <a:r>
                        <a:rPr lang="en-AU" sz="1600" dirty="0"/>
                        <a:t>1 per month</a:t>
                      </a:r>
                    </a:p>
                  </a:txBody>
                  <a:tcPr marL="91451" marR="91451" marT="45729" marB="45729"/>
                </a:tc>
                <a:extLst>
                  <a:ext uri="{0D108BD9-81ED-4DB2-BD59-A6C34878D82A}">
                    <a16:rowId xmlns:a16="http://schemas.microsoft.com/office/drawing/2014/main" val="10004"/>
                  </a:ext>
                </a:extLst>
              </a:tr>
              <a:tr h="437574">
                <a:tc>
                  <a:txBody>
                    <a:bodyPr/>
                    <a:lstStyle/>
                    <a:p>
                      <a:r>
                        <a:rPr lang="en-AU" sz="1600" dirty="0"/>
                        <a:t>Theft</a:t>
                      </a:r>
                      <a:r>
                        <a:rPr lang="en-AU" sz="1600" baseline="0" dirty="0"/>
                        <a:t> of equipment</a:t>
                      </a:r>
                      <a:endParaRPr lang="en-AU" sz="1600" dirty="0"/>
                    </a:p>
                  </a:txBody>
                  <a:tcPr marL="91451" marR="91451" marT="45729" marB="45729"/>
                </a:tc>
                <a:tc>
                  <a:txBody>
                    <a:bodyPr/>
                    <a:lstStyle/>
                    <a:p>
                      <a:r>
                        <a:rPr lang="en-AU" sz="1600" dirty="0"/>
                        <a:t>$5,000</a:t>
                      </a:r>
                    </a:p>
                  </a:txBody>
                  <a:tcPr marL="91451" marR="91451" marT="45729" marB="45729"/>
                </a:tc>
                <a:tc>
                  <a:txBody>
                    <a:bodyPr/>
                    <a:lstStyle/>
                    <a:p>
                      <a:r>
                        <a:rPr lang="en-AU" sz="1600" dirty="0"/>
                        <a:t>1 per 2 years</a:t>
                      </a:r>
                    </a:p>
                  </a:txBody>
                  <a:tcPr marL="91451" marR="91451" marT="45729" marB="45729"/>
                </a:tc>
                <a:extLst>
                  <a:ext uri="{0D108BD9-81ED-4DB2-BD59-A6C34878D82A}">
                    <a16:rowId xmlns:a16="http://schemas.microsoft.com/office/drawing/2014/main" val="10005"/>
                  </a:ext>
                </a:extLst>
              </a:tr>
              <a:tr h="437574">
                <a:tc>
                  <a:txBody>
                    <a:bodyPr/>
                    <a:lstStyle/>
                    <a:p>
                      <a:r>
                        <a:rPr lang="en-AU" sz="1600" dirty="0"/>
                        <a:t>Virus</a:t>
                      </a:r>
                    </a:p>
                  </a:txBody>
                  <a:tcPr marL="91451" marR="91451" marT="45729" marB="45729"/>
                </a:tc>
                <a:tc>
                  <a:txBody>
                    <a:bodyPr/>
                    <a:lstStyle/>
                    <a:p>
                      <a:r>
                        <a:rPr lang="en-AU" sz="1600" dirty="0"/>
                        <a:t>$1,500</a:t>
                      </a:r>
                    </a:p>
                  </a:txBody>
                  <a:tcPr marL="91451" marR="91451" marT="45729" marB="45729"/>
                </a:tc>
                <a:tc>
                  <a:txBody>
                    <a:bodyPr/>
                    <a:lstStyle/>
                    <a:p>
                      <a:r>
                        <a:rPr lang="en-AU" sz="1600" dirty="0"/>
                        <a:t>1 per week</a:t>
                      </a:r>
                    </a:p>
                  </a:txBody>
                  <a:tcPr marL="91451" marR="91451" marT="45729" marB="45729"/>
                </a:tc>
                <a:extLst>
                  <a:ext uri="{0D108BD9-81ED-4DB2-BD59-A6C34878D82A}">
                    <a16:rowId xmlns:a16="http://schemas.microsoft.com/office/drawing/2014/main" val="10006"/>
                  </a:ext>
                </a:extLst>
              </a:tr>
              <a:tr h="437574">
                <a:tc>
                  <a:txBody>
                    <a:bodyPr/>
                    <a:lstStyle/>
                    <a:p>
                      <a:r>
                        <a:rPr lang="en-AU" sz="1600" dirty="0"/>
                        <a:t>Fire</a:t>
                      </a:r>
                    </a:p>
                  </a:txBody>
                  <a:tcPr marL="91451" marR="91451" marT="45729" marB="45729"/>
                </a:tc>
                <a:tc>
                  <a:txBody>
                    <a:bodyPr/>
                    <a:lstStyle/>
                    <a:p>
                      <a:r>
                        <a:rPr lang="en-AU" sz="1600" dirty="0"/>
                        <a:t>$500,000</a:t>
                      </a:r>
                    </a:p>
                  </a:txBody>
                  <a:tcPr marL="91451" marR="91451" marT="45729" marB="45729"/>
                </a:tc>
                <a:tc>
                  <a:txBody>
                    <a:bodyPr/>
                    <a:lstStyle/>
                    <a:p>
                      <a:r>
                        <a:rPr lang="en-AU" sz="1600" dirty="0"/>
                        <a:t>1 per 10 years</a:t>
                      </a:r>
                    </a:p>
                  </a:txBody>
                  <a:tcPr marL="91451" marR="91451" marT="45729" marB="45729"/>
                </a:tc>
                <a:extLst>
                  <a:ext uri="{0D108BD9-81ED-4DB2-BD59-A6C34878D82A}">
                    <a16:rowId xmlns:a16="http://schemas.microsoft.com/office/drawing/2014/main" val="10007"/>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F23B9065-0C11-CC44-8BF7-851B3B24BC16}"/>
              </a:ext>
            </a:extLst>
          </p:cNvPr>
          <p:cNvSpPr>
            <a:spLocks noGrp="1" noChangeArrowheads="1"/>
          </p:cNvSpPr>
          <p:nvPr>
            <p:ph type="title"/>
          </p:nvPr>
        </p:nvSpPr>
        <p:spPr/>
        <p:txBody>
          <a:bodyPr/>
          <a:lstStyle/>
          <a:p>
            <a:pPr eaLnBrk="1" hangingPunct="1"/>
            <a:r>
              <a:rPr lang="en-US" altLang="en-US"/>
              <a:t>Other Methods of Establishing Feasibility</a:t>
            </a:r>
          </a:p>
        </p:txBody>
      </p:sp>
      <p:sp>
        <p:nvSpPr>
          <p:cNvPr id="83971" name="Rectangle 3">
            <a:extLst>
              <a:ext uri="{FF2B5EF4-FFF2-40B4-BE49-F238E27FC236}">
                <a16:creationId xmlns:a16="http://schemas.microsoft.com/office/drawing/2014/main" id="{2DCE091D-28E6-BA40-AEC7-624AA8B19DB8}"/>
              </a:ext>
            </a:extLst>
          </p:cNvPr>
          <p:cNvSpPr>
            <a:spLocks noGrp="1" noChangeArrowheads="1"/>
          </p:cNvSpPr>
          <p:nvPr>
            <p:ph idx="1"/>
          </p:nvPr>
        </p:nvSpPr>
        <p:spPr/>
        <p:txBody>
          <a:bodyPr/>
          <a:lstStyle/>
          <a:p>
            <a:pPr eaLnBrk="1" hangingPunct="1">
              <a:lnSpc>
                <a:spcPct val="90000"/>
              </a:lnSpc>
            </a:pPr>
            <a:r>
              <a:rPr lang="en-US" altLang="en-US"/>
              <a:t>Organizational feasibility analysis </a:t>
            </a:r>
          </a:p>
          <a:p>
            <a:pPr lvl="1" eaLnBrk="1" hangingPunct="1">
              <a:lnSpc>
                <a:spcPct val="90000"/>
              </a:lnSpc>
            </a:pPr>
            <a:r>
              <a:rPr lang="en-US" altLang="en-US"/>
              <a:t>Examines how well the proposed information security alternatives will contribute to the operation of an organization</a:t>
            </a:r>
          </a:p>
          <a:p>
            <a:pPr eaLnBrk="1" hangingPunct="1">
              <a:lnSpc>
                <a:spcPct val="90000"/>
              </a:lnSpc>
            </a:pPr>
            <a:r>
              <a:rPr lang="en-US" altLang="en-US"/>
              <a:t>Operational feasibility</a:t>
            </a:r>
          </a:p>
          <a:p>
            <a:pPr lvl="1" eaLnBrk="1" hangingPunct="1">
              <a:lnSpc>
                <a:spcPct val="90000"/>
              </a:lnSpc>
            </a:pPr>
            <a:r>
              <a:rPr lang="en-US" altLang="en-US"/>
              <a:t>Addresses user and management acceptance and support</a:t>
            </a:r>
          </a:p>
          <a:p>
            <a:pPr lvl="1" eaLnBrk="1" hangingPunct="1">
              <a:lnSpc>
                <a:spcPct val="90000"/>
              </a:lnSpc>
            </a:pPr>
            <a:r>
              <a:rPr lang="en-US" altLang="en-US"/>
              <a:t>Addresses the overall requirements of the organization’s stakeholders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098B3E57-E675-0B46-96E9-9215C34C701F}"/>
              </a:ext>
            </a:extLst>
          </p:cNvPr>
          <p:cNvSpPr>
            <a:spLocks noGrp="1"/>
          </p:cNvSpPr>
          <p:nvPr>
            <p:ph type="title"/>
          </p:nvPr>
        </p:nvSpPr>
        <p:spPr/>
        <p:txBody>
          <a:bodyPr/>
          <a:lstStyle/>
          <a:p>
            <a:pPr eaLnBrk="1" hangingPunct="1"/>
            <a:r>
              <a:rPr lang="en-US" altLang="en-US"/>
              <a:t>Other Methods of Establishing Feasibility (cont’d.)</a:t>
            </a:r>
          </a:p>
        </p:txBody>
      </p:sp>
      <p:sp>
        <p:nvSpPr>
          <p:cNvPr id="86019" name="Content Placeholder 2">
            <a:extLst>
              <a:ext uri="{FF2B5EF4-FFF2-40B4-BE49-F238E27FC236}">
                <a16:creationId xmlns:a16="http://schemas.microsoft.com/office/drawing/2014/main" id="{7FB31727-A9FD-1148-8D9B-D0E1F350DAD6}"/>
              </a:ext>
            </a:extLst>
          </p:cNvPr>
          <p:cNvSpPr>
            <a:spLocks noGrp="1"/>
          </p:cNvSpPr>
          <p:nvPr>
            <p:ph idx="1"/>
          </p:nvPr>
        </p:nvSpPr>
        <p:spPr/>
        <p:txBody>
          <a:bodyPr/>
          <a:lstStyle/>
          <a:p>
            <a:pPr eaLnBrk="1" hangingPunct="1">
              <a:lnSpc>
                <a:spcPct val="90000"/>
              </a:lnSpc>
            </a:pPr>
            <a:r>
              <a:rPr lang="en-US" altLang="en-US"/>
              <a:t>Technical feasibility</a:t>
            </a:r>
          </a:p>
          <a:p>
            <a:pPr lvl="1" eaLnBrk="1" hangingPunct="1">
              <a:lnSpc>
                <a:spcPct val="90000"/>
              </a:lnSpc>
            </a:pPr>
            <a:r>
              <a:rPr lang="en-US" altLang="en-US"/>
              <a:t>Examines whether or not the organization has or can acquire the technology to implement and support the alternatives</a:t>
            </a:r>
          </a:p>
          <a:p>
            <a:pPr eaLnBrk="1" hangingPunct="1">
              <a:lnSpc>
                <a:spcPct val="90000"/>
              </a:lnSpc>
            </a:pPr>
            <a:r>
              <a:rPr lang="en-US" altLang="en-US"/>
              <a:t>Political feasibility</a:t>
            </a:r>
          </a:p>
          <a:p>
            <a:pPr lvl="1" eaLnBrk="1" hangingPunct="1">
              <a:lnSpc>
                <a:spcPct val="90000"/>
              </a:lnSpc>
            </a:pPr>
            <a:r>
              <a:rPr lang="en-US" altLang="en-US"/>
              <a:t>Defines what can and cannot occur based on the consensus and relationships between the communities of interest</a:t>
            </a:r>
          </a:p>
          <a:p>
            <a:pPr eaLnBrk="1" hangingPunct="1"/>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A57A5ED8-3CF8-E54D-B80C-C28A2E56BCD0}"/>
              </a:ext>
            </a:extLst>
          </p:cNvPr>
          <p:cNvSpPr>
            <a:spLocks noGrp="1" noChangeArrowheads="1"/>
          </p:cNvSpPr>
          <p:nvPr>
            <p:ph type="title"/>
          </p:nvPr>
        </p:nvSpPr>
        <p:spPr/>
        <p:txBody>
          <a:bodyPr/>
          <a:lstStyle/>
          <a:p>
            <a:r>
              <a:rPr lang="en-US" altLang="en-US"/>
              <a:t>Alternatives to Feasibility Analysis</a:t>
            </a:r>
          </a:p>
        </p:txBody>
      </p:sp>
      <p:sp>
        <p:nvSpPr>
          <p:cNvPr id="88067" name="Rectangle 3">
            <a:extLst>
              <a:ext uri="{FF2B5EF4-FFF2-40B4-BE49-F238E27FC236}">
                <a16:creationId xmlns:a16="http://schemas.microsoft.com/office/drawing/2014/main" id="{F6314DCE-13E1-9E44-93FC-DC581E3A6065}"/>
              </a:ext>
            </a:extLst>
          </p:cNvPr>
          <p:cNvSpPr>
            <a:spLocks noGrp="1" noChangeArrowheads="1"/>
          </p:cNvSpPr>
          <p:nvPr>
            <p:ph idx="1"/>
          </p:nvPr>
        </p:nvSpPr>
        <p:spPr/>
        <p:txBody>
          <a:bodyPr/>
          <a:lstStyle/>
          <a:p>
            <a:r>
              <a:rPr lang="en-US" altLang="en-US"/>
              <a:t>Benchmarking</a:t>
            </a:r>
          </a:p>
          <a:p>
            <a:r>
              <a:rPr lang="en-US" altLang="en-US"/>
              <a:t>Due care and due diligence</a:t>
            </a:r>
          </a:p>
          <a:p>
            <a:r>
              <a:rPr lang="en-US" altLang="en-US"/>
              <a:t>Best business practices</a:t>
            </a:r>
          </a:p>
          <a:p>
            <a:r>
              <a:rPr lang="en-US" altLang="en-US"/>
              <a:t>Gold standard</a:t>
            </a:r>
          </a:p>
          <a:p>
            <a:r>
              <a:rPr lang="en-US" altLang="en-US"/>
              <a:t>Government recommendations</a:t>
            </a:r>
          </a:p>
          <a:p>
            <a:r>
              <a:rPr lang="en-US" altLang="en-US"/>
              <a:t>Baseline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9C4D45A-CBDB-5B45-A76E-A8AFEED479AC}"/>
              </a:ext>
            </a:extLst>
          </p:cNvPr>
          <p:cNvSpPr>
            <a:spLocks noGrp="1" noChangeArrowheads="1"/>
          </p:cNvSpPr>
          <p:nvPr>
            <p:ph type="title"/>
          </p:nvPr>
        </p:nvSpPr>
        <p:spPr/>
        <p:txBody>
          <a:bodyPr/>
          <a:lstStyle/>
          <a:p>
            <a:pPr eaLnBrk="1" hangingPunct="1"/>
            <a:r>
              <a:rPr lang="en-US" altLang="en-US"/>
              <a:t>Avoidance</a:t>
            </a:r>
          </a:p>
        </p:txBody>
      </p:sp>
      <p:sp>
        <p:nvSpPr>
          <p:cNvPr id="25603" name="Rectangle 3">
            <a:extLst>
              <a:ext uri="{FF2B5EF4-FFF2-40B4-BE49-F238E27FC236}">
                <a16:creationId xmlns:a16="http://schemas.microsoft.com/office/drawing/2014/main" id="{DBFCE706-B5BD-1541-A5C7-0282CF288B6B}"/>
              </a:ext>
            </a:extLst>
          </p:cNvPr>
          <p:cNvSpPr>
            <a:spLocks noGrp="1" noChangeArrowheads="1"/>
          </p:cNvSpPr>
          <p:nvPr>
            <p:ph idx="1"/>
          </p:nvPr>
        </p:nvSpPr>
        <p:spPr/>
        <p:txBody>
          <a:bodyPr/>
          <a:lstStyle/>
          <a:p>
            <a:pPr eaLnBrk="1" hangingPunct="1"/>
            <a:r>
              <a:rPr lang="en-US" altLang="en-US"/>
              <a:t>The risk control strategy that attempts to prevent the exploitation of the vulnerability</a:t>
            </a:r>
          </a:p>
          <a:p>
            <a:pPr eaLnBrk="1" hangingPunct="1"/>
            <a:r>
              <a:rPr lang="en-US" altLang="en-US"/>
              <a:t>Preferred approach since it seeks to avoid risk rather than deal with it after it has been realized.</a:t>
            </a:r>
          </a:p>
          <a:p>
            <a:pPr eaLnBrk="1" hangingPunct="1"/>
            <a:r>
              <a:rPr lang="en-US" altLang="en-US"/>
              <a:t>Avoidance is accomplished through:</a:t>
            </a:r>
          </a:p>
          <a:p>
            <a:pPr lvl="1" eaLnBrk="1" hangingPunct="1"/>
            <a:r>
              <a:rPr lang="en-US" altLang="en-US"/>
              <a:t>Application of policy</a:t>
            </a:r>
          </a:p>
          <a:p>
            <a:pPr lvl="1" eaLnBrk="1" hangingPunct="1"/>
            <a:r>
              <a:rPr lang="en-US" altLang="en-US"/>
              <a:t>Application of training and education</a:t>
            </a:r>
          </a:p>
          <a:p>
            <a:pPr lvl="1" eaLnBrk="1" hangingPunct="1"/>
            <a:r>
              <a:rPr lang="en-US" altLang="en-US"/>
              <a:t>Countering threats</a:t>
            </a:r>
          </a:p>
          <a:p>
            <a:pPr lvl="1" eaLnBrk="1" hangingPunct="1"/>
            <a:r>
              <a:rPr lang="en-US" altLang="en-US"/>
              <a:t>Implementation of technical security controls and safeguards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8D083D7-6FE7-754B-B91D-19B63FAD6C52}"/>
              </a:ext>
            </a:extLst>
          </p:cNvPr>
          <p:cNvSpPr>
            <a:spLocks noGrp="1" noChangeArrowheads="1"/>
          </p:cNvSpPr>
          <p:nvPr>
            <p:ph type="title"/>
          </p:nvPr>
        </p:nvSpPr>
        <p:spPr/>
        <p:txBody>
          <a:bodyPr/>
          <a:lstStyle/>
          <a:p>
            <a:r>
              <a:rPr lang="en-US" altLang="en-US"/>
              <a:t>Transference</a:t>
            </a:r>
          </a:p>
        </p:txBody>
      </p:sp>
      <p:sp>
        <p:nvSpPr>
          <p:cNvPr id="27651" name="Rectangle 3">
            <a:extLst>
              <a:ext uri="{FF2B5EF4-FFF2-40B4-BE49-F238E27FC236}">
                <a16:creationId xmlns:a16="http://schemas.microsoft.com/office/drawing/2014/main" id="{3B5E5C98-4AB3-994F-9BE6-6E52A2BB4DC2}"/>
              </a:ext>
            </a:extLst>
          </p:cNvPr>
          <p:cNvSpPr>
            <a:spLocks noGrp="1" noChangeArrowheads="1"/>
          </p:cNvSpPr>
          <p:nvPr>
            <p:ph idx="1"/>
          </p:nvPr>
        </p:nvSpPr>
        <p:spPr/>
        <p:txBody>
          <a:bodyPr/>
          <a:lstStyle/>
          <a:p>
            <a:r>
              <a:rPr lang="en-US" altLang="en-US"/>
              <a:t>The control approach that attempts to shift the risk to other assets, other processes, or other organizations</a:t>
            </a:r>
          </a:p>
          <a:p>
            <a:r>
              <a:rPr lang="en-US" altLang="en-US"/>
              <a:t>May be accomplished by rethinking how services are offered</a:t>
            </a:r>
          </a:p>
          <a:p>
            <a:pPr lvl="1"/>
            <a:r>
              <a:rPr lang="en-US" altLang="en-US"/>
              <a:t>Revising deployment models</a:t>
            </a:r>
          </a:p>
          <a:p>
            <a:pPr lvl="1"/>
            <a:r>
              <a:rPr lang="en-US" altLang="en-US"/>
              <a:t>Outsourcing to other organizations</a:t>
            </a:r>
          </a:p>
          <a:p>
            <a:pPr lvl="1"/>
            <a:r>
              <a:rPr lang="en-US" altLang="en-US"/>
              <a:t>Purchasing insurance</a:t>
            </a:r>
          </a:p>
          <a:p>
            <a:pPr lvl="1"/>
            <a:r>
              <a:rPr lang="en-US" altLang="en-US"/>
              <a:t>Implementing service contracts with providers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45416DF-8C8A-654D-B964-85D775CF6CD2}"/>
              </a:ext>
            </a:extLst>
          </p:cNvPr>
          <p:cNvSpPr>
            <a:spLocks noGrp="1" noChangeArrowheads="1"/>
          </p:cNvSpPr>
          <p:nvPr>
            <p:ph type="title"/>
          </p:nvPr>
        </p:nvSpPr>
        <p:spPr/>
        <p:txBody>
          <a:bodyPr/>
          <a:lstStyle/>
          <a:p>
            <a:r>
              <a:rPr lang="en-US" altLang="en-US"/>
              <a:t>Mitigation</a:t>
            </a:r>
          </a:p>
        </p:txBody>
      </p:sp>
      <p:sp>
        <p:nvSpPr>
          <p:cNvPr id="29699" name="Rectangle 3">
            <a:extLst>
              <a:ext uri="{FF2B5EF4-FFF2-40B4-BE49-F238E27FC236}">
                <a16:creationId xmlns:a16="http://schemas.microsoft.com/office/drawing/2014/main" id="{3C829F2D-DB93-3A47-ADDA-1426EE9D23CD}"/>
              </a:ext>
            </a:extLst>
          </p:cNvPr>
          <p:cNvSpPr>
            <a:spLocks noGrp="1" noChangeArrowheads="1"/>
          </p:cNvSpPr>
          <p:nvPr>
            <p:ph idx="1"/>
          </p:nvPr>
        </p:nvSpPr>
        <p:spPr/>
        <p:txBody>
          <a:bodyPr/>
          <a:lstStyle/>
          <a:p>
            <a:r>
              <a:rPr lang="en-US" altLang="en-US"/>
              <a:t>The control approach that attempts to reduce the damage caused by the exploitation of vulnerability</a:t>
            </a:r>
          </a:p>
          <a:p>
            <a:pPr lvl="1"/>
            <a:r>
              <a:rPr lang="en-US" altLang="en-US"/>
              <a:t>Using planning and preparation </a:t>
            </a:r>
          </a:p>
          <a:p>
            <a:pPr lvl="1"/>
            <a:r>
              <a:rPr lang="en-US" altLang="en-US"/>
              <a:t>Depends upon the ability to detect and respond to an attack as quickly as possible </a:t>
            </a:r>
          </a:p>
          <a:p>
            <a:r>
              <a:rPr lang="en-US" altLang="en-US"/>
              <a:t>Types of mitigation plans</a:t>
            </a:r>
          </a:p>
          <a:p>
            <a:pPr lvl="1"/>
            <a:r>
              <a:rPr lang="en-US" altLang="en-US"/>
              <a:t>Disaster recovery plan (DRP)</a:t>
            </a:r>
          </a:p>
          <a:p>
            <a:pPr lvl="1"/>
            <a:r>
              <a:rPr lang="en-US" altLang="en-US"/>
              <a:t>Incident response plan (IRP)</a:t>
            </a:r>
          </a:p>
          <a:p>
            <a:pPr lvl="1"/>
            <a:r>
              <a:rPr lang="en-US" altLang="en-US"/>
              <a:t>Business continuity plan (BCP)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279040F7-0B3A-1D4B-87FF-15939C843F42}"/>
              </a:ext>
            </a:extLst>
          </p:cNvPr>
          <p:cNvSpPr>
            <a:spLocks noGrp="1" noChangeArrowheads="1"/>
          </p:cNvSpPr>
          <p:nvPr>
            <p:ph type="title"/>
          </p:nvPr>
        </p:nvSpPr>
        <p:spPr/>
        <p:txBody>
          <a:bodyPr/>
          <a:lstStyle/>
          <a:p>
            <a:pPr eaLnBrk="1" hangingPunct="1"/>
            <a:r>
              <a:rPr lang="en-US" altLang="en-US"/>
              <a:t>Mitigation (cont’d.)</a:t>
            </a:r>
          </a:p>
        </p:txBody>
      </p:sp>
      <p:pic>
        <p:nvPicPr>
          <p:cNvPr id="31748" name="Picture 5">
            <a:extLst>
              <a:ext uri="{FF2B5EF4-FFF2-40B4-BE49-F238E27FC236}">
                <a16:creationId xmlns:a16="http://schemas.microsoft.com/office/drawing/2014/main" id="{DF7C53C5-4BEB-5E4F-AC85-B4F609E0A0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5610" y="1840185"/>
            <a:ext cx="7600950" cy="482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6324683-F8F3-9840-ADC9-595BA82F64E0}"/>
              </a:ext>
            </a:extLst>
          </p:cNvPr>
          <p:cNvSpPr>
            <a:spLocks noGrp="1" noChangeArrowheads="1"/>
          </p:cNvSpPr>
          <p:nvPr>
            <p:ph type="title"/>
          </p:nvPr>
        </p:nvSpPr>
        <p:spPr/>
        <p:txBody>
          <a:bodyPr/>
          <a:lstStyle/>
          <a:p>
            <a:r>
              <a:rPr lang="en-US" altLang="en-US"/>
              <a:t>Acceptance</a:t>
            </a:r>
          </a:p>
        </p:txBody>
      </p:sp>
      <p:sp>
        <p:nvSpPr>
          <p:cNvPr id="33795" name="Rectangle 3">
            <a:extLst>
              <a:ext uri="{FF2B5EF4-FFF2-40B4-BE49-F238E27FC236}">
                <a16:creationId xmlns:a16="http://schemas.microsoft.com/office/drawing/2014/main" id="{63B2CBED-5F5E-4445-BBF3-A96EB9F957CA}"/>
              </a:ext>
            </a:extLst>
          </p:cNvPr>
          <p:cNvSpPr>
            <a:spLocks noGrp="1" noChangeArrowheads="1"/>
          </p:cNvSpPr>
          <p:nvPr>
            <p:ph idx="1"/>
          </p:nvPr>
        </p:nvSpPr>
        <p:spPr/>
        <p:txBody>
          <a:bodyPr/>
          <a:lstStyle/>
          <a:p>
            <a:r>
              <a:rPr lang="en-US" altLang="en-US"/>
              <a:t>The choice to do nothing to protect an information asset </a:t>
            </a:r>
          </a:p>
          <a:p>
            <a:pPr lvl="1"/>
            <a:r>
              <a:rPr lang="en-US" altLang="en-US"/>
              <a:t>To accept the loss when it occurs</a:t>
            </a:r>
          </a:p>
          <a:p>
            <a:r>
              <a:rPr lang="en-US" altLang="en-US"/>
              <a:t>This control, or lack of control, assumes that it may be a prudent business decision to examine the alternatives and conclude that the cost of protecting an asset does not justify the security expenditure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7EA6C249-60E6-0144-8DC2-1AC29CA58C57}"/>
              </a:ext>
            </a:extLst>
          </p:cNvPr>
          <p:cNvSpPr>
            <a:spLocks noGrp="1"/>
          </p:cNvSpPr>
          <p:nvPr>
            <p:ph idx="1"/>
          </p:nvPr>
        </p:nvSpPr>
        <p:spPr>
          <a:xfrm>
            <a:off x="2090738" y="2204318"/>
            <a:ext cx="7759700" cy="3024882"/>
          </a:xfrm>
        </p:spPr>
        <p:txBody>
          <a:bodyPr/>
          <a:lstStyle/>
          <a:p>
            <a:r>
              <a:rPr lang="en-US" altLang="en-US" dirty="0"/>
              <a:t>Before using the acceptance strategy, the organization must:</a:t>
            </a:r>
          </a:p>
          <a:p>
            <a:pPr lvl="1"/>
            <a:r>
              <a:rPr lang="en-US" altLang="en-US" dirty="0"/>
              <a:t>Determine the level of risk to the information asset</a:t>
            </a:r>
          </a:p>
          <a:p>
            <a:pPr lvl="1"/>
            <a:r>
              <a:rPr lang="en-US" altLang="en-US" dirty="0"/>
              <a:t>Assess the probability of attack and the likelihood of a successful exploitation of a vulnerability</a:t>
            </a:r>
          </a:p>
          <a:p>
            <a:pPr lvl="1"/>
            <a:r>
              <a:rPr lang="en-US" altLang="en-US" dirty="0"/>
              <a:t>Approximate the annual rate of occurrence of the exploit</a:t>
            </a:r>
          </a:p>
          <a:p>
            <a:pPr lvl="1"/>
            <a:r>
              <a:rPr lang="en-US" altLang="en-US" dirty="0"/>
              <a:t>Estimate the potential loss from attacks</a:t>
            </a:r>
          </a:p>
          <a:p>
            <a:pPr lvl="1"/>
            <a:r>
              <a:rPr lang="en-US" altLang="en-US" dirty="0"/>
              <a:t>Perform a thorough cost benefit analysis</a:t>
            </a:r>
          </a:p>
          <a:p>
            <a:pPr lvl="1"/>
            <a:r>
              <a:rPr lang="en-US" altLang="en-US" dirty="0"/>
              <a:t>Evaluate controls using each appropriate type of feasibility</a:t>
            </a:r>
          </a:p>
          <a:p>
            <a:pPr lvl="1"/>
            <a:r>
              <a:rPr lang="en-US" altLang="en-US" dirty="0"/>
              <a:t>Decide that the particular asset did not justify the cost of protection</a:t>
            </a:r>
          </a:p>
          <a:p>
            <a:pPr lvl="1"/>
            <a:endParaRPr lang="en-US" altLang="en-US" dirty="0"/>
          </a:p>
          <a:p>
            <a:pPr>
              <a:buFont typeface="Arial" panose="020B0604020202020204" pitchFamily="34" charset="0"/>
              <a:buNone/>
            </a:pPr>
            <a:endParaRPr lang="en-US" altLang="en-US" dirty="0"/>
          </a:p>
        </p:txBody>
      </p:sp>
      <p:sp>
        <p:nvSpPr>
          <p:cNvPr id="5" name="Rectangle 2">
            <a:extLst>
              <a:ext uri="{FF2B5EF4-FFF2-40B4-BE49-F238E27FC236}">
                <a16:creationId xmlns:a16="http://schemas.microsoft.com/office/drawing/2014/main" id="{613E1A1B-8941-D149-9C17-8E422D4BEC02}"/>
              </a:ext>
            </a:extLst>
          </p:cNvPr>
          <p:cNvSpPr>
            <a:spLocks noGrp="1" noChangeArrowheads="1"/>
          </p:cNvSpPr>
          <p:nvPr>
            <p:ph type="title"/>
          </p:nvPr>
        </p:nvSpPr>
        <p:spPr>
          <a:xfrm>
            <a:off x="838200" y="365127"/>
            <a:ext cx="10515600" cy="1325563"/>
          </a:xfrm>
        </p:spPr>
        <p:txBody>
          <a:bodyPr/>
          <a:lstStyle/>
          <a:p>
            <a:r>
              <a:rPr lang="en-US" altLang="en-US"/>
              <a:t>Acceptance</a:t>
            </a:r>
          </a:p>
        </p:txBody>
      </p:sp>
    </p:spTree>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ec03_1">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c03" id="{E8B29301-31E6-A848-BCD6-610B6DA4B39E}" vid="{1B9EC679-941E-A94A-BA8A-CCE2BDC3B90E}"/>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11128</TotalTime>
  <Words>1894</Words>
  <Application>Microsoft Macintosh PowerPoint</Application>
  <PresentationFormat>宽屏</PresentationFormat>
  <Paragraphs>254</Paragraphs>
  <Slides>35</Slides>
  <Notes>34</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35</vt:i4>
      </vt:variant>
    </vt:vector>
  </HeadingPairs>
  <TitlesOfParts>
    <vt:vector size="47" baseType="lpstr">
      <vt:lpstr>Arial</vt:lpstr>
      <vt:lpstr>Calibri</vt:lpstr>
      <vt:lpstr>Calibri Light</vt:lpstr>
      <vt:lpstr>Comic Sans MS</vt:lpstr>
      <vt:lpstr>Courier New</vt:lpstr>
      <vt:lpstr>Lucida Calligraphy</vt:lpstr>
      <vt:lpstr>Symbol</vt:lpstr>
      <vt:lpstr>Wingdings</vt:lpstr>
      <vt:lpstr>1_Custom Design</vt:lpstr>
      <vt:lpstr>2_Custom Design</vt:lpstr>
      <vt:lpstr>Custom Design</vt:lpstr>
      <vt:lpstr>Lec03_1</vt:lpstr>
      <vt:lpstr>CSIT988/CSIT488 Security, Ethics and Professionalism Week 10: Risk management: controlling risk</vt:lpstr>
      <vt:lpstr>Introduction</vt:lpstr>
      <vt:lpstr>Risk Control Strategies</vt:lpstr>
      <vt:lpstr>Avoidance</vt:lpstr>
      <vt:lpstr>Transference</vt:lpstr>
      <vt:lpstr>Mitigation</vt:lpstr>
      <vt:lpstr>Mitigation (cont’d.)</vt:lpstr>
      <vt:lpstr>Acceptance</vt:lpstr>
      <vt:lpstr>Acceptance</vt:lpstr>
      <vt:lpstr>Managing Risk</vt:lpstr>
      <vt:lpstr>Managing Risk (cont’d.)</vt:lpstr>
      <vt:lpstr>Managing Risk (cont’d.)</vt:lpstr>
      <vt:lpstr>Managing Risk (cont’d.)</vt:lpstr>
      <vt:lpstr>Managing Risk (cont’d.)</vt:lpstr>
      <vt:lpstr>Managing Risk (cont’d.)</vt:lpstr>
      <vt:lpstr>Managing Risk (cont’d.)</vt:lpstr>
      <vt:lpstr>Managing Risk (cont’d.)</vt:lpstr>
      <vt:lpstr>Managing Risk (cont’d.)</vt:lpstr>
      <vt:lpstr>Feasibility and Cost-Benefit Analysis</vt:lpstr>
      <vt:lpstr>Cost-Benefit Analysis (CBA)</vt:lpstr>
      <vt:lpstr>Cost-Benefit Analysis (cont’d.)</vt:lpstr>
      <vt:lpstr>Cost-Benefit Analysis (cont’d.)</vt:lpstr>
      <vt:lpstr>Cost-Benefit Analysis (cont’d.)</vt:lpstr>
      <vt:lpstr>Cost-Benefit Analysis (cont’d.)</vt:lpstr>
      <vt:lpstr>Cost-Benefit Analysis (cont’d.)</vt:lpstr>
      <vt:lpstr>Cost-Benefit Analysis (cont’d.)</vt:lpstr>
      <vt:lpstr>Cost-Benefit Analysis (cont’d.)</vt:lpstr>
      <vt:lpstr>Cost-Benefit Analysis (cont’d.)</vt:lpstr>
      <vt:lpstr>Cost-Benefit Analysis (cont’d.)</vt:lpstr>
      <vt:lpstr>Cost-Benefit Analysis (cont’d.)</vt:lpstr>
      <vt:lpstr>Cost-Benefit Analysis (cont’d.)</vt:lpstr>
      <vt:lpstr>Calculate SLE, ARO, and ALE for each threat category</vt:lpstr>
      <vt:lpstr>Other Methods of Establishing Feasibility</vt:lpstr>
      <vt:lpstr>Other Methods of Establishing Feasibility (cont’d.)</vt:lpstr>
      <vt:lpstr>Alternatives to Feasibility Analysis</vt:lpstr>
    </vt:vector>
  </TitlesOfParts>
  <Company>Faculty of Informatics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ISIT937 Information Technology Security and Risk Management </dc:title>
  <dc:creator>win</dc:creator>
  <cp:lastModifiedBy>Yinqiao Li</cp:lastModifiedBy>
  <cp:revision>927</cp:revision>
  <cp:lastPrinted>2017-05-08T02:00:21Z</cp:lastPrinted>
  <dcterms:created xsi:type="dcterms:W3CDTF">2011-02-07T22:44:11Z</dcterms:created>
  <dcterms:modified xsi:type="dcterms:W3CDTF">2024-05-24T14:00:58Z</dcterms:modified>
</cp:coreProperties>
</file>