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60" r:id="rId3"/>
    <p:sldMasterId id="2147484495" r:id="rId4"/>
  </p:sldMasterIdLst>
  <p:notesMasterIdLst>
    <p:notesMasterId r:id="rId52"/>
  </p:notesMasterIdLst>
  <p:handoutMasterIdLst>
    <p:handoutMasterId r:id="rId53"/>
  </p:handoutMasterIdLst>
  <p:sldIdLst>
    <p:sldId id="684" r:id="rId5"/>
    <p:sldId id="685" r:id="rId6"/>
    <p:sldId id="369" r:id="rId7"/>
    <p:sldId id="370" r:id="rId8"/>
    <p:sldId id="372" r:id="rId9"/>
    <p:sldId id="373" r:id="rId10"/>
    <p:sldId id="375" r:id="rId11"/>
    <p:sldId id="376" r:id="rId12"/>
    <p:sldId id="379" r:id="rId13"/>
    <p:sldId id="381" r:id="rId14"/>
    <p:sldId id="382" r:id="rId15"/>
    <p:sldId id="383" r:id="rId16"/>
    <p:sldId id="384" r:id="rId17"/>
    <p:sldId id="385" r:id="rId18"/>
    <p:sldId id="386" r:id="rId19"/>
    <p:sldId id="387" r:id="rId20"/>
    <p:sldId id="389" r:id="rId21"/>
    <p:sldId id="391" r:id="rId22"/>
    <p:sldId id="393" r:id="rId23"/>
    <p:sldId id="396" r:id="rId24"/>
    <p:sldId id="398" r:id="rId25"/>
    <p:sldId id="407" r:id="rId26"/>
    <p:sldId id="408" r:id="rId27"/>
    <p:sldId id="410" r:id="rId28"/>
    <p:sldId id="411" r:id="rId29"/>
    <p:sldId id="412" r:id="rId30"/>
    <p:sldId id="413" r:id="rId31"/>
    <p:sldId id="419" r:id="rId32"/>
    <p:sldId id="420" r:id="rId33"/>
    <p:sldId id="421"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438" r:id="rId50"/>
    <p:sldId id="440" r:id="rId51"/>
  </p:sldIdLst>
  <p:sldSz cx="12192000" cy="6858000"/>
  <p:notesSz cx="10234613" cy="70993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36">
          <p15:clr>
            <a:srgbClr val="A4A3A4"/>
          </p15:clr>
        </p15:guide>
        <p15:guide id="2" pos="32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726"/>
  </p:normalViewPr>
  <p:slideViewPr>
    <p:cSldViewPr>
      <p:cViewPr varScale="1">
        <p:scale>
          <a:sx n="117" d="100"/>
          <a:sy n="117" d="100"/>
        </p:scale>
        <p:origin x="608" y="168"/>
      </p:cViewPr>
      <p:guideLst>
        <p:guide orient="horz" pos="2160"/>
        <p:guide pos="3840"/>
      </p:guideLst>
    </p:cSldViewPr>
  </p:slideViewPr>
  <p:notesTextViewPr>
    <p:cViewPr>
      <p:scale>
        <a:sx n="100" d="100"/>
        <a:sy n="100" d="100"/>
      </p:scale>
      <p:origin x="0" y="0"/>
    </p:cViewPr>
  </p:notesTextViewPr>
  <p:notesViewPr>
    <p:cSldViewPr>
      <p:cViewPr varScale="1">
        <p:scale>
          <a:sx n="115" d="100"/>
          <a:sy n="115" d="100"/>
        </p:scale>
        <p:origin x="-1350" y="-90"/>
      </p:cViewPr>
      <p:guideLst>
        <p:guide orient="horz" pos="2236"/>
        <p:guide pos="322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13F77E0-3CC2-BC41-82F5-A9CD4A4B9154}"/>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3" name="Rectangle 3">
            <a:extLst>
              <a:ext uri="{FF2B5EF4-FFF2-40B4-BE49-F238E27FC236}">
                <a16:creationId xmlns:a16="http://schemas.microsoft.com/office/drawing/2014/main" id="{DAF3B703-2BC0-1D42-A548-F70EDF74D689}"/>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AU"/>
          </a:p>
        </p:txBody>
      </p:sp>
      <p:sp>
        <p:nvSpPr>
          <p:cNvPr id="56324" name="Rectangle 4">
            <a:extLst>
              <a:ext uri="{FF2B5EF4-FFF2-40B4-BE49-F238E27FC236}">
                <a16:creationId xmlns:a16="http://schemas.microsoft.com/office/drawing/2014/main" id="{409D745B-8704-A441-A789-E3C0B5F6F235}"/>
              </a:ext>
            </a:extLst>
          </p:cNvPr>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5" name="Rectangle 5">
            <a:extLst>
              <a:ext uri="{FF2B5EF4-FFF2-40B4-BE49-F238E27FC236}">
                <a16:creationId xmlns:a16="http://schemas.microsoft.com/office/drawing/2014/main" id="{DE805181-CC9E-3741-8891-4CB41952109A}"/>
              </a:ext>
            </a:extLst>
          </p:cNvPr>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63E946A-BD6F-AD40-BB77-3FDAE97DAC1B}" type="slidenum">
              <a:rPr lang="en-AU" altLang="en-US"/>
              <a:pPr>
                <a:defRPr/>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92EA1EE-FB50-D24D-8257-3C9CEE6D5542}"/>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5" name="Rectangle 3">
            <a:extLst>
              <a:ext uri="{FF2B5EF4-FFF2-40B4-BE49-F238E27FC236}">
                <a16:creationId xmlns:a16="http://schemas.microsoft.com/office/drawing/2014/main" id="{F59AF7C6-678F-BE4B-8AD6-D92BACC2AE66}"/>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AU"/>
          </a:p>
        </p:txBody>
      </p:sp>
      <p:sp>
        <p:nvSpPr>
          <p:cNvPr id="17412" name="Rectangle 4">
            <a:extLst>
              <a:ext uri="{FF2B5EF4-FFF2-40B4-BE49-F238E27FC236}">
                <a16:creationId xmlns:a16="http://schemas.microsoft.com/office/drawing/2014/main" id="{904F4DA2-5583-4049-80CC-CC0C96D45D80}"/>
              </a:ext>
            </a:extLst>
          </p:cNvPr>
          <p:cNvSpPr>
            <a:spLocks noGrp="1" noRot="1" noChangeAspect="1" noChangeArrowheads="1" noTextEdit="1"/>
          </p:cNvSpPr>
          <p:nvPr>
            <p:ph type="sldImg" idx="2"/>
          </p:nvPr>
        </p:nvSpPr>
        <p:spPr bwMode="auto">
          <a:xfrm>
            <a:off x="2751138" y="531813"/>
            <a:ext cx="47307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6D947C23-79D5-734C-92CB-0CC4323E823E}"/>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8438" name="Rectangle 6">
            <a:extLst>
              <a:ext uri="{FF2B5EF4-FFF2-40B4-BE49-F238E27FC236}">
                <a16:creationId xmlns:a16="http://schemas.microsoft.com/office/drawing/2014/main" id="{275910A8-1458-5946-BBA1-FCDEEBD40DC6}"/>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9" name="Rectangle 7">
            <a:extLst>
              <a:ext uri="{FF2B5EF4-FFF2-40B4-BE49-F238E27FC236}">
                <a16:creationId xmlns:a16="http://schemas.microsoft.com/office/drawing/2014/main" id="{76797BD7-A55C-0945-9A1E-C005BC36EABD}"/>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6C74539F-5803-F547-AA7F-3CA952335D3C}"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1</a:t>
            </a:fld>
            <a:endParaRPr lang="en-AU" dirty="0"/>
          </a:p>
        </p:txBody>
      </p:sp>
    </p:spTree>
    <p:extLst>
      <p:ext uri="{BB962C8B-B14F-4D97-AF65-F5344CB8AC3E}">
        <p14:creationId xmlns:p14="http://schemas.microsoft.com/office/powerpoint/2010/main" val="1659032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1957008-D05A-E949-99D1-F9FBBF9C64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578484-225F-7A4F-B2EF-7A131360C0F9}" type="slidenum">
              <a:rPr lang="en-US" altLang="en-US" sz="1300" smtClean="0"/>
              <a:pPr>
                <a:spcBef>
                  <a:spcPct val="0"/>
                </a:spcBef>
              </a:pPr>
              <a:t>11</a:t>
            </a:fld>
            <a:endParaRPr lang="en-US" altLang="en-US" sz="1300"/>
          </a:p>
        </p:txBody>
      </p:sp>
      <p:sp>
        <p:nvSpPr>
          <p:cNvPr id="38915" name="Rectangle 2">
            <a:extLst>
              <a:ext uri="{FF2B5EF4-FFF2-40B4-BE49-F238E27FC236}">
                <a16:creationId xmlns:a16="http://schemas.microsoft.com/office/drawing/2014/main" id="{465AFB7A-02C7-234F-97A8-45F3B0FEC19D}"/>
              </a:ext>
            </a:extLst>
          </p:cNvPr>
          <p:cNvSpPr>
            <a:spLocks noGrp="1" noRot="1" noChangeAspect="1" noChangeArrowheads="1" noTextEdit="1"/>
          </p:cNvSpPr>
          <p:nvPr>
            <p:ph type="sldImg"/>
          </p:nvPr>
        </p:nvSpPr>
        <p:spPr>
          <a:xfrm>
            <a:off x="2751138" y="531813"/>
            <a:ext cx="4730750" cy="2662237"/>
          </a:xfrm>
          <a:ln/>
        </p:spPr>
      </p:sp>
      <p:sp>
        <p:nvSpPr>
          <p:cNvPr id="38916" name="Rectangle 3">
            <a:extLst>
              <a:ext uri="{FF2B5EF4-FFF2-40B4-BE49-F238E27FC236}">
                <a16:creationId xmlns:a16="http://schemas.microsoft.com/office/drawing/2014/main" id="{31BBF128-8A82-5B42-B95D-E39033BED5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8B1318AD-099D-1346-ACFA-9AC73C58AC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3BAF42-E01E-B84B-A5DD-DACDAEB9FEA6}" type="slidenum">
              <a:rPr lang="en-US" altLang="en-US" sz="1300" smtClean="0"/>
              <a:pPr>
                <a:spcBef>
                  <a:spcPct val="0"/>
                </a:spcBef>
              </a:pPr>
              <a:t>12</a:t>
            </a:fld>
            <a:endParaRPr lang="en-US" altLang="en-US" sz="1300"/>
          </a:p>
        </p:txBody>
      </p:sp>
      <p:sp>
        <p:nvSpPr>
          <p:cNvPr id="40963" name="Rectangle 2">
            <a:extLst>
              <a:ext uri="{FF2B5EF4-FFF2-40B4-BE49-F238E27FC236}">
                <a16:creationId xmlns:a16="http://schemas.microsoft.com/office/drawing/2014/main" id="{45307E89-50C1-BE43-9864-9D421CDD9F9C}"/>
              </a:ext>
            </a:extLst>
          </p:cNvPr>
          <p:cNvSpPr>
            <a:spLocks noGrp="1" noRot="1" noChangeAspect="1" noChangeArrowheads="1" noTextEdit="1"/>
          </p:cNvSpPr>
          <p:nvPr>
            <p:ph type="sldImg"/>
          </p:nvPr>
        </p:nvSpPr>
        <p:spPr>
          <a:xfrm>
            <a:off x="2751138" y="531813"/>
            <a:ext cx="4730750" cy="2662237"/>
          </a:xfrm>
          <a:ln/>
        </p:spPr>
      </p:sp>
      <p:sp>
        <p:nvSpPr>
          <p:cNvPr id="40964" name="Rectangle 3">
            <a:extLst>
              <a:ext uri="{FF2B5EF4-FFF2-40B4-BE49-F238E27FC236}">
                <a16:creationId xmlns:a16="http://schemas.microsoft.com/office/drawing/2014/main" id="{E634D00D-E28D-8B4C-B4BF-19181674ED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DC4FD63-E49F-A544-8093-041851C399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8FC383-6CD1-FD4C-AC36-B8D2EA7DE3E5}" type="slidenum">
              <a:rPr lang="en-US" altLang="en-US" sz="1300" smtClean="0"/>
              <a:pPr>
                <a:spcBef>
                  <a:spcPct val="0"/>
                </a:spcBef>
              </a:pPr>
              <a:t>13</a:t>
            </a:fld>
            <a:endParaRPr lang="en-US" altLang="en-US" sz="1300"/>
          </a:p>
        </p:txBody>
      </p:sp>
      <p:sp>
        <p:nvSpPr>
          <p:cNvPr id="43011" name="Rectangle 2">
            <a:extLst>
              <a:ext uri="{FF2B5EF4-FFF2-40B4-BE49-F238E27FC236}">
                <a16:creationId xmlns:a16="http://schemas.microsoft.com/office/drawing/2014/main" id="{5562A702-5507-FD40-AA64-A513602AA1D4}"/>
              </a:ext>
            </a:extLst>
          </p:cNvPr>
          <p:cNvSpPr>
            <a:spLocks noGrp="1" noRot="1" noChangeAspect="1" noChangeArrowheads="1" noTextEdit="1"/>
          </p:cNvSpPr>
          <p:nvPr>
            <p:ph type="sldImg"/>
          </p:nvPr>
        </p:nvSpPr>
        <p:spPr>
          <a:xfrm>
            <a:off x="2751138" y="531813"/>
            <a:ext cx="4730750" cy="2662237"/>
          </a:xfrm>
          <a:ln/>
        </p:spPr>
      </p:sp>
      <p:sp>
        <p:nvSpPr>
          <p:cNvPr id="43012" name="Rectangle 3">
            <a:extLst>
              <a:ext uri="{FF2B5EF4-FFF2-40B4-BE49-F238E27FC236}">
                <a16:creationId xmlns:a16="http://schemas.microsoft.com/office/drawing/2014/main" id="{AC58482F-C6CD-D64D-981F-DE466A3A1C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31BB5D0-66C4-DD4A-8564-6A68F30091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72BC5E-DBF0-084B-8A99-3EE5F14558AB}" type="slidenum">
              <a:rPr lang="en-US" altLang="en-US" sz="1300" smtClean="0"/>
              <a:pPr>
                <a:spcBef>
                  <a:spcPct val="0"/>
                </a:spcBef>
              </a:pPr>
              <a:t>14</a:t>
            </a:fld>
            <a:endParaRPr lang="en-US" altLang="en-US" sz="1300"/>
          </a:p>
        </p:txBody>
      </p:sp>
      <p:sp>
        <p:nvSpPr>
          <p:cNvPr id="45059" name="Rectangle 2">
            <a:extLst>
              <a:ext uri="{FF2B5EF4-FFF2-40B4-BE49-F238E27FC236}">
                <a16:creationId xmlns:a16="http://schemas.microsoft.com/office/drawing/2014/main" id="{A604537F-72AB-6148-B468-20549959173C}"/>
              </a:ext>
            </a:extLst>
          </p:cNvPr>
          <p:cNvSpPr>
            <a:spLocks noGrp="1" noRot="1" noChangeAspect="1" noChangeArrowheads="1" noTextEdit="1"/>
          </p:cNvSpPr>
          <p:nvPr>
            <p:ph type="sldImg"/>
          </p:nvPr>
        </p:nvSpPr>
        <p:spPr>
          <a:xfrm>
            <a:off x="2751138" y="531813"/>
            <a:ext cx="4730750" cy="2662237"/>
          </a:xfrm>
          <a:ln/>
        </p:spPr>
      </p:sp>
      <p:sp>
        <p:nvSpPr>
          <p:cNvPr id="45060" name="Rectangle 3">
            <a:extLst>
              <a:ext uri="{FF2B5EF4-FFF2-40B4-BE49-F238E27FC236}">
                <a16:creationId xmlns:a16="http://schemas.microsoft.com/office/drawing/2014/main" id="{7109185E-A68F-D84C-AA76-B26CD64CBE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C0EFE42E-01E0-EC42-9ED3-357D369842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C8B4D7-7E5C-8C43-9F0B-069063BECB32}" type="slidenum">
              <a:rPr lang="en-US" altLang="en-US" sz="1300" smtClean="0"/>
              <a:pPr>
                <a:spcBef>
                  <a:spcPct val="0"/>
                </a:spcBef>
              </a:pPr>
              <a:t>15</a:t>
            </a:fld>
            <a:endParaRPr lang="en-US" altLang="en-US" sz="1300"/>
          </a:p>
        </p:txBody>
      </p:sp>
      <p:sp>
        <p:nvSpPr>
          <p:cNvPr id="47107" name="Rectangle 2">
            <a:extLst>
              <a:ext uri="{FF2B5EF4-FFF2-40B4-BE49-F238E27FC236}">
                <a16:creationId xmlns:a16="http://schemas.microsoft.com/office/drawing/2014/main" id="{26E244EC-CA37-E14C-A79A-ED45DD0B717E}"/>
              </a:ext>
            </a:extLst>
          </p:cNvPr>
          <p:cNvSpPr>
            <a:spLocks noGrp="1" noRot="1" noChangeAspect="1" noChangeArrowheads="1" noTextEdit="1"/>
          </p:cNvSpPr>
          <p:nvPr>
            <p:ph type="sldImg"/>
          </p:nvPr>
        </p:nvSpPr>
        <p:spPr>
          <a:xfrm>
            <a:off x="2751138" y="531813"/>
            <a:ext cx="4730750" cy="2662237"/>
          </a:xfrm>
          <a:ln/>
        </p:spPr>
      </p:sp>
      <p:sp>
        <p:nvSpPr>
          <p:cNvPr id="47108" name="Rectangle 3">
            <a:extLst>
              <a:ext uri="{FF2B5EF4-FFF2-40B4-BE49-F238E27FC236}">
                <a16:creationId xmlns:a16="http://schemas.microsoft.com/office/drawing/2014/main" id="{45644546-338C-3C43-8BE2-DB00101C71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2BCC4810-885A-204D-BE9B-34E0179363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328721-F162-F04F-A71E-60369E3C21FC}" type="slidenum">
              <a:rPr lang="en-US" altLang="en-US" sz="1300" smtClean="0"/>
              <a:pPr>
                <a:spcBef>
                  <a:spcPct val="0"/>
                </a:spcBef>
              </a:pPr>
              <a:t>16</a:t>
            </a:fld>
            <a:endParaRPr lang="en-US" altLang="en-US" sz="1300"/>
          </a:p>
        </p:txBody>
      </p:sp>
      <p:sp>
        <p:nvSpPr>
          <p:cNvPr id="49155" name="Rectangle 2">
            <a:extLst>
              <a:ext uri="{FF2B5EF4-FFF2-40B4-BE49-F238E27FC236}">
                <a16:creationId xmlns:a16="http://schemas.microsoft.com/office/drawing/2014/main" id="{2C8FAB01-4C65-8047-83F3-B8FAA0ECF4FA}"/>
              </a:ext>
            </a:extLst>
          </p:cNvPr>
          <p:cNvSpPr>
            <a:spLocks noGrp="1" noRot="1" noChangeAspect="1" noChangeArrowheads="1" noTextEdit="1"/>
          </p:cNvSpPr>
          <p:nvPr>
            <p:ph type="sldImg"/>
          </p:nvPr>
        </p:nvSpPr>
        <p:spPr>
          <a:xfrm>
            <a:off x="2751138" y="531813"/>
            <a:ext cx="4730750" cy="2662237"/>
          </a:xfrm>
          <a:ln/>
        </p:spPr>
      </p:sp>
      <p:sp>
        <p:nvSpPr>
          <p:cNvPr id="49156" name="Rectangle 3">
            <a:extLst>
              <a:ext uri="{FF2B5EF4-FFF2-40B4-BE49-F238E27FC236}">
                <a16:creationId xmlns:a16="http://schemas.microsoft.com/office/drawing/2014/main" id="{F4EB9AA1-6FB3-2E4F-995A-7E48F8381C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92481C53-F3A8-6643-A508-1C4EFF53AD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8126E2-D286-7247-9EC4-72EC24054C7F}" type="slidenum">
              <a:rPr lang="en-US" altLang="en-US" sz="1300" smtClean="0"/>
              <a:pPr>
                <a:spcBef>
                  <a:spcPct val="0"/>
                </a:spcBef>
              </a:pPr>
              <a:t>17</a:t>
            </a:fld>
            <a:endParaRPr lang="en-US" altLang="en-US" sz="1300"/>
          </a:p>
        </p:txBody>
      </p:sp>
      <p:sp>
        <p:nvSpPr>
          <p:cNvPr id="51203" name="Rectangle 2">
            <a:extLst>
              <a:ext uri="{FF2B5EF4-FFF2-40B4-BE49-F238E27FC236}">
                <a16:creationId xmlns:a16="http://schemas.microsoft.com/office/drawing/2014/main" id="{6E29EB74-866B-7E4C-A3A6-090C74AD81D2}"/>
              </a:ext>
            </a:extLst>
          </p:cNvPr>
          <p:cNvSpPr>
            <a:spLocks noGrp="1" noRot="1" noChangeAspect="1" noChangeArrowheads="1" noTextEdit="1"/>
          </p:cNvSpPr>
          <p:nvPr>
            <p:ph type="sldImg"/>
          </p:nvPr>
        </p:nvSpPr>
        <p:spPr>
          <a:xfrm>
            <a:off x="2751138" y="531813"/>
            <a:ext cx="4730750" cy="2662237"/>
          </a:xfrm>
          <a:ln/>
        </p:spPr>
      </p:sp>
      <p:sp>
        <p:nvSpPr>
          <p:cNvPr id="51204" name="Rectangle 3">
            <a:extLst>
              <a:ext uri="{FF2B5EF4-FFF2-40B4-BE49-F238E27FC236}">
                <a16:creationId xmlns:a16="http://schemas.microsoft.com/office/drawing/2014/main" id="{B8506B94-6C69-0F45-AFA8-BE01E62ECE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BDD8F14A-374F-BA4D-AEE8-6BE54734CB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09C8FB-6C07-1941-9983-DC42F53EA789}" type="slidenum">
              <a:rPr lang="en-US" altLang="en-US" sz="1300" smtClean="0"/>
              <a:pPr>
                <a:spcBef>
                  <a:spcPct val="0"/>
                </a:spcBef>
              </a:pPr>
              <a:t>18</a:t>
            </a:fld>
            <a:endParaRPr lang="en-US" altLang="en-US" sz="1300"/>
          </a:p>
        </p:txBody>
      </p:sp>
      <p:sp>
        <p:nvSpPr>
          <p:cNvPr id="53251" name="Rectangle 2">
            <a:extLst>
              <a:ext uri="{FF2B5EF4-FFF2-40B4-BE49-F238E27FC236}">
                <a16:creationId xmlns:a16="http://schemas.microsoft.com/office/drawing/2014/main" id="{98F058FF-3817-924E-89FA-02549820CBC0}"/>
              </a:ext>
            </a:extLst>
          </p:cNvPr>
          <p:cNvSpPr>
            <a:spLocks noGrp="1" noRot="1" noChangeAspect="1" noChangeArrowheads="1" noTextEdit="1"/>
          </p:cNvSpPr>
          <p:nvPr>
            <p:ph type="sldImg"/>
          </p:nvPr>
        </p:nvSpPr>
        <p:spPr>
          <a:xfrm>
            <a:off x="2751138" y="531813"/>
            <a:ext cx="4730750" cy="2662237"/>
          </a:xfrm>
          <a:ln/>
        </p:spPr>
      </p:sp>
      <p:sp>
        <p:nvSpPr>
          <p:cNvPr id="53252" name="Rectangle 3">
            <a:extLst>
              <a:ext uri="{FF2B5EF4-FFF2-40B4-BE49-F238E27FC236}">
                <a16:creationId xmlns:a16="http://schemas.microsoft.com/office/drawing/2014/main" id="{25BCC1FE-701A-854B-897D-AE83D3269D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E044CBF9-933A-9343-8E0C-BF1763919BB4}"/>
              </a:ext>
            </a:extLst>
          </p:cNvPr>
          <p:cNvSpPr>
            <a:spLocks noGrp="1" noRot="1" noChangeAspect="1" noTextEdit="1"/>
          </p:cNvSpPr>
          <p:nvPr>
            <p:ph type="sldImg"/>
          </p:nvPr>
        </p:nvSpPr>
        <p:spPr>
          <a:xfrm>
            <a:off x="2751138" y="531813"/>
            <a:ext cx="4730750" cy="2662237"/>
          </a:xfrm>
          <a:ln/>
        </p:spPr>
      </p:sp>
      <p:sp>
        <p:nvSpPr>
          <p:cNvPr id="55299" name="Notes Placeholder 2">
            <a:extLst>
              <a:ext uri="{FF2B5EF4-FFF2-40B4-BE49-F238E27FC236}">
                <a16:creationId xmlns:a16="http://schemas.microsoft.com/office/drawing/2014/main" id="{669CDC2D-9B18-7741-8CD0-9CD1F3B4B0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a:extLst>
              <a:ext uri="{FF2B5EF4-FFF2-40B4-BE49-F238E27FC236}">
                <a16:creationId xmlns:a16="http://schemas.microsoft.com/office/drawing/2014/main" id="{DC1A7D3E-F755-CC41-98BB-9BF6098694A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08A62F-A758-0446-86B7-E4499FD06B14}" type="slidenum">
              <a:rPr lang="en-US" altLang="en-US" sz="1300" smtClean="0"/>
              <a:pPr>
                <a:spcBef>
                  <a:spcPct val="0"/>
                </a:spcBef>
              </a:pPr>
              <a:t>19</a:t>
            </a:fld>
            <a:endParaRPr lang="en-US" altLang="en-US"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35DF2092-0B08-4E4F-9A16-BC2BFDE796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D74BDF-FAE4-A84A-A183-F5633277C576}" type="slidenum">
              <a:rPr lang="en-US" altLang="en-US" sz="1300" smtClean="0"/>
              <a:pPr>
                <a:spcBef>
                  <a:spcPct val="0"/>
                </a:spcBef>
              </a:pPr>
              <a:t>20</a:t>
            </a:fld>
            <a:endParaRPr lang="en-US" altLang="en-US" sz="1300"/>
          </a:p>
        </p:txBody>
      </p:sp>
      <p:sp>
        <p:nvSpPr>
          <p:cNvPr id="57347" name="Rectangle 2">
            <a:extLst>
              <a:ext uri="{FF2B5EF4-FFF2-40B4-BE49-F238E27FC236}">
                <a16:creationId xmlns:a16="http://schemas.microsoft.com/office/drawing/2014/main" id="{3B4F9EF6-4D7F-7740-9744-7F6FC4813FFA}"/>
              </a:ext>
            </a:extLst>
          </p:cNvPr>
          <p:cNvSpPr>
            <a:spLocks noGrp="1" noRot="1" noChangeAspect="1" noChangeArrowheads="1" noTextEdit="1"/>
          </p:cNvSpPr>
          <p:nvPr>
            <p:ph type="sldImg"/>
          </p:nvPr>
        </p:nvSpPr>
        <p:spPr>
          <a:xfrm>
            <a:off x="2751138" y="531813"/>
            <a:ext cx="4730750" cy="2662237"/>
          </a:xfrm>
          <a:ln/>
        </p:spPr>
      </p:sp>
      <p:sp>
        <p:nvSpPr>
          <p:cNvPr id="57348" name="Rectangle 3">
            <a:extLst>
              <a:ext uri="{FF2B5EF4-FFF2-40B4-BE49-F238E27FC236}">
                <a16:creationId xmlns:a16="http://schemas.microsoft.com/office/drawing/2014/main" id="{A2CF1E61-402B-4D47-8708-99FE026704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B711ED27-1966-2A42-9C4D-7CCAE42A80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5717E9-D69B-8F47-B2EF-32F92664920C}" type="slidenum">
              <a:rPr lang="en-US" altLang="en-US" sz="1300" smtClean="0"/>
              <a:pPr>
                <a:spcBef>
                  <a:spcPct val="0"/>
                </a:spcBef>
              </a:pPr>
              <a:t>3</a:t>
            </a:fld>
            <a:endParaRPr lang="en-US" altLang="en-US" sz="1300"/>
          </a:p>
        </p:txBody>
      </p:sp>
      <p:sp>
        <p:nvSpPr>
          <p:cNvPr id="22531" name="Rectangle 2">
            <a:extLst>
              <a:ext uri="{FF2B5EF4-FFF2-40B4-BE49-F238E27FC236}">
                <a16:creationId xmlns:a16="http://schemas.microsoft.com/office/drawing/2014/main" id="{C8F3C6C6-3E19-7644-BAD8-C595A1112F0E}"/>
              </a:ext>
            </a:extLst>
          </p:cNvPr>
          <p:cNvSpPr>
            <a:spLocks noGrp="1" noRot="1" noChangeAspect="1" noChangeArrowheads="1" noTextEdit="1"/>
          </p:cNvSpPr>
          <p:nvPr>
            <p:ph type="sldImg"/>
          </p:nvPr>
        </p:nvSpPr>
        <p:spPr>
          <a:xfrm>
            <a:off x="2751138" y="531813"/>
            <a:ext cx="4730750" cy="2662237"/>
          </a:xfrm>
          <a:ln/>
        </p:spPr>
      </p:sp>
      <p:sp>
        <p:nvSpPr>
          <p:cNvPr id="22532" name="Rectangle 3">
            <a:extLst>
              <a:ext uri="{FF2B5EF4-FFF2-40B4-BE49-F238E27FC236}">
                <a16:creationId xmlns:a16="http://schemas.microsoft.com/office/drawing/2014/main" id="{FE8ACFE8-4AE5-E94B-979C-50FEAEDCD4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C92BB5A6-2E2E-B141-80FC-7F93BA0137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D9B8C1-2B4F-DD43-974A-A4797CBEC737}" type="slidenum">
              <a:rPr lang="en-US" altLang="en-US" sz="1300" smtClean="0"/>
              <a:pPr>
                <a:spcBef>
                  <a:spcPct val="0"/>
                </a:spcBef>
              </a:pPr>
              <a:t>21</a:t>
            </a:fld>
            <a:endParaRPr lang="en-US" altLang="en-US" sz="1300"/>
          </a:p>
        </p:txBody>
      </p:sp>
      <p:sp>
        <p:nvSpPr>
          <p:cNvPr id="59395" name="Rectangle 2">
            <a:extLst>
              <a:ext uri="{FF2B5EF4-FFF2-40B4-BE49-F238E27FC236}">
                <a16:creationId xmlns:a16="http://schemas.microsoft.com/office/drawing/2014/main" id="{6D2B80A3-3332-7E45-9CC7-46838173FD91}"/>
              </a:ext>
            </a:extLst>
          </p:cNvPr>
          <p:cNvSpPr>
            <a:spLocks noGrp="1" noRot="1" noChangeAspect="1" noChangeArrowheads="1" noTextEdit="1"/>
          </p:cNvSpPr>
          <p:nvPr>
            <p:ph type="sldImg"/>
          </p:nvPr>
        </p:nvSpPr>
        <p:spPr>
          <a:xfrm>
            <a:off x="2751138" y="531813"/>
            <a:ext cx="4730750" cy="2662237"/>
          </a:xfrm>
          <a:ln/>
        </p:spPr>
      </p:sp>
      <p:sp>
        <p:nvSpPr>
          <p:cNvPr id="59396" name="Rectangle 3">
            <a:extLst>
              <a:ext uri="{FF2B5EF4-FFF2-40B4-BE49-F238E27FC236}">
                <a16:creationId xmlns:a16="http://schemas.microsoft.com/office/drawing/2014/main" id="{1207FD96-9001-A54E-87A8-7FD0EBEA57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7963390-25BA-164B-9547-7E4DFBB1BF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04926C-1DD2-C242-9008-8222856D928B}" type="slidenum">
              <a:rPr lang="en-US" altLang="en-US" sz="1300" smtClean="0"/>
              <a:pPr>
                <a:spcBef>
                  <a:spcPct val="0"/>
                </a:spcBef>
              </a:pPr>
              <a:t>22</a:t>
            </a:fld>
            <a:endParaRPr lang="en-US" altLang="en-US" sz="1300"/>
          </a:p>
        </p:txBody>
      </p:sp>
      <p:sp>
        <p:nvSpPr>
          <p:cNvPr id="61443" name="Rectangle 2">
            <a:extLst>
              <a:ext uri="{FF2B5EF4-FFF2-40B4-BE49-F238E27FC236}">
                <a16:creationId xmlns:a16="http://schemas.microsoft.com/office/drawing/2014/main" id="{7406CD3D-CF32-824F-ACE2-D9A12A90AEF3}"/>
              </a:ext>
            </a:extLst>
          </p:cNvPr>
          <p:cNvSpPr>
            <a:spLocks noGrp="1" noRot="1" noChangeAspect="1" noChangeArrowheads="1" noTextEdit="1"/>
          </p:cNvSpPr>
          <p:nvPr>
            <p:ph type="sldImg"/>
          </p:nvPr>
        </p:nvSpPr>
        <p:spPr>
          <a:xfrm>
            <a:off x="2751138" y="531813"/>
            <a:ext cx="4730750" cy="2662237"/>
          </a:xfrm>
          <a:ln/>
        </p:spPr>
      </p:sp>
      <p:sp>
        <p:nvSpPr>
          <p:cNvPr id="61444" name="Rectangle 3">
            <a:extLst>
              <a:ext uri="{FF2B5EF4-FFF2-40B4-BE49-F238E27FC236}">
                <a16:creationId xmlns:a16="http://schemas.microsoft.com/office/drawing/2014/main" id="{42EB13A3-B9AC-CD40-8C91-D634E1775A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84CF81C2-7831-0442-82D5-F824486EBE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4E79B2-B3C1-304B-B06D-E2A0047B9FDF}" type="slidenum">
              <a:rPr lang="en-US" altLang="en-US" sz="1300" smtClean="0"/>
              <a:pPr>
                <a:spcBef>
                  <a:spcPct val="0"/>
                </a:spcBef>
              </a:pPr>
              <a:t>23</a:t>
            </a:fld>
            <a:endParaRPr lang="en-US" altLang="en-US" sz="1300"/>
          </a:p>
        </p:txBody>
      </p:sp>
      <p:sp>
        <p:nvSpPr>
          <p:cNvPr id="63491" name="Rectangle 2">
            <a:extLst>
              <a:ext uri="{FF2B5EF4-FFF2-40B4-BE49-F238E27FC236}">
                <a16:creationId xmlns:a16="http://schemas.microsoft.com/office/drawing/2014/main" id="{A0469D1F-817E-AC4C-A53D-4FCD3F949E1E}"/>
              </a:ext>
            </a:extLst>
          </p:cNvPr>
          <p:cNvSpPr>
            <a:spLocks noGrp="1" noRot="1" noChangeAspect="1" noChangeArrowheads="1" noTextEdit="1"/>
          </p:cNvSpPr>
          <p:nvPr>
            <p:ph type="sldImg"/>
          </p:nvPr>
        </p:nvSpPr>
        <p:spPr>
          <a:xfrm>
            <a:off x="2751138" y="531813"/>
            <a:ext cx="4730750" cy="2662237"/>
          </a:xfrm>
          <a:ln/>
        </p:spPr>
      </p:sp>
      <p:sp>
        <p:nvSpPr>
          <p:cNvPr id="63492" name="Rectangle 3">
            <a:extLst>
              <a:ext uri="{FF2B5EF4-FFF2-40B4-BE49-F238E27FC236}">
                <a16:creationId xmlns:a16="http://schemas.microsoft.com/office/drawing/2014/main" id="{ED4FF64C-4A50-D84B-8915-B55EE5452A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C3BA09E9-9218-5449-8D10-AEF22A2AAC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78A25E-59F0-5547-8A35-E4DBE160218E}" type="slidenum">
              <a:rPr lang="en-US" altLang="en-US" sz="1300" smtClean="0"/>
              <a:pPr>
                <a:spcBef>
                  <a:spcPct val="0"/>
                </a:spcBef>
              </a:pPr>
              <a:t>24</a:t>
            </a:fld>
            <a:endParaRPr lang="en-US" altLang="en-US" sz="1300"/>
          </a:p>
        </p:txBody>
      </p:sp>
      <p:sp>
        <p:nvSpPr>
          <p:cNvPr id="65539" name="Rectangle 2">
            <a:extLst>
              <a:ext uri="{FF2B5EF4-FFF2-40B4-BE49-F238E27FC236}">
                <a16:creationId xmlns:a16="http://schemas.microsoft.com/office/drawing/2014/main" id="{D93836D9-C3CB-5946-A34C-7D0D9781D26E}"/>
              </a:ext>
            </a:extLst>
          </p:cNvPr>
          <p:cNvSpPr>
            <a:spLocks noGrp="1" noRot="1" noChangeAspect="1" noChangeArrowheads="1" noTextEdit="1"/>
          </p:cNvSpPr>
          <p:nvPr>
            <p:ph type="sldImg"/>
          </p:nvPr>
        </p:nvSpPr>
        <p:spPr>
          <a:xfrm>
            <a:off x="2751138" y="531813"/>
            <a:ext cx="4730750" cy="2662237"/>
          </a:xfrm>
          <a:ln/>
        </p:spPr>
      </p:sp>
      <p:sp>
        <p:nvSpPr>
          <p:cNvPr id="65540" name="Rectangle 3">
            <a:extLst>
              <a:ext uri="{FF2B5EF4-FFF2-40B4-BE49-F238E27FC236}">
                <a16:creationId xmlns:a16="http://schemas.microsoft.com/office/drawing/2014/main" id="{4CF6D9AA-6271-B744-BE07-A679E7C166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8A0A8A40-A513-484F-9718-61158D2A86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C6F79A-D060-3C4C-9973-8F12E49AE7F6}" type="slidenum">
              <a:rPr lang="en-US" altLang="en-US" sz="1300" smtClean="0"/>
              <a:pPr>
                <a:spcBef>
                  <a:spcPct val="0"/>
                </a:spcBef>
              </a:pPr>
              <a:t>25</a:t>
            </a:fld>
            <a:endParaRPr lang="en-US" altLang="en-US" sz="1300"/>
          </a:p>
        </p:txBody>
      </p:sp>
      <p:sp>
        <p:nvSpPr>
          <p:cNvPr id="67587" name="Rectangle 2">
            <a:extLst>
              <a:ext uri="{FF2B5EF4-FFF2-40B4-BE49-F238E27FC236}">
                <a16:creationId xmlns:a16="http://schemas.microsoft.com/office/drawing/2014/main" id="{91EED9E3-AE8E-6E41-BBDC-9BD82A7E806D}"/>
              </a:ext>
            </a:extLst>
          </p:cNvPr>
          <p:cNvSpPr>
            <a:spLocks noGrp="1" noRot="1" noChangeAspect="1" noChangeArrowheads="1" noTextEdit="1"/>
          </p:cNvSpPr>
          <p:nvPr>
            <p:ph type="sldImg"/>
          </p:nvPr>
        </p:nvSpPr>
        <p:spPr>
          <a:xfrm>
            <a:off x="2751138" y="531813"/>
            <a:ext cx="4730750" cy="2662237"/>
          </a:xfrm>
          <a:ln/>
        </p:spPr>
      </p:sp>
      <p:sp>
        <p:nvSpPr>
          <p:cNvPr id="67588" name="Rectangle 3">
            <a:extLst>
              <a:ext uri="{FF2B5EF4-FFF2-40B4-BE49-F238E27FC236}">
                <a16:creationId xmlns:a16="http://schemas.microsoft.com/office/drawing/2014/main" id="{2B3BDA7D-014F-2E46-82F9-77BD2DBEA0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C598A246-2462-EC4B-80AE-3E1E9430E2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6887C5-D04A-A34F-B148-C13EECA99F59}" type="slidenum">
              <a:rPr lang="en-US" altLang="en-US" sz="1300" smtClean="0"/>
              <a:pPr>
                <a:spcBef>
                  <a:spcPct val="0"/>
                </a:spcBef>
              </a:pPr>
              <a:t>26</a:t>
            </a:fld>
            <a:endParaRPr lang="en-US" altLang="en-US" sz="1300"/>
          </a:p>
        </p:txBody>
      </p:sp>
      <p:sp>
        <p:nvSpPr>
          <p:cNvPr id="69635" name="Rectangle 2">
            <a:extLst>
              <a:ext uri="{FF2B5EF4-FFF2-40B4-BE49-F238E27FC236}">
                <a16:creationId xmlns:a16="http://schemas.microsoft.com/office/drawing/2014/main" id="{1C95A7B4-19E9-424B-9847-D305BBB7DFF2}"/>
              </a:ext>
            </a:extLst>
          </p:cNvPr>
          <p:cNvSpPr>
            <a:spLocks noGrp="1" noRot="1" noChangeAspect="1" noChangeArrowheads="1" noTextEdit="1"/>
          </p:cNvSpPr>
          <p:nvPr>
            <p:ph type="sldImg"/>
          </p:nvPr>
        </p:nvSpPr>
        <p:spPr>
          <a:xfrm>
            <a:off x="2751138" y="531813"/>
            <a:ext cx="4730750" cy="2662237"/>
          </a:xfrm>
          <a:ln/>
        </p:spPr>
      </p:sp>
      <p:sp>
        <p:nvSpPr>
          <p:cNvPr id="69636" name="Rectangle 3">
            <a:extLst>
              <a:ext uri="{FF2B5EF4-FFF2-40B4-BE49-F238E27FC236}">
                <a16:creationId xmlns:a16="http://schemas.microsoft.com/office/drawing/2014/main" id="{4853A077-0589-4A4E-8CE1-3814084E40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75F0B7EE-C623-0546-A438-590F62CE671E}"/>
              </a:ext>
            </a:extLst>
          </p:cNvPr>
          <p:cNvSpPr>
            <a:spLocks noGrp="1" noRot="1" noChangeAspect="1" noTextEdit="1"/>
          </p:cNvSpPr>
          <p:nvPr>
            <p:ph type="sldImg"/>
          </p:nvPr>
        </p:nvSpPr>
        <p:spPr>
          <a:xfrm>
            <a:off x="2751138" y="531813"/>
            <a:ext cx="4730750" cy="2662237"/>
          </a:xfrm>
          <a:ln/>
        </p:spPr>
      </p:sp>
      <p:sp>
        <p:nvSpPr>
          <p:cNvPr id="71683" name="Notes Placeholder 2">
            <a:extLst>
              <a:ext uri="{FF2B5EF4-FFF2-40B4-BE49-F238E27FC236}">
                <a16:creationId xmlns:a16="http://schemas.microsoft.com/office/drawing/2014/main" id="{EF2C870A-CD3B-7446-B232-77DC9990F5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4" name="Slide Number Placeholder 3">
            <a:extLst>
              <a:ext uri="{FF2B5EF4-FFF2-40B4-BE49-F238E27FC236}">
                <a16:creationId xmlns:a16="http://schemas.microsoft.com/office/drawing/2014/main" id="{ABD5459A-ED25-D946-A27E-767C33C05E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8FCC7E-2981-DA49-91A9-2827BA849599}" type="slidenum">
              <a:rPr lang="en-US" altLang="en-US" sz="1300" smtClean="0"/>
              <a:pPr>
                <a:spcBef>
                  <a:spcPct val="0"/>
                </a:spcBef>
              </a:pPr>
              <a:t>27</a:t>
            </a:fld>
            <a:endParaRPr lang="en-US" altLang="en-US" sz="13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605CE1AA-F740-3445-97DB-88E959A4E9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D15BA0-2FB8-7C40-85BD-90F356BA4EF3}" type="slidenum">
              <a:rPr lang="en-US" altLang="en-US" sz="1300" smtClean="0"/>
              <a:pPr>
                <a:spcBef>
                  <a:spcPct val="0"/>
                </a:spcBef>
              </a:pPr>
              <a:t>28</a:t>
            </a:fld>
            <a:endParaRPr lang="en-US" altLang="en-US" sz="1300"/>
          </a:p>
        </p:txBody>
      </p:sp>
      <p:sp>
        <p:nvSpPr>
          <p:cNvPr id="73731" name="Rectangle 2">
            <a:extLst>
              <a:ext uri="{FF2B5EF4-FFF2-40B4-BE49-F238E27FC236}">
                <a16:creationId xmlns:a16="http://schemas.microsoft.com/office/drawing/2014/main" id="{06AAAEBF-F1D5-7E41-87EA-AF91F27CB52A}"/>
              </a:ext>
            </a:extLst>
          </p:cNvPr>
          <p:cNvSpPr>
            <a:spLocks noGrp="1" noRot="1" noChangeAspect="1" noChangeArrowheads="1" noTextEdit="1"/>
          </p:cNvSpPr>
          <p:nvPr>
            <p:ph type="sldImg"/>
          </p:nvPr>
        </p:nvSpPr>
        <p:spPr>
          <a:xfrm>
            <a:off x="2751138" y="531813"/>
            <a:ext cx="4730750" cy="2662237"/>
          </a:xfrm>
          <a:ln/>
        </p:spPr>
      </p:sp>
      <p:sp>
        <p:nvSpPr>
          <p:cNvPr id="73732" name="Rectangle 3">
            <a:extLst>
              <a:ext uri="{FF2B5EF4-FFF2-40B4-BE49-F238E27FC236}">
                <a16:creationId xmlns:a16="http://schemas.microsoft.com/office/drawing/2014/main" id="{004086FD-953A-1D42-BDD0-9A6AC040D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http://www.cio.com/article/481883/More_Than_Half_of_Fired_Employees_Steal_Data</a:t>
            </a:r>
          </a:p>
          <a:p>
            <a:pPr eaLnBrk="1" hangingPunct="1"/>
            <a:r>
              <a:rPr lang="en-US" altLang="en-US"/>
              <a:t>http://www.sgrlaw.com/resources/trust_the_leaders/leaders_issues/ttl17/827/</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8C219FE8-BB1F-0046-A2CE-6D131EB3B4F6}"/>
              </a:ext>
            </a:extLst>
          </p:cNvPr>
          <p:cNvSpPr>
            <a:spLocks noGrp="1" noRot="1" noChangeAspect="1" noTextEdit="1"/>
          </p:cNvSpPr>
          <p:nvPr>
            <p:ph type="sldImg"/>
          </p:nvPr>
        </p:nvSpPr>
        <p:spPr>
          <a:xfrm>
            <a:off x="2751138" y="531813"/>
            <a:ext cx="4730750" cy="2662237"/>
          </a:xfrm>
          <a:ln/>
        </p:spPr>
      </p:sp>
      <p:sp>
        <p:nvSpPr>
          <p:cNvPr id="75779" name="Notes Placeholder 2">
            <a:extLst>
              <a:ext uri="{FF2B5EF4-FFF2-40B4-BE49-F238E27FC236}">
                <a16:creationId xmlns:a16="http://schemas.microsoft.com/office/drawing/2014/main" id="{22FE4F2D-4FEB-8E47-A1BD-A73CBA48F4D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5780" name="Slide Number Placeholder 3">
            <a:extLst>
              <a:ext uri="{FF2B5EF4-FFF2-40B4-BE49-F238E27FC236}">
                <a16:creationId xmlns:a16="http://schemas.microsoft.com/office/drawing/2014/main" id="{75CE3DA9-0B78-4241-80AB-7E6182691AE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5ADACD-FF2B-8640-A617-3DEFE6EA66DB}" type="slidenum">
              <a:rPr lang="en-US" altLang="en-US" sz="1300" smtClean="0"/>
              <a:pPr>
                <a:spcBef>
                  <a:spcPct val="0"/>
                </a:spcBef>
              </a:pPr>
              <a:t>29</a:t>
            </a:fld>
            <a:endParaRPr lang="en-US" altLang="en-US"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9B234D6F-BA4C-9640-8AFB-34093452A2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1F5683-A586-554F-B64E-9B2283D25261}" type="slidenum">
              <a:rPr lang="en-US" altLang="en-US" sz="1300" smtClean="0"/>
              <a:pPr>
                <a:spcBef>
                  <a:spcPct val="0"/>
                </a:spcBef>
              </a:pPr>
              <a:t>30</a:t>
            </a:fld>
            <a:endParaRPr lang="en-US" altLang="en-US" sz="1300"/>
          </a:p>
        </p:txBody>
      </p:sp>
      <p:sp>
        <p:nvSpPr>
          <p:cNvPr id="77827" name="Rectangle 2">
            <a:extLst>
              <a:ext uri="{FF2B5EF4-FFF2-40B4-BE49-F238E27FC236}">
                <a16:creationId xmlns:a16="http://schemas.microsoft.com/office/drawing/2014/main" id="{7081B9C8-6626-1140-8A54-A979F8C11FA4}"/>
              </a:ext>
            </a:extLst>
          </p:cNvPr>
          <p:cNvSpPr>
            <a:spLocks noGrp="1" noRot="1" noChangeAspect="1" noChangeArrowheads="1" noTextEdit="1"/>
          </p:cNvSpPr>
          <p:nvPr>
            <p:ph type="sldImg"/>
          </p:nvPr>
        </p:nvSpPr>
        <p:spPr>
          <a:xfrm>
            <a:off x="2751138" y="531813"/>
            <a:ext cx="4730750" cy="2662237"/>
          </a:xfrm>
          <a:ln/>
        </p:spPr>
      </p:sp>
      <p:sp>
        <p:nvSpPr>
          <p:cNvPr id="77828" name="Rectangle 3">
            <a:extLst>
              <a:ext uri="{FF2B5EF4-FFF2-40B4-BE49-F238E27FC236}">
                <a16:creationId xmlns:a16="http://schemas.microsoft.com/office/drawing/2014/main" id="{9561EE13-60E5-1D4F-956C-F3223685EF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B56FD4A-13CD-C04D-B927-C48F5FA316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131185-AFF1-2544-A438-5D62C4EA7D50}" type="slidenum">
              <a:rPr lang="en-US" altLang="en-US" sz="1300" smtClean="0"/>
              <a:pPr>
                <a:spcBef>
                  <a:spcPct val="0"/>
                </a:spcBef>
              </a:pPr>
              <a:t>4</a:t>
            </a:fld>
            <a:endParaRPr lang="en-US" altLang="en-US" sz="1300"/>
          </a:p>
        </p:txBody>
      </p:sp>
      <p:sp>
        <p:nvSpPr>
          <p:cNvPr id="24579" name="Rectangle 2">
            <a:extLst>
              <a:ext uri="{FF2B5EF4-FFF2-40B4-BE49-F238E27FC236}">
                <a16:creationId xmlns:a16="http://schemas.microsoft.com/office/drawing/2014/main" id="{B5BB9B0C-8EB8-8D44-BE8D-A7A8FE6BC98B}"/>
              </a:ext>
            </a:extLst>
          </p:cNvPr>
          <p:cNvSpPr>
            <a:spLocks noGrp="1" noRot="1" noChangeAspect="1" noChangeArrowheads="1" noTextEdit="1"/>
          </p:cNvSpPr>
          <p:nvPr>
            <p:ph type="sldImg"/>
          </p:nvPr>
        </p:nvSpPr>
        <p:spPr>
          <a:xfrm>
            <a:off x="2751138" y="531813"/>
            <a:ext cx="4730750" cy="2662237"/>
          </a:xfrm>
          <a:ln/>
        </p:spPr>
      </p:sp>
      <p:sp>
        <p:nvSpPr>
          <p:cNvPr id="24580" name="Rectangle 3">
            <a:extLst>
              <a:ext uri="{FF2B5EF4-FFF2-40B4-BE49-F238E27FC236}">
                <a16:creationId xmlns:a16="http://schemas.microsoft.com/office/drawing/2014/main" id="{2F95ECDB-32A1-6540-9957-AC2D328AF3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9C3876D4-A82C-EF42-8458-090EC7B718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AD1D44-78C9-1F42-A71B-DBE5EB009EBF}" type="slidenum">
              <a:rPr lang="en-US" altLang="en-US" sz="1300" smtClean="0"/>
              <a:pPr>
                <a:spcBef>
                  <a:spcPct val="0"/>
                </a:spcBef>
              </a:pPr>
              <a:t>31</a:t>
            </a:fld>
            <a:endParaRPr lang="en-US" altLang="en-US" sz="1300"/>
          </a:p>
        </p:txBody>
      </p:sp>
      <p:sp>
        <p:nvSpPr>
          <p:cNvPr id="79875" name="Rectangle 2">
            <a:extLst>
              <a:ext uri="{FF2B5EF4-FFF2-40B4-BE49-F238E27FC236}">
                <a16:creationId xmlns:a16="http://schemas.microsoft.com/office/drawing/2014/main" id="{BD98F1AE-CB7F-D440-8676-7A4403977704}"/>
              </a:ext>
            </a:extLst>
          </p:cNvPr>
          <p:cNvSpPr>
            <a:spLocks noGrp="1" noRot="1" noChangeAspect="1" noChangeArrowheads="1" noTextEdit="1"/>
          </p:cNvSpPr>
          <p:nvPr>
            <p:ph type="sldImg"/>
          </p:nvPr>
        </p:nvSpPr>
        <p:spPr>
          <a:xfrm>
            <a:off x="2751138" y="531813"/>
            <a:ext cx="4730750" cy="2662237"/>
          </a:xfrm>
          <a:ln/>
        </p:spPr>
      </p:sp>
      <p:sp>
        <p:nvSpPr>
          <p:cNvPr id="79876" name="Rectangle 3">
            <a:extLst>
              <a:ext uri="{FF2B5EF4-FFF2-40B4-BE49-F238E27FC236}">
                <a16:creationId xmlns:a16="http://schemas.microsoft.com/office/drawing/2014/main" id="{7EE0600A-69D3-9D4A-9325-2515777343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95F23783-CB51-AA47-B919-97399D1ECC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797B0A-A395-DF41-AA71-B0E3BA159DF8}" type="slidenum">
              <a:rPr lang="en-US" altLang="en-US" sz="1300" smtClean="0"/>
              <a:pPr>
                <a:spcBef>
                  <a:spcPct val="0"/>
                </a:spcBef>
              </a:pPr>
              <a:t>32</a:t>
            </a:fld>
            <a:endParaRPr lang="en-US" altLang="en-US" sz="1300"/>
          </a:p>
        </p:txBody>
      </p:sp>
      <p:sp>
        <p:nvSpPr>
          <p:cNvPr id="81923" name="Rectangle 2">
            <a:extLst>
              <a:ext uri="{FF2B5EF4-FFF2-40B4-BE49-F238E27FC236}">
                <a16:creationId xmlns:a16="http://schemas.microsoft.com/office/drawing/2014/main" id="{1DB540F5-7564-B146-B578-BB3A2899C938}"/>
              </a:ext>
            </a:extLst>
          </p:cNvPr>
          <p:cNvSpPr>
            <a:spLocks noGrp="1" noRot="1" noChangeAspect="1" noChangeArrowheads="1" noTextEdit="1"/>
          </p:cNvSpPr>
          <p:nvPr>
            <p:ph type="sldImg"/>
          </p:nvPr>
        </p:nvSpPr>
        <p:spPr>
          <a:xfrm>
            <a:off x="2751138" y="531813"/>
            <a:ext cx="4730750" cy="2662237"/>
          </a:xfrm>
          <a:ln/>
        </p:spPr>
      </p:sp>
      <p:sp>
        <p:nvSpPr>
          <p:cNvPr id="81924" name="Rectangle 3">
            <a:extLst>
              <a:ext uri="{FF2B5EF4-FFF2-40B4-BE49-F238E27FC236}">
                <a16:creationId xmlns:a16="http://schemas.microsoft.com/office/drawing/2014/main" id="{8FB7226F-56C2-D042-B06B-C046C99A6D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10F8356A-A573-D548-A364-FF2CD6DCDA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8AED33-69BE-0642-8E2A-B5CF2585EEC3}" type="slidenum">
              <a:rPr lang="en-US" altLang="en-US" sz="1300" smtClean="0"/>
              <a:pPr>
                <a:spcBef>
                  <a:spcPct val="0"/>
                </a:spcBef>
              </a:pPr>
              <a:t>33</a:t>
            </a:fld>
            <a:endParaRPr lang="en-US" altLang="en-US" sz="1300"/>
          </a:p>
        </p:txBody>
      </p:sp>
      <p:sp>
        <p:nvSpPr>
          <p:cNvPr id="83971" name="Rectangle 2">
            <a:extLst>
              <a:ext uri="{FF2B5EF4-FFF2-40B4-BE49-F238E27FC236}">
                <a16:creationId xmlns:a16="http://schemas.microsoft.com/office/drawing/2014/main" id="{C3CD054E-E0DE-DA49-BAFA-6468323A8958}"/>
              </a:ext>
            </a:extLst>
          </p:cNvPr>
          <p:cNvSpPr>
            <a:spLocks noGrp="1" noRot="1" noChangeAspect="1" noChangeArrowheads="1" noTextEdit="1"/>
          </p:cNvSpPr>
          <p:nvPr>
            <p:ph type="sldImg"/>
          </p:nvPr>
        </p:nvSpPr>
        <p:spPr>
          <a:xfrm>
            <a:off x="2751138" y="531813"/>
            <a:ext cx="4730750" cy="2662237"/>
          </a:xfrm>
          <a:ln/>
        </p:spPr>
      </p:sp>
      <p:sp>
        <p:nvSpPr>
          <p:cNvPr id="83972" name="Rectangle 3">
            <a:extLst>
              <a:ext uri="{FF2B5EF4-FFF2-40B4-BE49-F238E27FC236}">
                <a16:creationId xmlns:a16="http://schemas.microsoft.com/office/drawing/2014/main" id="{F5110CCC-E1AE-BF40-9DAD-B1563294F0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1360AA5B-6982-434A-B3C2-4A791A82A49C}"/>
              </a:ext>
            </a:extLst>
          </p:cNvPr>
          <p:cNvSpPr>
            <a:spLocks noGrp="1" noRot="1" noChangeAspect="1" noTextEdit="1"/>
          </p:cNvSpPr>
          <p:nvPr>
            <p:ph type="sldImg"/>
          </p:nvPr>
        </p:nvSpPr>
        <p:spPr>
          <a:xfrm>
            <a:off x="2751138" y="531813"/>
            <a:ext cx="4730750" cy="2662237"/>
          </a:xfrm>
          <a:ln/>
        </p:spPr>
      </p:sp>
      <p:sp>
        <p:nvSpPr>
          <p:cNvPr id="86019" name="Notes Placeholder 2">
            <a:extLst>
              <a:ext uri="{FF2B5EF4-FFF2-40B4-BE49-F238E27FC236}">
                <a16:creationId xmlns:a16="http://schemas.microsoft.com/office/drawing/2014/main" id="{6A6B643F-D0E5-5C48-8892-C1E268E7B0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6020" name="Slide Number Placeholder 3">
            <a:extLst>
              <a:ext uri="{FF2B5EF4-FFF2-40B4-BE49-F238E27FC236}">
                <a16:creationId xmlns:a16="http://schemas.microsoft.com/office/drawing/2014/main" id="{278DB179-364A-BE45-A801-43502DD89E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8205B1-4362-874C-BA09-C36F3CE50362}" type="slidenum">
              <a:rPr lang="en-US" altLang="en-US" sz="1300" smtClean="0"/>
              <a:pPr>
                <a:spcBef>
                  <a:spcPct val="0"/>
                </a:spcBef>
              </a:pPr>
              <a:t>34</a:t>
            </a:fld>
            <a:endParaRPr lang="en-US" altLang="en-US"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CEB79371-3C19-BF43-95AD-95F5373D88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29263A-084A-CB40-8D21-40844A59A401}" type="slidenum">
              <a:rPr lang="en-US" altLang="en-US" sz="1300" smtClean="0"/>
              <a:pPr>
                <a:spcBef>
                  <a:spcPct val="0"/>
                </a:spcBef>
              </a:pPr>
              <a:t>35</a:t>
            </a:fld>
            <a:endParaRPr lang="en-US" altLang="en-US" sz="1300"/>
          </a:p>
        </p:txBody>
      </p:sp>
      <p:sp>
        <p:nvSpPr>
          <p:cNvPr id="88067" name="Rectangle 2">
            <a:extLst>
              <a:ext uri="{FF2B5EF4-FFF2-40B4-BE49-F238E27FC236}">
                <a16:creationId xmlns:a16="http://schemas.microsoft.com/office/drawing/2014/main" id="{1D301948-0077-1841-BF76-3744CD4F8ACC}"/>
              </a:ext>
            </a:extLst>
          </p:cNvPr>
          <p:cNvSpPr>
            <a:spLocks noGrp="1" noRot="1" noChangeAspect="1" noChangeArrowheads="1" noTextEdit="1"/>
          </p:cNvSpPr>
          <p:nvPr>
            <p:ph type="sldImg"/>
          </p:nvPr>
        </p:nvSpPr>
        <p:spPr>
          <a:xfrm>
            <a:off x="2751138" y="531813"/>
            <a:ext cx="4730750" cy="2662237"/>
          </a:xfrm>
          <a:ln/>
        </p:spPr>
      </p:sp>
      <p:sp>
        <p:nvSpPr>
          <p:cNvPr id="88068" name="Rectangle 3">
            <a:extLst>
              <a:ext uri="{FF2B5EF4-FFF2-40B4-BE49-F238E27FC236}">
                <a16:creationId xmlns:a16="http://schemas.microsoft.com/office/drawing/2014/main" id="{E5180BAD-DBE0-4740-BD99-CECA26B950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F4BACDEF-B783-C74F-A379-0B43BB5C50C1}"/>
              </a:ext>
            </a:extLst>
          </p:cNvPr>
          <p:cNvSpPr>
            <a:spLocks noGrp="1" noRot="1" noChangeAspect="1" noTextEdit="1"/>
          </p:cNvSpPr>
          <p:nvPr>
            <p:ph type="sldImg"/>
          </p:nvPr>
        </p:nvSpPr>
        <p:spPr>
          <a:xfrm>
            <a:off x="2751138" y="531813"/>
            <a:ext cx="4730750" cy="2662237"/>
          </a:xfrm>
          <a:ln/>
        </p:spPr>
      </p:sp>
      <p:sp>
        <p:nvSpPr>
          <p:cNvPr id="90115" name="Notes Placeholder 2">
            <a:extLst>
              <a:ext uri="{FF2B5EF4-FFF2-40B4-BE49-F238E27FC236}">
                <a16:creationId xmlns:a16="http://schemas.microsoft.com/office/drawing/2014/main" id="{3BA34125-B154-BC4D-8D49-226F1247BC1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0116" name="Slide Number Placeholder 3">
            <a:extLst>
              <a:ext uri="{FF2B5EF4-FFF2-40B4-BE49-F238E27FC236}">
                <a16:creationId xmlns:a16="http://schemas.microsoft.com/office/drawing/2014/main" id="{B3D75505-1508-7B4D-8F95-A1A816F8333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8833A2-AF75-2948-8575-2702B1BFE36F}" type="slidenum">
              <a:rPr lang="en-US" altLang="en-US" sz="1300" smtClean="0"/>
              <a:pPr>
                <a:spcBef>
                  <a:spcPct val="0"/>
                </a:spcBef>
              </a:pPr>
              <a:t>36</a:t>
            </a:fld>
            <a:endParaRPr lang="en-US" altLang="en-US"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61800157-DC03-524D-BB28-FEF6E9640BEC}"/>
              </a:ext>
            </a:extLst>
          </p:cNvPr>
          <p:cNvSpPr>
            <a:spLocks noGrp="1" noRot="1" noChangeAspect="1" noTextEdit="1"/>
          </p:cNvSpPr>
          <p:nvPr>
            <p:ph type="sldImg"/>
          </p:nvPr>
        </p:nvSpPr>
        <p:spPr>
          <a:xfrm>
            <a:off x="2751138" y="531813"/>
            <a:ext cx="4730750" cy="2662237"/>
          </a:xfrm>
          <a:ln/>
        </p:spPr>
      </p:sp>
      <p:sp>
        <p:nvSpPr>
          <p:cNvPr id="92163" name="Notes Placeholder 2">
            <a:extLst>
              <a:ext uri="{FF2B5EF4-FFF2-40B4-BE49-F238E27FC236}">
                <a16:creationId xmlns:a16="http://schemas.microsoft.com/office/drawing/2014/main" id="{D6A80797-B2B6-C04E-80F2-54A2A65ADB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164" name="Slide Number Placeholder 3">
            <a:extLst>
              <a:ext uri="{FF2B5EF4-FFF2-40B4-BE49-F238E27FC236}">
                <a16:creationId xmlns:a16="http://schemas.microsoft.com/office/drawing/2014/main" id="{F13C39B9-F35D-1246-BF95-32EE1E58AC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435202-AA8C-4D47-8492-D3FEDAD90FB3}" type="slidenum">
              <a:rPr lang="en-US" altLang="en-US" sz="1300" smtClean="0"/>
              <a:pPr>
                <a:spcBef>
                  <a:spcPct val="0"/>
                </a:spcBef>
              </a:pPr>
              <a:t>37</a:t>
            </a:fld>
            <a:endParaRPr lang="en-US" altLang="en-US" sz="13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26605A71-2FDA-6046-A607-85C33D77BA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7478C1-C9F0-6A4E-88DE-B203B30880C0}" type="slidenum">
              <a:rPr lang="en-US" altLang="en-US" sz="1300" smtClean="0"/>
              <a:pPr>
                <a:spcBef>
                  <a:spcPct val="0"/>
                </a:spcBef>
              </a:pPr>
              <a:t>38</a:t>
            </a:fld>
            <a:endParaRPr lang="en-US" altLang="en-US" sz="1300"/>
          </a:p>
        </p:txBody>
      </p:sp>
      <p:sp>
        <p:nvSpPr>
          <p:cNvPr id="94211" name="Rectangle 2">
            <a:extLst>
              <a:ext uri="{FF2B5EF4-FFF2-40B4-BE49-F238E27FC236}">
                <a16:creationId xmlns:a16="http://schemas.microsoft.com/office/drawing/2014/main" id="{A0145C9A-F964-6C47-9A9D-58A7D9D64B78}"/>
              </a:ext>
            </a:extLst>
          </p:cNvPr>
          <p:cNvSpPr>
            <a:spLocks noGrp="1" noRot="1" noChangeAspect="1" noChangeArrowheads="1" noTextEdit="1"/>
          </p:cNvSpPr>
          <p:nvPr>
            <p:ph type="sldImg"/>
          </p:nvPr>
        </p:nvSpPr>
        <p:spPr>
          <a:xfrm>
            <a:off x="2751138" y="531813"/>
            <a:ext cx="4730750" cy="2662237"/>
          </a:xfrm>
          <a:ln/>
        </p:spPr>
      </p:sp>
      <p:sp>
        <p:nvSpPr>
          <p:cNvPr id="94212" name="Rectangle 3">
            <a:extLst>
              <a:ext uri="{FF2B5EF4-FFF2-40B4-BE49-F238E27FC236}">
                <a16:creationId xmlns:a16="http://schemas.microsoft.com/office/drawing/2014/main" id="{43DEA1F1-0661-A545-A698-F9834490A9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F2FCBFAD-CEA5-D541-A902-E2529D2FE6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3BC4C0-7D7C-3B40-9DF0-83E0E82E00D6}" type="slidenum">
              <a:rPr lang="en-US" altLang="en-US" sz="1300" smtClean="0"/>
              <a:pPr>
                <a:spcBef>
                  <a:spcPct val="0"/>
                </a:spcBef>
              </a:pPr>
              <a:t>39</a:t>
            </a:fld>
            <a:endParaRPr lang="en-US" altLang="en-US" sz="1300"/>
          </a:p>
        </p:txBody>
      </p:sp>
      <p:sp>
        <p:nvSpPr>
          <p:cNvPr id="96259" name="Rectangle 2">
            <a:extLst>
              <a:ext uri="{FF2B5EF4-FFF2-40B4-BE49-F238E27FC236}">
                <a16:creationId xmlns:a16="http://schemas.microsoft.com/office/drawing/2014/main" id="{38243B07-633D-AC45-B9AC-62C36DACDFE4}"/>
              </a:ext>
            </a:extLst>
          </p:cNvPr>
          <p:cNvSpPr>
            <a:spLocks noGrp="1" noRot="1" noChangeAspect="1" noChangeArrowheads="1" noTextEdit="1"/>
          </p:cNvSpPr>
          <p:nvPr>
            <p:ph type="sldImg"/>
          </p:nvPr>
        </p:nvSpPr>
        <p:spPr>
          <a:xfrm>
            <a:off x="2751138" y="531813"/>
            <a:ext cx="4730750" cy="2662237"/>
          </a:xfrm>
          <a:ln/>
        </p:spPr>
      </p:sp>
      <p:sp>
        <p:nvSpPr>
          <p:cNvPr id="96260" name="Rectangle 3">
            <a:extLst>
              <a:ext uri="{FF2B5EF4-FFF2-40B4-BE49-F238E27FC236}">
                <a16:creationId xmlns:a16="http://schemas.microsoft.com/office/drawing/2014/main" id="{C7F01CE6-14CC-1B44-9B3D-FC2EF41A32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F87EEAB9-60F0-EA4F-9F79-E7B115A99E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863C4C-A0F6-804F-BAA9-E3275F2EAD52}" type="slidenum">
              <a:rPr lang="en-US" altLang="en-US" sz="1300" smtClean="0"/>
              <a:pPr>
                <a:spcBef>
                  <a:spcPct val="0"/>
                </a:spcBef>
              </a:pPr>
              <a:t>40</a:t>
            </a:fld>
            <a:endParaRPr lang="en-US" altLang="en-US" sz="1300"/>
          </a:p>
        </p:txBody>
      </p:sp>
      <p:sp>
        <p:nvSpPr>
          <p:cNvPr id="98307" name="Rectangle 2">
            <a:extLst>
              <a:ext uri="{FF2B5EF4-FFF2-40B4-BE49-F238E27FC236}">
                <a16:creationId xmlns:a16="http://schemas.microsoft.com/office/drawing/2014/main" id="{CDF48F9C-3B2B-A640-9726-1836FC85F8E7}"/>
              </a:ext>
            </a:extLst>
          </p:cNvPr>
          <p:cNvSpPr>
            <a:spLocks noGrp="1" noRot="1" noChangeAspect="1" noChangeArrowheads="1" noTextEdit="1"/>
          </p:cNvSpPr>
          <p:nvPr>
            <p:ph type="sldImg"/>
          </p:nvPr>
        </p:nvSpPr>
        <p:spPr>
          <a:xfrm>
            <a:off x="2751138" y="531813"/>
            <a:ext cx="4730750" cy="2662237"/>
          </a:xfrm>
          <a:ln/>
        </p:spPr>
      </p:sp>
      <p:sp>
        <p:nvSpPr>
          <p:cNvPr id="98308" name="Rectangle 3">
            <a:extLst>
              <a:ext uri="{FF2B5EF4-FFF2-40B4-BE49-F238E27FC236}">
                <a16:creationId xmlns:a16="http://schemas.microsoft.com/office/drawing/2014/main" id="{BBBEBB57-9178-9F4C-BC9E-244F38A5C6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52ED924-C15E-7142-AB0C-40BBE3973E1B}"/>
              </a:ext>
            </a:extLst>
          </p:cNvPr>
          <p:cNvSpPr>
            <a:spLocks noGrp="1" noRot="1" noChangeAspect="1" noTextEdit="1"/>
          </p:cNvSpPr>
          <p:nvPr>
            <p:ph type="sldImg"/>
          </p:nvPr>
        </p:nvSpPr>
        <p:spPr>
          <a:xfrm>
            <a:off x="2751138" y="531813"/>
            <a:ext cx="4730750" cy="2662237"/>
          </a:xfrm>
          <a:ln/>
        </p:spPr>
      </p:sp>
      <p:sp>
        <p:nvSpPr>
          <p:cNvPr id="26627" name="Notes Placeholder 2">
            <a:extLst>
              <a:ext uri="{FF2B5EF4-FFF2-40B4-BE49-F238E27FC236}">
                <a16:creationId xmlns:a16="http://schemas.microsoft.com/office/drawing/2014/main" id="{09F222FF-C125-1A43-9943-F745599A1C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Slide Number Placeholder 3">
            <a:extLst>
              <a:ext uri="{FF2B5EF4-FFF2-40B4-BE49-F238E27FC236}">
                <a16:creationId xmlns:a16="http://schemas.microsoft.com/office/drawing/2014/main" id="{A3CC41D3-8690-0C4A-B991-2217475625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14BF59-43E8-914E-A12E-0DFDA04A1E1F}" type="slidenum">
              <a:rPr lang="en-US" altLang="en-US" sz="1300" smtClean="0"/>
              <a:pPr>
                <a:spcBef>
                  <a:spcPct val="0"/>
                </a:spcBef>
              </a:pPr>
              <a:t>5</a:t>
            </a:fld>
            <a:endParaRPr lang="en-US" altLang="en-US"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3C6A7909-4C38-5D41-B747-56E221E16A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CB3139-B769-984B-9213-6333BF92D694}" type="slidenum">
              <a:rPr lang="en-US" altLang="en-US" sz="1300" smtClean="0"/>
              <a:pPr>
                <a:spcBef>
                  <a:spcPct val="0"/>
                </a:spcBef>
              </a:pPr>
              <a:t>41</a:t>
            </a:fld>
            <a:endParaRPr lang="en-US" altLang="en-US" sz="1300"/>
          </a:p>
        </p:txBody>
      </p:sp>
      <p:sp>
        <p:nvSpPr>
          <p:cNvPr id="100355" name="Rectangle 2">
            <a:extLst>
              <a:ext uri="{FF2B5EF4-FFF2-40B4-BE49-F238E27FC236}">
                <a16:creationId xmlns:a16="http://schemas.microsoft.com/office/drawing/2014/main" id="{A9BD3657-E0E8-0E45-B9D9-6B1C9CB6F979}"/>
              </a:ext>
            </a:extLst>
          </p:cNvPr>
          <p:cNvSpPr>
            <a:spLocks noGrp="1" noRot="1" noChangeAspect="1" noChangeArrowheads="1" noTextEdit="1"/>
          </p:cNvSpPr>
          <p:nvPr>
            <p:ph type="sldImg"/>
          </p:nvPr>
        </p:nvSpPr>
        <p:spPr>
          <a:xfrm>
            <a:off x="2751138" y="531813"/>
            <a:ext cx="4730750" cy="2662237"/>
          </a:xfrm>
          <a:ln/>
        </p:spPr>
      </p:sp>
      <p:sp>
        <p:nvSpPr>
          <p:cNvPr id="100356" name="Rectangle 3">
            <a:extLst>
              <a:ext uri="{FF2B5EF4-FFF2-40B4-BE49-F238E27FC236}">
                <a16:creationId xmlns:a16="http://schemas.microsoft.com/office/drawing/2014/main" id="{64C4C704-6A52-1549-840B-3F652E6E43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01AE03A8-E5C1-4040-B193-3D57B69D54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F1887FB-2013-D64F-AE4A-0845D1D50FF7}" type="slidenum">
              <a:rPr lang="en-US" altLang="en-US" sz="1300" smtClean="0"/>
              <a:pPr>
                <a:spcBef>
                  <a:spcPct val="0"/>
                </a:spcBef>
              </a:pPr>
              <a:t>42</a:t>
            </a:fld>
            <a:endParaRPr lang="en-US" altLang="en-US" sz="1300"/>
          </a:p>
        </p:txBody>
      </p:sp>
      <p:sp>
        <p:nvSpPr>
          <p:cNvPr id="102403" name="Rectangle 2">
            <a:extLst>
              <a:ext uri="{FF2B5EF4-FFF2-40B4-BE49-F238E27FC236}">
                <a16:creationId xmlns:a16="http://schemas.microsoft.com/office/drawing/2014/main" id="{3E00B7BA-0883-A347-BA78-FD77676BC15E}"/>
              </a:ext>
            </a:extLst>
          </p:cNvPr>
          <p:cNvSpPr>
            <a:spLocks noGrp="1" noRot="1" noChangeAspect="1" noChangeArrowheads="1" noTextEdit="1"/>
          </p:cNvSpPr>
          <p:nvPr>
            <p:ph type="sldImg"/>
          </p:nvPr>
        </p:nvSpPr>
        <p:spPr>
          <a:xfrm>
            <a:off x="2751138" y="531813"/>
            <a:ext cx="4730750" cy="2662237"/>
          </a:xfrm>
          <a:ln/>
        </p:spPr>
      </p:sp>
      <p:sp>
        <p:nvSpPr>
          <p:cNvPr id="102404" name="Rectangle 3">
            <a:extLst>
              <a:ext uri="{FF2B5EF4-FFF2-40B4-BE49-F238E27FC236}">
                <a16:creationId xmlns:a16="http://schemas.microsoft.com/office/drawing/2014/main" id="{D192B9E2-A444-E14C-8AD8-E55707E466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1A79A51E-0CC3-3E40-9172-271D357152C3}"/>
              </a:ext>
            </a:extLst>
          </p:cNvPr>
          <p:cNvSpPr>
            <a:spLocks noGrp="1" noRot="1" noChangeAspect="1" noTextEdit="1"/>
          </p:cNvSpPr>
          <p:nvPr>
            <p:ph type="sldImg"/>
          </p:nvPr>
        </p:nvSpPr>
        <p:spPr>
          <a:xfrm>
            <a:off x="2751138" y="531813"/>
            <a:ext cx="4730750" cy="2662237"/>
          </a:xfrm>
          <a:ln/>
        </p:spPr>
      </p:sp>
      <p:sp>
        <p:nvSpPr>
          <p:cNvPr id="104451" name="Notes Placeholder 2">
            <a:extLst>
              <a:ext uri="{FF2B5EF4-FFF2-40B4-BE49-F238E27FC236}">
                <a16:creationId xmlns:a16="http://schemas.microsoft.com/office/drawing/2014/main" id="{FCAA8267-7C13-E743-97EB-865E5753086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4452" name="Slide Number Placeholder 3">
            <a:extLst>
              <a:ext uri="{FF2B5EF4-FFF2-40B4-BE49-F238E27FC236}">
                <a16:creationId xmlns:a16="http://schemas.microsoft.com/office/drawing/2014/main" id="{5B7D8725-3B20-E74D-B255-57D0BD48A8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1FF976-AFE3-7447-B278-16A9B5888CFC}" type="slidenum">
              <a:rPr lang="en-US" altLang="en-US" sz="1300" smtClean="0"/>
              <a:pPr>
                <a:spcBef>
                  <a:spcPct val="0"/>
                </a:spcBef>
              </a:pPr>
              <a:t>43</a:t>
            </a:fld>
            <a:endParaRPr lang="en-US" altLang="en-US" sz="130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687957A3-57B3-8B4C-966E-A218AEF3D8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5AF83F-DC44-E54C-A18D-20E8A596075C}" type="slidenum">
              <a:rPr lang="en-US" altLang="en-US" sz="1300" smtClean="0"/>
              <a:pPr>
                <a:spcBef>
                  <a:spcPct val="0"/>
                </a:spcBef>
              </a:pPr>
              <a:t>44</a:t>
            </a:fld>
            <a:endParaRPr lang="en-US" altLang="en-US" sz="1300"/>
          </a:p>
        </p:txBody>
      </p:sp>
      <p:sp>
        <p:nvSpPr>
          <p:cNvPr id="106499" name="Rectangle 2">
            <a:extLst>
              <a:ext uri="{FF2B5EF4-FFF2-40B4-BE49-F238E27FC236}">
                <a16:creationId xmlns:a16="http://schemas.microsoft.com/office/drawing/2014/main" id="{2A2AA41F-1E5C-A143-86EC-72F3D864A092}"/>
              </a:ext>
            </a:extLst>
          </p:cNvPr>
          <p:cNvSpPr>
            <a:spLocks noGrp="1" noRot="1" noChangeAspect="1" noChangeArrowheads="1" noTextEdit="1"/>
          </p:cNvSpPr>
          <p:nvPr>
            <p:ph type="sldImg"/>
          </p:nvPr>
        </p:nvSpPr>
        <p:spPr>
          <a:xfrm>
            <a:off x="2751138" y="531813"/>
            <a:ext cx="4730750" cy="2662237"/>
          </a:xfrm>
          <a:ln/>
        </p:spPr>
      </p:sp>
      <p:sp>
        <p:nvSpPr>
          <p:cNvPr id="106500" name="Rectangle 3">
            <a:extLst>
              <a:ext uri="{FF2B5EF4-FFF2-40B4-BE49-F238E27FC236}">
                <a16:creationId xmlns:a16="http://schemas.microsoft.com/office/drawing/2014/main" id="{2F966237-F607-D84C-9C5F-46D212F206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0ACED11A-7CC3-814E-B4AF-3B7A3394A1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D04482-2218-8844-9896-ED0EDC244F18}" type="slidenum">
              <a:rPr lang="en-US" altLang="en-US" sz="1300" smtClean="0"/>
              <a:pPr>
                <a:spcBef>
                  <a:spcPct val="0"/>
                </a:spcBef>
              </a:pPr>
              <a:t>45</a:t>
            </a:fld>
            <a:endParaRPr lang="en-US" altLang="en-US" sz="1300"/>
          </a:p>
        </p:txBody>
      </p:sp>
      <p:sp>
        <p:nvSpPr>
          <p:cNvPr id="108547" name="Rectangle 2">
            <a:extLst>
              <a:ext uri="{FF2B5EF4-FFF2-40B4-BE49-F238E27FC236}">
                <a16:creationId xmlns:a16="http://schemas.microsoft.com/office/drawing/2014/main" id="{9636EBD7-1629-D046-B253-B2E07CBD882B}"/>
              </a:ext>
            </a:extLst>
          </p:cNvPr>
          <p:cNvSpPr>
            <a:spLocks noGrp="1" noRot="1" noChangeAspect="1" noChangeArrowheads="1" noTextEdit="1"/>
          </p:cNvSpPr>
          <p:nvPr>
            <p:ph type="sldImg"/>
          </p:nvPr>
        </p:nvSpPr>
        <p:spPr>
          <a:xfrm>
            <a:off x="2751138" y="531813"/>
            <a:ext cx="4730750" cy="2662237"/>
          </a:xfrm>
          <a:ln/>
        </p:spPr>
      </p:sp>
      <p:sp>
        <p:nvSpPr>
          <p:cNvPr id="108548" name="Rectangle 3">
            <a:extLst>
              <a:ext uri="{FF2B5EF4-FFF2-40B4-BE49-F238E27FC236}">
                <a16:creationId xmlns:a16="http://schemas.microsoft.com/office/drawing/2014/main" id="{965F9308-AEEF-9F48-9546-0652A43BC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1036B2BF-D226-EA42-9242-E505F6AE1DA0}"/>
              </a:ext>
            </a:extLst>
          </p:cNvPr>
          <p:cNvSpPr>
            <a:spLocks noGrp="1" noRot="1" noChangeAspect="1" noTextEdit="1"/>
          </p:cNvSpPr>
          <p:nvPr>
            <p:ph type="sldImg"/>
          </p:nvPr>
        </p:nvSpPr>
        <p:spPr>
          <a:xfrm>
            <a:off x="2751138" y="531813"/>
            <a:ext cx="4730750" cy="2662237"/>
          </a:xfrm>
          <a:ln/>
        </p:spPr>
      </p:sp>
      <p:sp>
        <p:nvSpPr>
          <p:cNvPr id="110595" name="Notes Placeholder 2">
            <a:extLst>
              <a:ext uri="{FF2B5EF4-FFF2-40B4-BE49-F238E27FC236}">
                <a16:creationId xmlns:a16="http://schemas.microsoft.com/office/drawing/2014/main" id="{98A754F2-BCB6-C141-8C67-C4F21D8C83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0596" name="Slide Number Placeholder 3">
            <a:extLst>
              <a:ext uri="{FF2B5EF4-FFF2-40B4-BE49-F238E27FC236}">
                <a16:creationId xmlns:a16="http://schemas.microsoft.com/office/drawing/2014/main" id="{6773BD67-A70B-F64B-A8F3-0429EE7C96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8AB8F2-0C1A-0242-8F34-EC170440A430}" type="slidenum">
              <a:rPr lang="en-US" altLang="en-US" sz="1300" smtClean="0"/>
              <a:pPr>
                <a:spcBef>
                  <a:spcPct val="0"/>
                </a:spcBef>
              </a:pPr>
              <a:t>46</a:t>
            </a:fld>
            <a:endParaRPr lang="en-US" alt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5907DF8-7BFB-3348-A42C-ACFD2BEB51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B3C207-6BBB-1C41-A571-354FF2660D02}" type="slidenum">
              <a:rPr lang="en-US" altLang="en-US" sz="1300" smtClean="0"/>
              <a:pPr>
                <a:spcBef>
                  <a:spcPct val="0"/>
                </a:spcBef>
              </a:pPr>
              <a:t>6</a:t>
            </a:fld>
            <a:endParaRPr lang="en-US" altLang="en-US" sz="1300"/>
          </a:p>
        </p:txBody>
      </p:sp>
      <p:sp>
        <p:nvSpPr>
          <p:cNvPr id="28675" name="Rectangle 2">
            <a:extLst>
              <a:ext uri="{FF2B5EF4-FFF2-40B4-BE49-F238E27FC236}">
                <a16:creationId xmlns:a16="http://schemas.microsoft.com/office/drawing/2014/main" id="{CBA9F77F-DD80-D646-9C44-441BDFC74083}"/>
              </a:ext>
            </a:extLst>
          </p:cNvPr>
          <p:cNvSpPr>
            <a:spLocks noGrp="1" noRot="1" noChangeAspect="1" noChangeArrowheads="1" noTextEdit="1"/>
          </p:cNvSpPr>
          <p:nvPr>
            <p:ph type="sldImg"/>
          </p:nvPr>
        </p:nvSpPr>
        <p:spPr>
          <a:xfrm>
            <a:off x="2751138" y="531813"/>
            <a:ext cx="4730750" cy="2662237"/>
          </a:xfrm>
          <a:ln/>
        </p:spPr>
      </p:sp>
      <p:sp>
        <p:nvSpPr>
          <p:cNvPr id="28676" name="Rectangle 3">
            <a:extLst>
              <a:ext uri="{FF2B5EF4-FFF2-40B4-BE49-F238E27FC236}">
                <a16:creationId xmlns:a16="http://schemas.microsoft.com/office/drawing/2014/main" id="{FDD7AAEC-95A2-A148-85A8-A49BCDA054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9708B939-1332-9541-AC60-402DB8803A7C}"/>
              </a:ext>
            </a:extLst>
          </p:cNvPr>
          <p:cNvSpPr>
            <a:spLocks noGrp="1" noRot="1" noChangeAspect="1" noTextEdit="1"/>
          </p:cNvSpPr>
          <p:nvPr>
            <p:ph type="sldImg"/>
          </p:nvPr>
        </p:nvSpPr>
        <p:spPr>
          <a:xfrm>
            <a:off x="2751138" y="531813"/>
            <a:ext cx="4730750" cy="2662237"/>
          </a:xfrm>
          <a:ln/>
        </p:spPr>
      </p:sp>
      <p:sp>
        <p:nvSpPr>
          <p:cNvPr id="30723" name="Notes Placeholder 2">
            <a:extLst>
              <a:ext uri="{FF2B5EF4-FFF2-40B4-BE49-F238E27FC236}">
                <a16:creationId xmlns:a16="http://schemas.microsoft.com/office/drawing/2014/main" id="{FB891A15-6FDA-4444-8401-8E80F94FF1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0724" name="Slide Number Placeholder 3">
            <a:extLst>
              <a:ext uri="{FF2B5EF4-FFF2-40B4-BE49-F238E27FC236}">
                <a16:creationId xmlns:a16="http://schemas.microsoft.com/office/drawing/2014/main" id="{016F9B5B-6B2C-9340-9E21-8A04F315BF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36DE72-CE63-374B-A306-66E12526AD5B}" type="slidenum">
              <a:rPr lang="en-US" altLang="en-US" sz="1300" smtClean="0"/>
              <a:pPr>
                <a:spcBef>
                  <a:spcPct val="0"/>
                </a:spcBef>
              </a:pPr>
              <a:t>7</a:t>
            </a:fld>
            <a:endParaRPr lang="en-US" alt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FE2625EF-5C98-2D4D-9750-8BF382E3F5A9}"/>
              </a:ext>
            </a:extLst>
          </p:cNvPr>
          <p:cNvSpPr>
            <a:spLocks noGrp="1" noRot="1" noChangeAspect="1" noTextEdit="1"/>
          </p:cNvSpPr>
          <p:nvPr>
            <p:ph type="sldImg"/>
          </p:nvPr>
        </p:nvSpPr>
        <p:spPr>
          <a:xfrm>
            <a:off x="2751138" y="531813"/>
            <a:ext cx="4730750" cy="2662237"/>
          </a:xfrm>
          <a:ln/>
        </p:spPr>
      </p:sp>
      <p:sp>
        <p:nvSpPr>
          <p:cNvPr id="32771" name="Notes Placeholder 2">
            <a:extLst>
              <a:ext uri="{FF2B5EF4-FFF2-40B4-BE49-F238E27FC236}">
                <a16:creationId xmlns:a16="http://schemas.microsoft.com/office/drawing/2014/main" id="{B88A07FD-0221-7948-BEF6-271928182E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a:extLst>
              <a:ext uri="{FF2B5EF4-FFF2-40B4-BE49-F238E27FC236}">
                <a16:creationId xmlns:a16="http://schemas.microsoft.com/office/drawing/2014/main" id="{E5188E37-D230-1F43-8E56-DA6DAA1B4A3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B38C0D-FAE5-5548-9CD9-7EA6D728CF61}" type="slidenum">
              <a:rPr lang="en-US" altLang="en-US" sz="1300" smtClean="0"/>
              <a:pPr>
                <a:spcBef>
                  <a:spcPct val="0"/>
                </a:spcBef>
              </a:pPr>
              <a:t>8</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E63E212-FF5E-354E-8CDA-1B042E378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05BE3A-0469-2645-BBAC-E70389584B98}" type="slidenum">
              <a:rPr lang="en-US" altLang="en-US" sz="1300" smtClean="0"/>
              <a:pPr>
                <a:spcBef>
                  <a:spcPct val="0"/>
                </a:spcBef>
              </a:pPr>
              <a:t>9</a:t>
            </a:fld>
            <a:endParaRPr lang="en-US" altLang="en-US" sz="1300"/>
          </a:p>
        </p:txBody>
      </p:sp>
      <p:sp>
        <p:nvSpPr>
          <p:cNvPr id="34819" name="Rectangle 2">
            <a:extLst>
              <a:ext uri="{FF2B5EF4-FFF2-40B4-BE49-F238E27FC236}">
                <a16:creationId xmlns:a16="http://schemas.microsoft.com/office/drawing/2014/main" id="{545EBFA2-402D-2E40-BFC8-BCC603746717}"/>
              </a:ext>
            </a:extLst>
          </p:cNvPr>
          <p:cNvSpPr>
            <a:spLocks noGrp="1" noRot="1" noChangeAspect="1" noChangeArrowheads="1" noTextEdit="1"/>
          </p:cNvSpPr>
          <p:nvPr>
            <p:ph type="sldImg"/>
          </p:nvPr>
        </p:nvSpPr>
        <p:spPr>
          <a:xfrm>
            <a:off x="2751138" y="531813"/>
            <a:ext cx="4730750" cy="2662237"/>
          </a:xfrm>
          <a:ln/>
        </p:spPr>
      </p:sp>
      <p:sp>
        <p:nvSpPr>
          <p:cNvPr id="34820" name="Rectangle 3">
            <a:extLst>
              <a:ext uri="{FF2B5EF4-FFF2-40B4-BE49-F238E27FC236}">
                <a16:creationId xmlns:a16="http://schemas.microsoft.com/office/drawing/2014/main" id="{FF26478F-BB5D-4749-A7D5-50FDE4E996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BBDCBC7F-40A9-F549-8B27-75D029E7F566}"/>
              </a:ext>
            </a:extLst>
          </p:cNvPr>
          <p:cNvSpPr>
            <a:spLocks noGrp="1" noRot="1" noChangeAspect="1" noTextEdit="1"/>
          </p:cNvSpPr>
          <p:nvPr>
            <p:ph type="sldImg"/>
          </p:nvPr>
        </p:nvSpPr>
        <p:spPr>
          <a:xfrm>
            <a:off x="2751138" y="531813"/>
            <a:ext cx="4730750" cy="2662237"/>
          </a:xfrm>
          <a:ln/>
        </p:spPr>
      </p:sp>
      <p:sp>
        <p:nvSpPr>
          <p:cNvPr id="36867" name="Notes Placeholder 2">
            <a:extLst>
              <a:ext uri="{FF2B5EF4-FFF2-40B4-BE49-F238E27FC236}">
                <a16:creationId xmlns:a16="http://schemas.microsoft.com/office/drawing/2014/main" id="{6AD3FB89-096D-5748-9C4B-A0DC5AA351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22573CF5-1682-7540-93B7-8CE1159738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921E14-AAC3-474B-8905-5D8DC46E93C1}" type="slidenum">
              <a:rPr lang="en-US" altLang="en-US" sz="1300" smtClean="0"/>
              <a:pPr>
                <a:spcBef>
                  <a:spcPct val="0"/>
                </a:spcBef>
              </a:pPr>
              <a:t>10</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0DE3BE7-9598-9340-93DB-69879697AEC3}"/>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B2D2260A-A51C-8E4C-AA60-4E981734A190}"/>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4A3D28D-F7F5-954B-B75A-6F2B55DBE429}"/>
              </a:ext>
            </a:extLst>
          </p:cNvPr>
          <p:cNvSpPr>
            <a:spLocks noGrp="1"/>
          </p:cNvSpPr>
          <p:nvPr>
            <p:ph type="sldNum" sz="quarter" idx="12"/>
          </p:nvPr>
        </p:nvSpPr>
        <p:spPr/>
        <p:txBody>
          <a:bodyPr/>
          <a:lstStyle>
            <a:lvl1pPr>
              <a:defRPr/>
            </a:lvl1pPr>
          </a:lstStyle>
          <a:p>
            <a:pPr>
              <a:defRPr/>
            </a:pPr>
            <a:fld id="{9CA2526E-0BBA-5A45-A7DA-2AB784E7932A}" type="slidenum">
              <a:rPr lang="en-AU" altLang="en-US"/>
              <a:pPr>
                <a:defRPr/>
              </a:pPr>
              <a:t>‹#›</a:t>
            </a:fld>
            <a:endParaRPr lang="en-AU" altLang="en-US"/>
          </a:p>
        </p:txBody>
      </p:sp>
    </p:spTree>
    <p:extLst>
      <p:ext uri="{BB962C8B-B14F-4D97-AF65-F5344CB8AC3E}">
        <p14:creationId xmlns:p14="http://schemas.microsoft.com/office/powerpoint/2010/main" val="349927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BEF672-B161-3A45-A8FA-87FCB07C51AF}"/>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0524814A-3FDA-4B46-8B2D-60E6BEEB9619}"/>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AC354A6-688A-6F46-8182-4DDB08CB896D}"/>
              </a:ext>
            </a:extLst>
          </p:cNvPr>
          <p:cNvSpPr>
            <a:spLocks noGrp="1"/>
          </p:cNvSpPr>
          <p:nvPr>
            <p:ph type="sldNum" sz="quarter" idx="12"/>
          </p:nvPr>
        </p:nvSpPr>
        <p:spPr/>
        <p:txBody>
          <a:bodyPr/>
          <a:lstStyle>
            <a:lvl1pPr>
              <a:defRPr/>
            </a:lvl1pPr>
          </a:lstStyle>
          <a:p>
            <a:pPr>
              <a:defRPr/>
            </a:pPr>
            <a:fld id="{660570E3-0BA2-994F-BB7A-EC6DEB44AEFB}" type="slidenum">
              <a:rPr lang="en-AU" altLang="en-US"/>
              <a:pPr>
                <a:defRPr/>
              </a:pPr>
              <a:t>‹#›</a:t>
            </a:fld>
            <a:endParaRPr lang="en-AU" altLang="en-US"/>
          </a:p>
        </p:txBody>
      </p:sp>
    </p:spTree>
    <p:extLst>
      <p:ext uri="{BB962C8B-B14F-4D97-AF65-F5344CB8AC3E}">
        <p14:creationId xmlns:p14="http://schemas.microsoft.com/office/powerpoint/2010/main" val="1205548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03391E8-AF5C-2344-A917-7B8C5C230F7B}"/>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3C3B2044-67EA-D843-A609-4B0DFA9CB31A}"/>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BD68E3C7-4D7B-4741-B074-EF4E2E9DA752}"/>
              </a:ext>
            </a:extLst>
          </p:cNvPr>
          <p:cNvSpPr>
            <a:spLocks noGrp="1"/>
          </p:cNvSpPr>
          <p:nvPr>
            <p:ph type="sldNum" sz="quarter" idx="12"/>
          </p:nvPr>
        </p:nvSpPr>
        <p:spPr/>
        <p:txBody>
          <a:bodyPr/>
          <a:lstStyle>
            <a:lvl1pPr>
              <a:defRPr/>
            </a:lvl1pPr>
          </a:lstStyle>
          <a:p>
            <a:pPr>
              <a:defRPr/>
            </a:pPr>
            <a:fld id="{241161EA-1AB8-BB49-A06A-3D4023194F74}" type="slidenum">
              <a:rPr lang="en-AU" altLang="en-US"/>
              <a:pPr>
                <a:defRPr/>
              </a:pPr>
              <a:t>‹#›</a:t>
            </a:fld>
            <a:endParaRPr lang="en-AU" altLang="en-US"/>
          </a:p>
        </p:txBody>
      </p:sp>
    </p:spTree>
    <p:extLst>
      <p:ext uri="{BB962C8B-B14F-4D97-AF65-F5344CB8AC3E}">
        <p14:creationId xmlns:p14="http://schemas.microsoft.com/office/powerpoint/2010/main" val="3178557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95A0155-5755-F348-9D9B-25C7BAC79A12}"/>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31E55EBB-0B97-504B-9FB4-699D28D37B2F}"/>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5B545833-8713-D248-BB12-C919E90E28E3}"/>
              </a:ext>
            </a:extLst>
          </p:cNvPr>
          <p:cNvSpPr>
            <a:spLocks noGrp="1"/>
          </p:cNvSpPr>
          <p:nvPr>
            <p:ph type="sldNum" sz="quarter" idx="12"/>
          </p:nvPr>
        </p:nvSpPr>
        <p:spPr/>
        <p:txBody>
          <a:bodyPr/>
          <a:lstStyle>
            <a:lvl1pPr>
              <a:defRPr/>
            </a:lvl1pPr>
          </a:lstStyle>
          <a:p>
            <a:pPr>
              <a:defRPr/>
            </a:pPr>
            <a:fld id="{9602F41D-AE70-8C42-9F8E-04347578061F}" type="slidenum">
              <a:rPr lang="en-AU" altLang="en-US"/>
              <a:pPr>
                <a:defRPr/>
              </a:pPr>
              <a:t>‹#›</a:t>
            </a:fld>
            <a:endParaRPr lang="en-AU" altLang="en-US"/>
          </a:p>
        </p:txBody>
      </p:sp>
    </p:spTree>
    <p:extLst>
      <p:ext uri="{BB962C8B-B14F-4D97-AF65-F5344CB8AC3E}">
        <p14:creationId xmlns:p14="http://schemas.microsoft.com/office/powerpoint/2010/main" val="2643930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F786B77-705C-C945-A98D-EA22B4FF1454}"/>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D354380F-D6AF-9541-8263-68F4C9AC25FF}"/>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D1437891-572D-0D4F-8B79-086BC1C8011B}"/>
              </a:ext>
            </a:extLst>
          </p:cNvPr>
          <p:cNvSpPr>
            <a:spLocks noGrp="1"/>
          </p:cNvSpPr>
          <p:nvPr>
            <p:ph type="sldNum" sz="quarter" idx="12"/>
          </p:nvPr>
        </p:nvSpPr>
        <p:spPr/>
        <p:txBody>
          <a:bodyPr/>
          <a:lstStyle>
            <a:lvl1pPr>
              <a:defRPr/>
            </a:lvl1pPr>
          </a:lstStyle>
          <a:p>
            <a:pPr>
              <a:defRPr/>
            </a:pPr>
            <a:fld id="{296F9D8B-3763-C147-A5C2-3C1D5E2B9204}" type="slidenum">
              <a:rPr lang="en-AU" altLang="en-US"/>
              <a:pPr>
                <a:defRPr/>
              </a:pPr>
              <a:t>‹#›</a:t>
            </a:fld>
            <a:endParaRPr lang="en-AU" altLang="en-US"/>
          </a:p>
        </p:txBody>
      </p:sp>
    </p:spTree>
    <p:extLst>
      <p:ext uri="{BB962C8B-B14F-4D97-AF65-F5344CB8AC3E}">
        <p14:creationId xmlns:p14="http://schemas.microsoft.com/office/powerpoint/2010/main" val="157334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A24C53-031C-5541-9B0B-368037B6B5C6}"/>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EAB1BDEB-76B9-1248-B5D6-157BFAEC8E4E}"/>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BF0A071-4AAC-3D4D-8B6D-8636D9C40D9C}"/>
              </a:ext>
            </a:extLst>
          </p:cNvPr>
          <p:cNvSpPr>
            <a:spLocks noGrp="1"/>
          </p:cNvSpPr>
          <p:nvPr>
            <p:ph type="sldNum" sz="quarter" idx="12"/>
          </p:nvPr>
        </p:nvSpPr>
        <p:spPr/>
        <p:txBody>
          <a:bodyPr/>
          <a:lstStyle>
            <a:lvl1pPr>
              <a:defRPr/>
            </a:lvl1pPr>
          </a:lstStyle>
          <a:p>
            <a:pPr>
              <a:defRPr/>
            </a:pPr>
            <a:fld id="{645A5580-F469-6B45-AA24-8A6D0F4767E5}" type="slidenum">
              <a:rPr lang="en-AU" altLang="en-US"/>
              <a:pPr>
                <a:defRPr/>
              </a:pPr>
              <a:t>‹#›</a:t>
            </a:fld>
            <a:endParaRPr lang="en-AU" altLang="en-US"/>
          </a:p>
        </p:txBody>
      </p:sp>
    </p:spTree>
    <p:extLst>
      <p:ext uri="{BB962C8B-B14F-4D97-AF65-F5344CB8AC3E}">
        <p14:creationId xmlns:p14="http://schemas.microsoft.com/office/powerpoint/2010/main" val="3640509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77D5366E-F587-234A-96DB-2CA0970F9061}"/>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6A726CD1-B465-5C4B-9329-1E782B3F5DD3}"/>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1E31A172-E10C-B04E-9D40-E799288071E9}"/>
              </a:ext>
            </a:extLst>
          </p:cNvPr>
          <p:cNvSpPr>
            <a:spLocks noGrp="1"/>
          </p:cNvSpPr>
          <p:nvPr>
            <p:ph type="sldNum" sz="quarter" idx="12"/>
          </p:nvPr>
        </p:nvSpPr>
        <p:spPr/>
        <p:txBody>
          <a:bodyPr/>
          <a:lstStyle>
            <a:lvl1pPr>
              <a:defRPr/>
            </a:lvl1pPr>
          </a:lstStyle>
          <a:p>
            <a:pPr>
              <a:defRPr/>
            </a:pPr>
            <a:fld id="{5A522762-A367-A544-A4DA-E5B07CEEF30D}" type="slidenum">
              <a:rPr lang="en-AU" altLang="en-US"/>
              <a:pPr>
                <a:defRPr/>
              </a:pPr>
              <a:t>‹#›</a:t>
            </a:fld>
            <a:endParaRPr lang="en-AU" altLang="en-US"/>
          </a:p>
        </p:txBody>
      </p:sp>
    </p:spTree>
    <p:extLst>
      <p:ext uri="{BB962C8B-B14F-4D97-AF65-F5344CB8AC3E}">
        <p14:creationId xmlns:p14="http://schemas.microsoft.com/office/powerpoint/2010/main" val="3733055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CD6F0987-32F9-254B-BBEA-548F56AA5FE5}"/>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E9C65590-0841-2E49-A2CA-B4201DD7CCBF}"/>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53463C04-B7D2-8D48-B317-01ABF73B670C}"/>
              </a:ext>
            </a:extLst>
          </p:cNvPr>
          <p:cNvSpPr>
            <a:spLocks noGrp="1"/>
          </p:cNvSpPr>
          <p:nvPr>
            <p:ph type="sldNum" sz="quarter" idx="12"/>
          </p:nvPr>
        </p:nvSpPr>
        <p:spPr/>
        <p:txBody>
          <a:bodyPr/>
          <a:lstStyle>
            <a:lvl1pPr>
              <a:defRPr/>
            </a:lvl1pPr>
          </a:lstStyle>
          <a:p>
            <a:pPr>
              <a:defRPr/>
            </a:pPr>
            <a:fld id="{E622BED9-6D6F-6C47-9856-C279FDABDF3C}" type="slidenum">
              <a:rPr lang="en-AU" altLang="en-US"/>
              <a:pPr>
                <a:defRPr/>
              </a:pPr>
              <a:t>‹#›</a:t>
            </a:fld>
            <a:endParaRPr lang="en-AU" altLang="en-US"/>
          </a:p>
        </p:txBody>
      </p:sp>
    </p:spTree>
    <p:extLst>
      <p:ext uri="{BB962C8B-B14F-4D97-AF65-F5344CB8AC3E}">
        <p14:creationId xmlns:p14="http://schemas.microsoft.com/office/powerpoint/2010/main" val="398866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EBE400F2-09FB-ED44-8BEE-CFD666704E18}"/>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A9439E06-CB76-DF4E-BEA7-35F59A4E4940}"/>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426E3E04-21CD-044E-B098-504430F4DC16}"/>
              </a:ext>
            </a:extLst>
          </p:cNvPr>
          <p:cNvSpPr>
            <a:spLocks noGrp="1"/>
          </p:cNvSpPr>
          <p:nvPr>
            <p:ph type="sldNum" sz="quarter" idx="12"/>
          </p:nvPr>
        </p:nvSpPr>
        <p:spPr/>
        <p:txBody>
          <a:bodyPr/>
          <a:lstStyle>
            <a:lvl1pPr>
              <a:defRPr/>
            </a:lvl1pPr>
          </a:lstStyle>
          <a:p>
            <a:pPr>
              <a:defRPr/>
            </a:pPr>
            <a:fld id="{4A2D166C-D6FF-6B4E-8FBF-3D2865A3DDF7}" type="slidenum">
              <a:rPr lang="en-AU" altLang="en-US"/>
              <a:pPr>
                <a:defRPr/>
              </a:pPr>
              <a:t>‹#›</a:t>
            </a:fld>
            <a:endParaRPr lang="en-AU" altLang="en-US"/>
          </a:p>
        </p:txBody>
      </p:sp>
    </p:spTree>
    <p:extLst>
      <p:ext uri="{BB962C8B-B14F-4D97-AF65-F5344CB8AC3E}">
        <p14:creationId xmlns:p14="http://schemas.microsoft.com/office/powerpoint/2010/main" val="1730874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8ECD939-CAB3-E143-AB9D-65151CF14CBC}"/>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AF874A41-C26C-BC4D-B584-F02D591C879C}"/>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41CDB45A-BE8C-4B43-ABF6-FFD63E0BCD6B}"/>
              </a:ext>
            </a:extLst>
          </p:cNvPr>
          <p:cNvSpPr>
            <a:spLocks noGrp="1"/>
          </p:cNvSpPr>
          <p:nvPr>
            <p:ph type="sldNum" sz="quarter" idx="12"/>
          </p:nvPr>
        </p:nvSpPr>
        <p:spPr/>
        <p:txBody>
          <a:bodyPr/>
          <a:lstStyle>
            <a:lvl1pPr>
              <a:defRPr/>
            </a:lvl1pPr>
          </a:lstStyle>
          <a:p>
            <a:pPr>
              <a:defRPr/>
            </a:pPr>
            <a:fld id="{13B4B4FC-C5F0-3541-B404-2E4ECD7EF822}" type="slidenum">
              <a:rPr lang="en-AU" altLang="en-US"/>
              <a:pPr>
                <a:defRPr/>
              </a:pPr>
              <a:t>‹#›</a:t>
            </a:fld>
            <a:endParaRPr lang="en-AU" altLang="en-US"/>
          </a:p>
        </p:txBody>
      </p:sp>
    </p:spTree>
    <p:extLst>
      <p:ext uri="{BB962C8B-B14F-4D97-AF65-F5344CB8AC3E}">
        <p14:creationId xmlns:p14="http://schemas.microsoft.com/office/powerpoint/2010/main" val="1978078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51FDDEB-B8A4-8B4D-90BE-54442B34BCDD}"/>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CAE9203B-3D70-CE42-9B13-3DC3D7A02C4F}"/>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E3BF24E1-DEE6-334D-9761-1786A9A83BA1}"/>
              </a:ext>
            </a:extLst>
          </p:cNvPr>
          <p:cNvSpPr>
            <a:spLocks noGrp="1"/>
          </p:cNvSpPr>
          <p:nvPr>
            <p:ph type="sldNum" sz="quarter" idx="12"/>
          </p:nvPr>
        </p:nvSpPr>
        <p:spPr/>
        <p:txBody>
          <a:bodyPr/>
          <a:lstStyle>
            <a:lvl1pPr>
              <a:defRPr/>
            </a:lvl1pPr>
          </a:lstStyle>
          <a:p>
            <a:pPr>
              <a:defRPr/>
            </a:pPr>
            <a:fld id="{245C5CDD-8425-7940-83DF-A5973137BF43}" type="slidenum">
              <a:rPr lang="en-AU" altLang="en-US"/>
              <a:pPr>
                <a:defRPr/>
              </a:pPr>
              <a:t>‹#›</a:t>
            </a:fld>
            <a:endParaRPr lang="en-AU" altLang="en-US"/>
          </a:p>
        </p:txBody>
      </p:sp>
    </p:spTree>
    <p:extLst>
      <p:ext uri="{BB962C8B-B14F-4D97-AF65-F5344CB8AC3E}">
        <p14:creationId xmlns:p14="http://schemas.microsoft.com/office/powerpoint/2010/main" val="88659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7BE2AFD-87EA-5F47-A5F4-F82954064B58}"/>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C9ED7481-BA83-434A-806B-51F79B07706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B02D6530-3A3E-B745-982C-2D326711ADCF}"/>
              </a:ext>
            </a:extLst>
          </p:cNvPr>
          <p:cNvSpPr>
            <a:spLocks noGrp="1"/>
          </p:cNvSpPr>
          <p:nvPr>
            <p:ph type="sldNum" sz="quarter" idx="12"/>
          </p:nvPr>
        </p:nvSpPr>
        <p:spPr/>
        <p:txBody>
          <a:bodyPr/>
          <a:lstStyle>
            <a:lvl1pPr>
              <a:defRPr/>
            </a:lvl1pPr>
          </a:lstStyle>
          <a:p>
            <a:pPr>
              <a:defRPr/>
            </a:pPr>
            <a:fld id="{10EB35CA-BFF5-F442-81D1-EB1DCC7D2A5D}" type="slidenum">
              <a:rPr lang="en-AU" altLang="en-US"/>
              <a:pPr>
                <a:defRPr/>
              </a:pPr>
              <a:t>‹#›</a:t>
            </a:fld>
            <a:endParaRPr lang="en-AU" altLang="en-US"/>
          </a:p>
        </p:txBody>
      </p:sp>
    </p:spTree>
    <p:extLst>
      <p:ext uri="{BB962C8B-B14F-4D97-AF65-F5344CB8AC3E}">
        <p14:creationId xmlns:p14="http://schemas.microsoft.com/office/powerpoint/2010/main" val="2169467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A3BD89F-1D77-1A47-B9C8-D749BE553E55}"/>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A85CF966-3E45-5C40-9651-DA6D9985D60B}"/>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EB8A009D-7323-BC40-A26F-1B6F1B1F5AD2}"/>
              </a:ext>
            </a:extLst>
          </p:cNvPr>
          <p:cNvSpPr>
            <a:spLocks noGrp="1"/>
          </p:cNvSpPr>
          <p:nvPr>
            <p:ph type="sldNum" sz="quarter" idx="12"/>
          </p:nvPr>
        </p:nvSpPr>
        <p:spPr/>
        <p:txBody>
          <a:bodyPr/>
          <a:lstStyle>
            <a:lvl1pPr>
              <a:defRPr/>
            </a:lvl1pPr>
          </a:lstStyle>
          <a:p>
            <a:pPr>
              <a:defRPr/>
            </a:pPr>
            <a:fld id="{EC5EC355-6C90-3C41-9950-6EFAA72E562B}" type="slidenum">
              <a:rPr lang="en-AU" altLang="en-US"/>
              <a:pPr>
                <a:defRPr/>
              </a:pPr>
              <a:t>‹#›</a:t>
            </a:fld>
            <a:endParaRPr lang="en-AU" altLang="en-US"/>
          </a:p>
        </p:txBody>
      </p:sp>
    </p:spTree>
    <p:extLst>
      <p:ext uri="{BB962C8B-B14F-4D97-AF65-F5344CB8AC3E}">
        <p14:creationId xmlns:p14="http://schemas.microsoft.com/office/powerpoint/2010/main" val="1286738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721FBDE-28CD-2740-BB75-4F65F746809E}"/>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D566E4FC-6515-CA40-B480-D54E5BF1BCEE}"/>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917F35B-2579-864B-8441-2FD28C718BD7}"/>
              </a:ext>
            </a:extLst>
          </p:cNvPr>
          <p:cNvSpPr>
            <a:spLocks noGrp="1"/>
          </p:cNvSpPr>
          <p:nvPr>
            <p:ph type="sldNum" sz="quarter" idx="12"/>
          </p:nvPr>
        </p:nvSpPr>
        <p:spPr/>
        <p:txBody>
          <a:bodyPr/>
          <a:lstStyle>
            <a:lvl1pPr>
              <a:defRPr/>
            </a:lvl1pPr>
          </a:lstStyle>
          <a:p>
            <a:pPr>
              <a:defRPr/>
            </a:pPr>
            <a:fld id="{F872638F-FA2E-314C-853C-2DC912118A8E}" type="slidenum">
              <a:rPr lang="en-AU" altLang="en-US"/>
              <a:pPr>
                <a:defRPr/>
              </a:pPr>
              <a:t>‹#›</a:t>
            </a:fld>
            <a:endParaRPr lang="en-AU" altLang="en-US"/>
          </a:p>
        </p:txBody>
      </p:sp>
    </p:spTree>
    <p:extLst>
      <p:ext uri="{BB962C8B-B14F-4D97-AF65-F5344CB8AC3E}">
        <p14:creationId xmlns:p14="http://schemas.microsoft.com/office/powerpoint/2010/main" val="4210899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91B9EF-4B7C-C649-BF9F-4F977978AE81}"/>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DF798DC3-3D90-8C4B-960F-3D0B315FF6E9}"/>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972C115-F7CF-EC46-8CE7-D39874E676CF}"/>
              </a:ext>
            </a:extLst>
          </p:cNvPr>
          <p:cNvSpPr>
            <a:spLocks noGrp="1"/>
          </p:cNvSpPr>
          <p:nvPr>
            <p:ph type="sldNum" sz="quarter" idx="12"/>
          </p:nvPr>
        </p:nvSpPr>
        <p:spPr/>
        <p:txBody>
          <a:bodyPr/>
          <a:lstStyle>
            <a:lvl1pPr>
              <a:defRPr/>
            </a:lvl1pPr>
          </a:lstStyle>
          <a:p>
            <a:pPr>
              <a:defRPr/>
            </a:pPr>
            <a:fld id="{E2FCF0D2-52CF-B74B-A7C8-E17082CA1616}" type="slidenum">
              <a:rPr lang="en-AU" altLang="en-US"/>
              <a:pPr>
                <a:defRPr/>
              </a:pPr>
              <a:t>‹#›</a:t>
            </a:fld>
            <a:endParaRPr lang="en-AU" altLang="en-US"/>
          </a:p>
        </p:txBody>
      </p:sp>
    </p:spTree>
    <p:extLst>
      <p:ext uri="{BB962C8B-B14F-4D97-AF65-F5344CB8AC3E}">
        <p14:creationId xmlns:p14="http://schemas.microsoft.com/office/powerpoint/2010/main" val="1895974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8AE02AA-DD00-5A4E-9A3B-249BBFB3EC40}"/>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BA560C66-9520-C743-8382-8E08292D132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33B39201-B62D-1146-A85E-7F34A9941C80}"/>
              </a:ext>
            </a:extLst>
          </p:cNvPr>
          <p:cNvSpPr>
            <a:spLocks noGrp="1"/>
          </p:cNvSpPr>
          <p:nvPr>
            <p:ph type="sldNum" sz="quarter" idx="12"/>
          </p:nvPr>
        </p:nvSpPr>
        <p:spPr/>
        <p:txBody>
          <a:bodyPr/>
          <a:lstStyle>
            <a:lvl1pPr>
              <a:defRPr/>
            </a:lvl1pPr>
          </a:lstStyle>
          <a:p>
            <a:pPr>
              <a:defRPr/>
            </a:pPr>
            <a:fld id="{33EC95BB-7D02-2043-AE4A-7625605142D6}" type="slidenum">
              <a:rPr lang="en-AU" altLang="en-US"/>
              <a:pPr>
                <a:defRPr/>
              </a:pPr>
              <a:t>‹#›</a:t>
            </a:fld>
            <a:endParaRPr lang="en-AU" altLang="en-US"/>
          </a:p>
        </p:txBody>
      </p:sp>
    </p:spTree>
    <p:extLst>
      <p:ext uri="{BB962C8B-B14F-4D97-AF65-F5344CB8AC3E}">
        <p14:creationId xmlns:p14="http://schemas.microsoft.com/office/powerpoint/2010/main" val="3406820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683459-6FC2-2848-9710-D47DA34F1D18}"/>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4AE82306-A1B3-0F4B-99DA-B189F0671D3E}"/>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8BB46557-DDE5-D141-BAAA-1AA079B66FA1}"/>
              </a:ext>
            </a:extLst>
          </p:cNvPr>
          <p:cNvSpPr>
            <a:spLocks noGrp="1"/>
          </p:cNvSpPr>
          <p:nvPr>
            <p:ph type="sldNum" sz="quarter" idx="12"/>
          </p:nvPr>
        </p:nvSpPr>
        <p:spPr/>
        <p:txBody>
          <a:bodyPr/>
          <a:lstStyle>
            <a:lvl1pPr>
              <a:defRPr/>
            </a:lvl1pPr>
          </a:lstStyle>
          <a:p>
            <a:pPr>
              <a:defRPr/>
            </a:pPr>
            <a:fld id="{12F68C9B-BFDB-744B-939E-8D6DDAB7D65F}" type="slidenum">
              <a:rPr lang="en-AU" altLang="en-US"/>
              <a:pPr>
                <a:defRPr/>
              </a:pPr>
              <a:t>‹#›</a:t>
            </a:fld>
            <a:endParaRPr lang="en-AU" altLang="en-US"/>
          </a:p>
        </p:txBody>
      </p:sp>
    </p:spTree>
    <p:extLst>
      <p:ext uri="{BB962C8B-B14F-4D97-AF65-F5344CB8AC3E}">
        <p14:creationId xmlns:p14="http://schemas.microsoft.com/office/powerpoint/2010/main" val="2589480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ADA523-F36B-A74E-8B12-00913F2DF8D8}"/>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982473E6-BD37-C54B-9410-4F27D55CC175}"/>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8626556C-5A16-054E-A686-B53CB2F7DDA5}"/>
              </a:ext>
            </a:extLst>
          </p:cNvPr>
          <p:cNvSpPr>
            <a:spLocks noGrp="1"/>
          </p:cNvSpPr>
          <p:nvPr>
            <p:ph type="sldNum" sz="quarter" idx="12"/>
          </p:nvPr>
        </p:nvSpPr>
        <p:spPr/>
        <p:txBody>
          <a:bodyPr/>
          <a:lstStyle>
            <a:lvl1pPr>
              <a:defRPr/>
            </a:lvl1pPr>
          </a:lstStyle>
          <a:p>
            <a:pPr>
              <a:defRPr/>
            </a:pPr>
            <a:fld id="{5A2B0879-6CB9-D54D-BB85-498AFC470230}" type="slidenum">
              <a:rPr lang="en-AU" altLang="en-US"/>
              <a:pPr>
                <a:defRPr/>
              </a:pPr>
              <a:t>‹#›</a:t>
            </a:fld>
            <a:endParaRPr lang="en-AU" altLang="en-US"/>
          </a:p>
        </p:txBody>
      </p:sp>
    </p:spTree>
    <p:extLst>
      <p:ext uri="{BB962C8B-B14F-4D97-AF65-F5344CB8AC3E}">
        <p14:creationId xmlns:p14="http://schemas.microsoft.com/office/powerpoint/2010/main" val="19393887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73C5ADFF-5B9E-D74E-B70F-AE9295ADE216}"/>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FA7B4BE8-9CFB-AD48-BA2D-7C212E1C59D7}"/>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EBE8EE5E-7695-3F4C-82D4-616FA40FE143}"/>
              </a:ext>
            </a:extLst>
          </p:cNvPr>
          <p:cNvSpPr>
            <a:spLocks noGrp="1"/>
          </p:cNvSpPr>
          <p:nvPr>
            <p:ph type="sldNum" sz="quarter" idx="12"/>
          </p:nvPr>
        </p:nvSpPr>
        <p:spPr/>
        <p:txBody>
          <a:bodyPr/>
          <a:lstStyle>
            <a:lvl1pPr>
              <a:defRPr/>
            </a:lvl1pPr>
          </a:lstStyle>
          <a:p>
            <a:pPr>
              <a:defRPr/>
            </a:pPr>
            <a:fld id="{B0F71125-7E45-A843-8A67-42612EF859E5}" type="slidenum">
              <a:rPr lang="en-AU" altLang="en-US"/>
              <a:pPr>
                <a:defRPr/>
              </a:pPr>
              <a:t>‹#›</a:t>
            </a:fld>
            <a:endParaRPr lang="en-AU" altLang="en-US"/>
          </a:p>
        </p:txBody>
      </p:sp>
    </p:spTree>
    <p:extLst>
      <p:ext uri="{BB962C8B-B14F-4D97-AF65-F5344CB8AC3E}">
        <p14:creationId xmlns:p14="http://schemas.microsoft.com/office/powerpoint/2010/main" val="3623773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6057713E-7A46-E44C-8D3A-F2EA679F1086}"/>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46274C95-663B-9248-A415-E0E12FC19CFB}"/>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5F9D275F-F465-7A45-8C5F-5F615FBB7A8D}"/>
              </a:ext>
            </a:extLst>
          </p:cNvPr>
          <p:cNvSpPr>
            <a:spLocks noGrp="1"/>
          </p:cNvSpPr>
          <p:nvPr>
            <p:ph type="sldNum" sz="quarter" idx="12"/>
          </p:nvPr>
        </p:nvSpPr>
        <p:spPr/>
        <p:txBody>
          <a:bodyPr/>
          <a:lstStyle>
            <a:lvl1pPr>
              <a:defRPr/>
            </a:lvl1pPr>
          </a:lstStyle>
          <a:p>
            <a:pPr>
              <a:defRPr/>
            </a:pPr>
            <a:fld id="{76EE3D7D-053C-4446-A724-D692218EF0B8}" type="slidenum">
              <a:rPr lang="en-AU" altLang="en-US"/>
              <a:pPr>
                <a:defRPr/>
              </a:pPr>
              <a:t>‹#›</a:t>
            </a:fld>
            <a:endParaRPr lang="en-AU" altLang="en-US"/>
          </a:p>
        </p:txBody>
      </p:sp>
    </p:spTree>
    <p:extLst>
      <p:ext uri="{BB962C8B-B14F-4D97-AF65-F5344CB8AC3E}">
        <p14:creationId xmlns:p14="http://schemas.microsoft.com/office/powerpoint/2010/main" val="883975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49CF48E1-2105-EC42-952A-F493ED5CB108}"/>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D86AB6C2-8798-1049-A8BC-A010A555A6AE}"/>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634CDE07-EDB6-CA42-BC9C-B4BD23D6E90C}"/>
              </a:ext>
            </a:extLst>
          </p:cNvPr>
          <p:cNvSpPr>
            <a:spLocks noGrp="1"/>
          </p:cNvSpPr>
          <p:nvPr>
            <p:ph type="sldNum" sz="quarter" idx="12"/>
          </p:nvPr>
        </p:nvSpPr>
        <p:spPr/>
        <p:txBody>
          <a:bodyPr/>
          <a:lstStyle>
            <a:lvl1pPr>
              <a:defRPr/>
            </a:lvl1pPr>
          </a:lstStyle>
          <a:p>
            <a:pPr>
              <a:defRPr/>
            </a:pPr>
            <a:fld id="{A948D81C-784B-9D49-B137-02CB9E2F82C0}" type="slidenum">
              <a:rPr lang="en-AU" altLang="en-US"/>
              <a:pPr>
                <a:defRPr/>
              </a:pPr>
              <a:t>‹#›</a:t>
            </a:fld>
            <a:endParaRPr lang="en-AU" altLang="en-US"/>
          </a:p>
        </p:txBody>
      </p:sp>
    </p:spTree>
    <p:extLst>
      <p:ext uri="{BB962C8B-B14F-4D97-AF65-F5344CB8AC3E}">
        <p14:creationId xmlns:p14="http://schemas.microsoft.com/office/powerpoint/2010/main" val="6309498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7BF5F3C-6E5A-4047-ACDC-D49FC33AF607}"/>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59C390D0-AC18-8442-A937-99B6490E92B3}"/>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C841A228-C5B8-BC4F-B6D1-2B803141DFA4}"/>
              </a:ext>
            </a:extLst>
          </p:cNvPr>
          <p:cNvSpPr>
            <a:spLocks noGrp="1"/>
          </p:cNvSpPr>
          <p:nvPr>
            <p:ph type="sldNum" sz="quarter" idx="12"/>
          </p:nvPr>
        </p:nvSpPr>
        <p:spPr/>
        <p:txBody>
          <a:bodyPr/>
          <a:lstStyle>
            <a:lvl1pPr>
              <a:defRPr/>
            </a:lvl1pPr>
          </a:lstStyle>
          <a:p>
            <a:pPr>
              <a:defRPr/>
            </a:pPr>
            <a:fld id="{1B860F28-0BA0-AF4C-9CD5-6BF9DF7E726E}" type="slidenum">
              <a:rPr lang="en-AU" altLang="en-US"/>
              <a:pPr>
                <a:defRPr/>
              </a:pPr>
              <a:t>‹#›</a:t>
            </a:fld>
            <a:endParaRPr lang="en-AU" altLang="en-US"/>
          </a:p>
        </p:txBody>
      </p:sp>
    </p:spTree>
    <p:extLst>
      <p:ext uri="{BB962C8B-B14F-4D97-AF65-F5344CB8AC3E}">
        <p14:creationId xmlns:p14="http://schemas.microsoft.com/office/powerpoint/2010/main" val="342008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DA04AC-5A87-EF43-AF49-F80A2397E5B9}"/>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3B485B07-827B-864D-BA68-132A5BD63CD9}"/>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64CF18A1-70BC-3A4C-931D-EEA602548804}"/>
              </a:ext>
            </a:extLst>
          </p:cNvPr>
          <p:cNvSpPr>
            <a:spLocks noGrp="1"/>
          </p:cNvSpPr>
          <p:nvPr>
            <p:ph type="sldNum" sz="quarter" idx="12"/>
          </p:nvPr>
        </p:nvSpPr>
        <p:spPr/>
        <p:txBody>
          <a:bodyPr/>
          <a:lstStyle>
            <a:lvl1pPr>
              <a:defRPr/>
            </a:lvl1pPr>
          </a:lstStyle>
          <a:p>
            <a:pPr>
              <a:defRPr/>
            </a:pPr>
            <a:fld id="{BB2F3399-8030-D745-A6EE-AE2394E61A16}" type="slidenum">
              <a:rPr lang="en-AU" altLang="en-US"/>
              <a:pPr>
                <a:defRPr/>
              </a:pPr>
              <a:t>‹#›</a:t>
            </a:fld>
            <a:endParaRPr lang="en-AU" altLang="en-US"/>
          </a:p>
        </p:txBody>
      </p:sp>
    </p:spTree>
    <p:extLst>
      <p:ext uri="{BB962C8B-B14F-4D97-AF65-F5344CB8AC3E}">
        <p14:creationId xmlns:p14="http://schemas.microsoft.com/office/powerpoint/2010/main" val="1512577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99E2243-FD40-B942-B633-6DBBE6240874}"/>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5ABE64EA-FA56-E442-B54A-281555FD5012}"/>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D3DF90E2-3574-A042-8F2E-A79B835D8187}"/>
              </a:ext>
            </a:extLst>
          </p:cNvPr>
          <p:cNvSpPr>
            <a:spLocks noGrp="1"/>
          </p:cNvSpPr>
          <p:nvPr>
            <p:ph type="sldNum" sz="quarter" idx="12"/>
          </p:nvPr>
        </p:nvSpPr>
        <p:spPr/>
        <p:txBody>
          <a:bodyPr/>
          <a:lstStyle>
            <a:lvl1pPr>
              <a:defRPr/>
            </a:lvl1pPr>
          </a:lstStyle>
          <a:p>
            <a:pPr>
              <a:defRPr/>
            </a:pPr>
            <a:fld id="{2AC772F7-FD3F-0B45-8EA1-8E4152F7BD18}" type="slidenum">
              <a:rPr lang="en-AU" altLang="en-US"/>
              <a:pPr>
                <a:defRPr/>
              </a:pPr>
              <a:t>‹#›</a:t>
            </a:fld>
            <a:endParaRPr lang="en-AU" altLang="en-US"/>
          </a:p>
        </p:txBody>
      </p:sp>
    </p:spTree>
    <p:extLst>
      <p:ext uri="{BB962C8B-B14F-4D97-AF65-F5344CB8AC3E}">
        <p14:creationId xmlns:p14="http://schemas.microsoft.com/office/powerpoint/2010/main" val="1933502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54233B1-869E-2F4A-9F51-7328FEE171B3}"/>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DFB4BCD8-237C-EB4B-83C0-03AFEE7A1063}"/>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CA6E6F43-B59B-E84D-AC35-878C3D3BDCB9}"/>
              </a:ext>
            </a:extLst>
          </p:cNvPr>
          <p:cNvSpPr>
            <a:spLocks noGrp="1"/>
          </p:cNvSpPr>
          <p:nvPr>
            <p:ph type="sldNum" sz="quarter" idx="12"/>
          </p:nvPr>
        </p:nvSpPr>
        <p:spPr/>
        <p:txBody>
          <a:bodyPr/>
          <a:lstStyle>
            <a:lvl1pPr>
              <a:defRPr/>
            </a:lvl1pPr>
          </a:lstStyle>
          <a:p>
            <a:pPr>
              <a:defRPr/>
            </a:pPr>
            <a:fld id="{DA6B94EA-1B70-E64D-8F43-3A1A6B49C5BE}" type="slidenum">
              <a:rPr lang="en-AU" altLang="en-US"/>
              <a:pPr>
                <a:defRPr/>
              </a:pPr>
              <a:t>‹#›</a:t>
            </a:fld>
            <a:endParaRPr lang="en-AU" altLang="en-US"/>
          </a:p>
        </p:txBody>
      </p:sp>
    </p:spTree>
    <p:extLst>
      <p:ext uri="{BB962C8B-B14F-4D97-AF65-F5344CB8AC3E}">
        <p14:creationId xmlns:p14="http://schemas.microsoft.com/office/powerpoint/2010/main" val="2356841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356A12-0206-E942-B86B-5AD20419F9B2}"/>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96A81491-278F-F044-AA22-D0CFE63FE295}"/>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595A3CA-7102-3047-A633-AC6EF9452F7C}"/>
              </a:ext>
            </a:extLst>
          </p:cNvPr>
          <p:cNvSpPr>
            <a:spLocks noGrp="1"/>
          </p:cNvSpPr>
          <p:nvPr>
            <p:ph type="sldNum" sz="quarter" idx="12"/>
          </p:nvPr>
        </p:nvSpPr>
        <p:spPr/>
        <p:txBody>
          <a:bodyPr/>
          <a:lstStyle>
            <a:lvl1pPr>
              <a:defRPr/>
            </a:lvl1pPr>
          </a:lstStyle>
          <a:p>
            <a:pPr>
              <a:defRPr/>
            </a:pPr>
            <a:fld id="{5736058B-D833-B347-B97C-28EE1C7FDAAD}" type="slidenum">
              <a:rPr lang="en-AU" altLang="en-US"/>
              <a:pPr>
                <a:defRPr/>
              </a:pPr>
              <a:t>‹#›</a:t>
            </a:fld>
            <a:endParaRPr lang="en-AU" altLang="en-US"/>
          </a:p>
        </p:txBody>
      </p:sp>
    </p:spTree>
    <p:extLst>
      <p:ext uri="{BB962C8B-B14F-4D97-AF65-F5344CB8AC3E}">
        <p14:creationId xmlns:p14="http://schemas.microsoft.com/office/powerpoint/2010/main" val="17324620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DAABE7E-8733-064F-9179-855191903E69}"/>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31FBA5E1-8239-DF42-A4F5-9FCFEA9AFD81}"/>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67047B8-D467-0840-AD3E-C2E9A2B3F466}"/>
              </a:ext>
            </a:extLst>
          </p:cNvPr>
          <p:cNvSpPr>
            <a:spLocks noGrp="1"/>
          </p:cNvSpPr>
          <p:nvPr>
            <p:ph type="sldNum" sz="quarter" idx="12"/>
          </p:nvPr>
        </p:nvSpPr>
        <p:spPr/>
        <p:txBody>
          <a:bodyPr/>
          <a:lstStyle>
            <a:lvl1pPr>
              <a:defRPr/>
            </a:lvl1pPr>
          </a:lstStyle>
          <a:p>
            <a:pPr>
              <a:defRPr/>
            </a:pPr>
            <a:fld id="{128CF2F3-5305-B948-B8C9-999D0C220F54}" type="slidenum">
              <a:rPr lang="en-AU" altLang="en-US"/>
              <a:pPr>
                <a:defRPr/>
              </a:pPr>
              <a:t>‹#›</a:t>
            </a:fld>
            <a:endParaRPr lang="en-AU" altLang="en-US"/>
          </a:p>
        </p:txBody>
      </p:sp>
    </p:spTree>
    <p:extLst>
      <p:ext uri="{BB962C8B-B14F-4D97-AF65-F5344CB8AC3E}">
        <p14:creationId xmlns:p14="http://schemas.microsoft.com/office/powerpoint/2010/main" val="34841627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7" name="Date Placeholder 6"/>
          <p:cNvSpPr>
            <a:spLocks noGrp="1"/>
          </p:cNvSpPr>
          <p:nvPr>
            <p:ph type="dt" sz="half" idx="10"/>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9CA2526E-0BBA-5A45-A7DA-2AB784E7932A}" type="slidenum">
              <a:rPr lang="en-AU" altLang="en-US" smtClean="0"/>
              <a:pPr>
                <a:defRPr/>
              </a:pPr>
              <a:t>‹#›</a:t>
            </a:fld>
            <a:endParaRPr lang="en-AU" altLang="en-US"/>
          </a:p>
        </p:txBody>
      </p:sp>
    </p:spTree>
    <p:extLst>
      <p:ext uri="{BB962C8B-B14F-4D97-AF65-F5344CB8AC3E}">
        <p14:creationId xmlns:p14="http://schemas.microsoft.com/office/powerpoint/2010/main" val="27097952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8" name="Slide Number Placeholder 5"/>
          <p:cNvSpPr>
            <a:spLocks noGrp="1"/>
          </p:cNvSpPr>
          <p:nvPr>
            <p:ph type="sldNum" sz="quarter" idx="12"/>
          </p:nvPr>
        </p:nvSpPr>
        <p:spPr>
          <a:xfrm>
            <a:off x="8610600" y="6356352"/>
            <a:ext cx="2743200" cy="365125"/>
          </a:xfrm>
        </p:spPr>
        <p:txBody>
          <a:bodyPr/>
          <a:lstStyle/>
          <a:p>
            <a:pPr>
              <a:defRPr/>
            </a:pPr>
            <a:fld id="{10EB35CA-BFF5-F442-81D1-EB1DCC7D2A5D}" type="slidenum">
              <a:rPr lang="en-AU" altLang="en-US" smtClean="0"/>
              <a:pPr>
                <a:defRPr/>
              </a:pPr>
              <a:t>‹#›</a:t>
            </a:fld>
            <a:endParaRPr lang="en-AU" altLang="en-US"/>
          </a:p>
        </p:txBody>
      </p:sp>
    </p:spTree>
    <p:extLst>
      <p:ext uri="{BB962C8B-B14F-4D97-AF65-F5344CB8AC3E}">
        <p14:creationId xmlns:p14="http://schemas.microsoft.com/office/powerpoint/2010/main" val="41905285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BB2F3399-8030-D745-A6EE-AE2394E61A16}" type="slidenum">
              <a:rPr lang="en-AU" altLang="en-US" smtClean="0"/>
              <a:pPr>
                <a:defRPr/>
              </a:pPr>
              <a:t>‹#›</a:t>
            </a:fld>
            <a:endParaRPr lang="en-AU" altLang="en-US"/>
          </a:p>
        </p:txBody>
      </p:sp>
    </p:spTree>
    <p:extLst>
      <p:ext uri="{BB962C8B-B14F-4D97-AF65-F5344CB8AC3E}">
        <p14:creationId xmlns:p14="http://schemas.microsoft.com/office/powerpoint/2010/main" val="11074243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1D9E23D5-9041-124C-B1D9-CA0B56C39AA3}" type="slidenum">
              <a:rPr lang="en-AU" altLang="en-US" smtClean="0"/>
              <a:pPr>
                <a:defRPr/>
              </a:pPr>
              <a:t>‹#›</a:t>
            </a:fld>
            <a:endParaRPr lang="en-AU" altLang="en-US"/>
          </a:p>
        </p:txBody>
      </p:sp>
    </p:spTree>
    <p:extLst>
      <p:ext uri="{BB962C8B-B14F-4D97-AF65-F5344CB8AC3E}">
        <p14:creationId xmlns:p14="http://schemas.microsoft.com/office/powerpoint/2010/main" val="10130342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pPr>
              <a:defRPr/>
            </a:pPr>
            <a:endParaRPr lang="en-AU"/>
          </a:p>
        </p:txBody>
      </p:sp>
      <p:sp>
        <p:nvSpPr>
          <p:cNvPr id="8" name="Footer Placeholder 7"/>
          <p:cNvSpPr>
            <a:spLocks noGrp="1"/>
          </p:cNvSpPr>
          <p:nvPr>
            <p:ph type="ftr" sz="quarter" idx="11"/>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2A2353B3-2D96-FD41-B506-E38894A86D0D}" type="slidenum">
              <a:rPr lang="en-AU" altLang="en-US" smtClean="0"/>
              <a:pPr>
                <a:defRPr/>
              </a:pPr>
              <a:t>‹#›</a:t>
            </a:fld>
            <a:endParaRPr lang="en-AU" altLang="en-US"/>
          </a:p>
        </p:txBody>
      </p:sp>
    </p:spTree>
    <p:extLst>
      <p:ext uri="{BB962C8B-B14F-4D97-AF65-F5344CB8AC3E}">
        <p14:creationId xmlns:p14="http://schemas.microsoft.com/office/powerpoint/2010/main" val="26762576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a:defRPr/>
            </a:pPr>
            <a:endParaRPr lang="en-AU"/>
          </a:p>
        </p:txBody>
      </p:sp>
      <p:sp>
        <p:nvSpPr>
          <p:cNvPr id="4" name="Footer Placeholder 3"/>
          <p:cNvSpPr>
            <a:spLocks noGrp="1"/>
          </p:cNvSpPr>
          <p:nvPr>
            <p:ph type="ftr" sz="quarter" idx="11"/>
          </p:nvPr>
        </p:nvSpPr>
        <p:spPr/>
        <p:txBody>
          <a:bodyPr/>
          <a:lstStyle/>
          <a:p>
            <a:pPr>
              <a:defRPr/>
            </a:pPr>
            <a:endParaRPr lang="en-AU"/>
          </a:p>
        </p:txBody>
      </p:sp>
      <p:sp>
        <p:nvSpPr>
          <p:cNvPr id="5" name="Slide Number Placeholder 4"/>
          <p:cNvSpPr>
            <a:spLocks noGrp="1"/>
          </p:cNvSpPr>
          <p:nvPr>
            <p:ph type="sldNum" sz="quarter" idx="12"/>
          </p:nvPr>
        </p:nvSpPr>
        <p:spPr/>
        <p:txBody>
          <a:bodyPr/>
          <a:lstStyle/>
          <a:p>
            <a:pPr>
              <a:defRPr/>
            </a:pPr>
            <a:fld id="{9EEA68DD-C4CE-4041-AB9C-DCAF55FA0AFC}" type="slidenum">
              <a:rPr lang="en-AU" altLang="en-US" smtClean="0"/>
              <a:pPr>
                <a:defRPr/>
              </a:pPr>
              <a:t>‹#›</a:t>
            </a:fld>
            <a:endParaRPr lang="en-AU" altLang="en-US"/>
          </a:p>
        </p:txBody>
      </p:sp>
    </p:spTree>
    <p:extLst>
      <p:ext uri="{BB962C8B-B14F-4D97-AF65-F5344CB8AC3E}">
        <p14:creationId xmlns:p14="http://schemas.microsoft.com/office/powerpoint/2010/main" val="302230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C3C5132D-8C6F-5A4E-9405-99B3A1CDD6D4}"/>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3F0677F9-16D7-3843-8846-F6D5D7649BD9}"/>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9D5C74E9-3BCF-9948-B2CE-DE560D254F41}"/>
              </a:ext>
            </a:extLst>
          </p:cNvPr>
          <p:cNvSpPr>
            <a:spLocks noGrp="1"/>
          </p:cNvSpPr>
          <p:nvPr>
            <p:ph type="sldNum" sz="quarter" idx="12"/>
          </p:nvPr>
        </p:nvSpPr>
        <p:spPr/>
        <p:txBody>
          <a:bodyPr/>
          <a:lstStyle>
            <a:lvl1pPr>
              <a:defRPr/>
            </a:lvl1pPr>
          </a:lstStyle>
          <a:p>
            <a:pPr>
              <a:defRPr/>
            </a:pPr>
            <a:fld id="{1D9E23D5-9041-124C-B1D9-CA0B56C39AA3}" type="slidenum">
              <a:rPr lang="en-AU" altLang="en-US"/>
              <a:pPr>
                <a:defRPr/>
              </a:pPr>
              <a:t>‹#›</a:t>
            </a:fld>
            <a:endParaRPr lang="en-AU" altLang="en-US"/>
          </a:p>
        </p:txBody>
      </p:sp>
    </p:spTree>
    <p:extLst>
      <p:ext uri="{BB962C8B-B14F-4D97-AF65-F5344CB8AC3E}">
        <p14:creationId xmlns:p14="http://schemas.microsoft.com/office/powerpoint/2010/main" val="37351688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Slide Number Placeholder 3"/>
          <p:cNvSpPr>
            <a:spLocks noGrp="1"/>
          </p:cNvSpPr>
          <p:nvPr>
            <p:ph type="sldNum" sz="quarter" idx="12"/>
          </p:nvPr>
        </p:nvSpPr>
        <p:spPr/>
        <p:txBody>
          <a:bodyPr/>
          <a:lstStyle/>
          <a:p>
            <a:pPr>
              <a:defRPr/>
            </a:pPr>
            <a:fld id="{87500FCF-BDA5-1E44-AF68-CF7DC25A0D1D}" type="slidenum">
              <a:rPr lang="en-AU" altLang="en-US" smtClean="0"/>
              <a:pPr>
                <a:defRPr/>
              </a:pPr>
              <a:t>‹#›</a:t>
            </a:fld>
            <a:endParaRPr lang="en-AU" altLang="en-US"/>
          </a:p>
        </p:txBody>
      </p:sp>
    </p:spTree>
    <p:extLst>
      <p:ext uri="{BB962C8B-B14F-4D97-AF65-F5344CB8AC3E}">
        <p14:creationId xmlns:p14="http://schemas.microsoft.com/office/powerpoint/2010/main" val="33183793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53574B4B-8442-4F48-9BFA-457D410D719F}" type="slidenum">
              <a:rPr lang="en-AU" altLang="en-US" smtClean="0"/>
              <a:pPr>
                <a:defRPr/>
              </a:pPr>
              <a:t>‹#›</a:t>
            </a:fld>
            <a:endParaRPr lang="en-AU" altLang="en-US"/>
          </a:p>
        </p:txBody>
      </p:sp>
    </p:spTree>
    <p:extLst>
      <p:ext uri="{BB962C8B-B14F-4D97-AF65-F5344CB8AC3E}">
        <p14:creationId xmlns:p14="http://schemas.microsoft.com/office/powerpoint/2010/main" val="27996488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A46D4CE2-532E-1142-9910-6C309953FD5E}" type="slidenum">
              <a:rPr lang="en-AU" altLang="en-US" smtClean="0"/>
              <a:pPr>
                <a:defRPr/>
              </a:pPr>
              <a:t>‹#›</a:t>
            </a:fld>
            <a:endParaRPr lang="en-AU" altLang="en-US"/>
          </a:p>
        </p:txBody>
      </p:sp>
    </p:spTree>
    <p:extLst>
      <p:ext uri="{BB962C8B-B14F-4D97-AF65-F5344CB8AC3E}">
        <p14:creationId xmlns:p14="http://schemas.microsoft.com/office/powerpoint/2010/main" val="24437591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660570E3-0BA2-994F-BB7A-EC6DEB44AEFB}" type="slidenum">
              <a:rPr lang="en-AU" altLang="en-US" smtClean="0"/>
              <a:pPr>
                <a:defRPr/>
              </a:pPr>
              <a:t>‹#›</a:t>
            </a:fld>
            <a:endParaRPr lang="en-AU" altLang="en-US"/>
          </a:p>
        </p:txBody>
      </p:sp>
    </p:spTree>
    <p:extLst>
      <p:ext uri="{BB962C8B-B14F-4D97-AF65-F5344CB8AC3E}">
        <p14:creationId xmlns:p14="http://schemas.microsoft.com/office/powerpoint/2010/main" val="23038987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241161EA-1AB8-BB49-A06A-3D4023194F74}" type="slidenum">
              <a:rPr lang="en-AU" altLang="en-US" smtClean="0"/>
              <a:pPr>
                <a:defRPr/>
              </a:pPr>
              <a:t>‹#›</a:t>
            </a:fld>
            <a:endParaRPr lang="en-AU" altLang="en-US"/>
          </a:p>
        </p:txBody>
      </p:sp>
    </p:spTree>
    <p:extLst>
      <p:ext uri="{BB962C8B-B14F-4D97-AF65-F5344CB8AC3E}">
        <p14:creationId xmlns:p14="http://schemas.microsoft.com/office/powerpoint/2010/main" val="3858905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3EE80329-C116-EC40-9087-6A652C1FDD17}"/>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6A657B89-4C5D-B542-AC04-371B72FEF33C}"/>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41452B8F-39B2-B943-BD98-D99B2566D5E0}"/>
              </a:ext>
            </a:extLst>
          </p:cNvPr>
          <p:cNvSpPr>
            <a:spLocks noGrp="1"/>
          </p:cNvSpPr>
          <p:nvPr>
            <p:ph type="sldNum" sz="quarter" idx="12"/>
          </p:nvPr>
        </p:nvSpPr>
        <p:spPr/>
        <p:txBody>
          <a:bodyPr/>
          <a:lstStyle>
            <a:lvl1pPr>
              <a:defRPr/>
            </a:lvl1pPr>
          </a:lstStyle>
          <a:p>
            <a:pPr>
              <a:defRPr/>
            </a:pPr>
            <a:fld id="{2A2353B3-2D96-FD41-B506-E38894A86D0D}" type="slidenum">
              <a:rPr lang="en-AU" altLang="en-US"/>
              <a:pPr>
                <a:defRPr/>
              </a:pPr>
              <a:t>‹#›</a:t>
            </a:fld>
            <a:endParaRPr lang="en-AU" altLang="en-US"/>
          </a:p>
        </p:txBody>
      </p:sp>
    </p:spTree>
    <p:extLst>
      <p:ext uri="{BB962C8B-B14F-4D97-AF65-F5344CB8AC3E}">
        <p14:creationId xmlns:p14="http://schemas.microsoft.com/office/powerpoint/2010/main" val="3794872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2052DCD3-36B2-0A43-A765-D11E8706905C}"/>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D40744FA-A3C1-4940-9CCB-3CCBC0C537D1}"/>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4A44D56C-B2F8-F24E-81FF-C3C630A46B17}"/>
              </a:ext>
            </a:extLst>
          </p:cNvPr>
          <p:cNvSpPr>
            <a:spLocks noGrp="1"/>
          </p:cNvSpPr>
          <p:nvPr>
            <p:ph type="sldNum" sz="quarter" idx="12"/>
          </p:nvPr>
        </p:nvSpPr>
        <p:spPr/>
        <p:txBody>
          <a:bodyPr/>
          <a:lstStyle>
            <a:lvl1pPr>
              <a:defRPr/>
            </a:lvl1pPr>
          </a:lstStyle>
          <a:p>
            <a:pPr>
              <a:defRPr/>
            </a:pPr>
            <a:fld id="{9EEA68DD-C4CE-4041-AB9C-DCAF55FA0AFC}" type="slidenum">
              <a:rPr lang="en-AU" altLang="en-US"/>
              <a:pPr>
                <a:defRPr/>
              </a:pPr>
              <a:t>‹#›</a:t>
            </a:fld>
            <a:endParaRPr lang="en-AU" altLang="en-US"/>
          </a:p>
        </p:txBody>
      </p:sp>
    </p:spTree>
    <p:extLst>
      <p:ext uri="{BB962C8B-B14F-4D97-AF65-F5344CB8AC3E}">
        <p14:creationId xmlns:p14="http://schemas.microsoft.com/office/powerpoint/2010/main" val="189426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7783DD6-288F-D04A-A0A1-E3D58CF5262E}"/>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EEBC0048-73C6-9D4E-8247-D883E00DEA08}"/>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FA246E71-2B9A-E247-AF01-85F85DA98B20}"/>
              </a:ext>
            </a:extLst>
          </p:cNvPr>
          <p:cNvSpPr>
            <a:spLocks noGrp="1"/>
          </p:cNvSpPr>
          <p:nvPr>
            <p:ph type="sldNum" sz="quarter" idx="12"/>
          </p:nvPr>
        </p:nvSpPr>
        <p:spPr/>
        <p:txBody>
          <a:bodyPr/>
          <a:lstStyle>
            <a:lvl1pPr>
              <a:defRPr/>
            </a:lvl1pPr>
          </a:lstStyle>
          <a:p>
            <a:pPr>
              <a:defRPr/>
            </a:pPr>
            <a:fld id="{87500FCF-BDA5-1E44-AF68-CF7DC25A0D1D}" type="slidenum">
              <a:rPr lang="en-AU" altLang="en-US"/>
              <a:pPr>
                <a:defRPr/>
              </a:pPr>
              <a:t>‹#›</a:t>
            </a:fld>
            <a:endParaRPr lang="en-AU" altLang="en-US"/>
          </a:p>
        </p:txBody>
      </p:sp>
    </p:spTree>
    <p:extLst>
      <p:ext uri="{BB962C8B-B14F-4D97-AF65-F5344CB8AC3E}">
        <p14:creationId xmlns:p14="http://schemas.microsoft.com/office/powerpoint/2010/main" val="265128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77E1A47-69E2-1546-909D-294A2CF2F9DA}"/>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C369920B-1C18-3C49-BC6A-76B8AFBE580A}"/>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09E950A7-C6B4-2240-804E-CCC1C5A1B34F}"/>
              </a:ext>
            </a:extLst>
          </p:cNvPr>
          <p:cNvSpPr>
            <a:spLocks noGrp="1"/>
          </p:cNvSpPr>
          <p:nvPr>
            <p:ph type="sldNum" sz="quarter" idx="12"/>
          </p:nvPr>
        </p:nvSpPr>
        <p:spPr/>
        <p:txBody>
          <a:bodyPr/>
          <a:lstStyle>
            <a:lvl1pPr>
              <a:defRPr/>
            </a:lvl1pPr>
          </a:lstStyle>
          <a:p>
            <a:pPr>
              <a:defRPr/>
            </a:pPr>
            <a:fld id="{53574B4B-8442-4F48-9BFA-457D410D719F}" type="slidenum">
              <a:rPr lang="en-AU" altLang="en-US"/>
              <a:pPr>
                <a:defRPr/>
              </a:pPr>
              <a:t>‹#›</a:t>
            </a:fld>
            <a:endParaRPr lang="en-AU" altLang="en-US"/>
          </a:p>
        </p:txBody>
      </p:sp>
    </p:spTree>
    <p:extLst>
      <p:ext uri="{BB962C8B-B14F-4D97-AF65-F5344CB8AC3E}">
        <p14:creationId xmlns:p14="http://schemas.microsoft.com/office/powerpoint/2010/main" val="280019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1E55539-F7C2-2A45-9C11-A36059617684}"/>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F3FC1BBB-E5AA-014B-994D-29A139E8576A}"/>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C52C3635-7EA2-DF4E-8074-D66187B3D385}"/>
              </a:ext>
            </a:extLst>
          </p:cNvPr>
          <p:cNvSpPr>
            <a:spLocks noGrp="1"/>
          </p:cNvSpPr>
          <p:nvPr>
            <p:ph type="sldNum" sz="quarter" idx="12"/>
          </p:nvPr>
        </p:nvSpPr>
        <p:spPr/>
        <p:txBody>
          <a:bodyPr/>
          <a:lstStyle>
            <a:lvl1pPr>
              <a:defRPr/>
            </a:lvl1pPr>
          </a:lstStyle>
          <a:p>
            <a:pPr>
              <a:defRPr/>
            </a:pPr>
            <a:fld id="{A46D4CE2-532E-1142-9910-6C309953FD5E}" type="slidenum">
              <a:rPr lang="en-AU" altLang="en-US"/>
              <a:pPr>
                <a:defRPr/>
              </a:pPr>
              <a:t>‹#›</a:t>
            </a:fld>
            <a:endParaRPr lang="en-AU" altLang="en-US"/>
          </a:p>
        </p:txBody>
      </p:sp>
    </p:spTree>
    <p:extLst>
      <p:ext uri="{BB962C8B-B14F-4D97-AF65-F5344CB8AC3E}">
        <p14:creationId xmlns:p14="http://schemas.microsoft.com/office/powerpoint/2010/main" val="274077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801C55D-0D75-2B40-A6BB-44224FBFA34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a:extLst>
              <a:ext uri="{FF2B5EF4-FFF2-40B4-BE49-F238E27FC236}">
                <a16:creationId xmlns:a16="http://schemas.microsoft.com/office/drawing/2014/main" id="{F56F44AA-FE35-B64D-BFE8-43D4ECC8DDDC}"/>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55493E5B-7819-5944-826B-606C508CAEF4}"/>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598FB197-6CBA-544C-9E5A-BDA6BB8C5F20}"/>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3E102831-511E-C74C-ACFF-32E77193D346}"/>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54BEF23C-F872-DA4B-A1D6-D6B0CA9C91C7}"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C341A88B-BC82-0549-8F6B-E8F57BDE9263}"/>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2051" name="Text Placeholder 2">
            <a:extLst>
              <a:ext uri="{FF2B5EF4-FFF2-40B4-BE49-F238E27FC236}">
                <a16:creationId xmlns:a16="http://schemas.microsoft.com/office/drawing/2014/main" id="{32B6F2BE-1F65-9740-94D3-EDD0B8B43ED7}"/>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9041B18E-7D0E-8F43-8011-89921BB2658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F3E19706-B09C-4642-8CA8-921854C8F252}"/>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EC398E56-A8D7-8443-8548-343B60D29382}"/>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D5B96970-5DA0-7243-B14C-97D3613AC37D}"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 id="2147484476" r:id="rId4"/>
    <p:sldLayoutId id="2147484477" r:id="rId5"/>
    <p:sldLayoutId id="2147484478" r:id="rId6"/>
    <p:sldLayoutId id="2147484479" r:id="rId7"/>
    <p:sldLayoutId id="2147484480" r:id="rId8"/>
    <p:sldLayoutId id="2147484481" r:id="rId9"/>
    <p:sldLayoutId id="2147484482" r:id="rId10"/>
    <p:sldLayoutId id="214748448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4779F23A-3217-EA42-AC65-3AF5CAACD6DB}"/>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3075" name="Text Placeholder 2">
            <a:extLst>
              <a:ext uri="{FF2B5EF4-FFF2-40B4-BE49-F238E27FC236}">
                <a16:creationId xmlns:a16="http://schemas.microsoft.com/office/drawing/2014/main" id="{08AD1490-A81B-9640-AF46-F0844ED77EAC}"/>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D9C8F409-76F7-704F-A5F3-D24CE07706F0}"/>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84156247-D295-2A4A-A221-B88992DE63E2}"/>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D6FAEC4F-8975-9549-8590-EF8DB450DCC3}"/>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DDDC7F3C-0887-6549-BE15-70E1E9011777}"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8200" y="6019759"/>
            <a:ext cx="2502029" cy="838243"/>
          </a:xfrm>
          <a:prstGeom prst="rect">
            <a:avLst/>
          </a:prstGeom>
        </p:spPr>
      </p:pic>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4BEF23C-F872-DA4B-A1D6-D6B0CA9C91C7}" type="slidenum">
              <a:rPr lang="en-AU" altLang="en-US" smtClean="0"/>
              <a:pPr>
                <a:defRPr/>
              </a:pPr>
              <a:t>‹#›</a:t>
            </a:fld>
            <a:endParaRPr lang="en-AU" altLang="en-US"/>
          </a:p>
        </p:txBody>
      </p:sp>
      <p:sp>
        <p:nvSpPr>
          <p:cNvPr id="2" name="Title Placeholder 1"/>
          <p:cNvSpPr>
            <a:spLocks noGrp="1"/>
          </p:cNvSpPr>
          <p:nvPr>
            <p:ph type="title"/>
          </p:nvPr>
        </p:nvSpPr>
        <p:spPr>
          <a:xfrm>
            <a:off x="838200" y="365127"/>
            <a:ext cx="10515600" cy="1325563"/>
          </a:xfrm>
          <a:prstGeom prst="rect">
            <a:avLst/>
          </a:prstGeom>
          <a:solidFill>
            <a:schemeClr val="tx2"/>
          </a:solidFill>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AU"/>
          </a:p>
        </p:txBody>
      </p:sp>
      <p:sp>
        <p:nvSpPr>
          <p:cNvPr id="5" name="Footer Placeholder 4"/>
          <p:cNvSpPr>
            <a:spLocks noGrp="1"/>
          </p:cNvSpPr>
          <p:nvPr>
            <p:ph type="ftr" sz="quarter" idx="3"/>
          </p:nvPr>
        </p:nvSpPr>
        <p:spPr>
          <a:xfrm>
            <a:off x="4019499"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AU"/>
          </a:p>
        </p:txBody>
      </p:sp>
    </p:spTree>
    <p:extLst>
      <p:ext uri="{BB962C8B-B14F-4D97-AF65-F5344CB8AC3E}">
        <p14:creationId xmlns:p14="http://schemas.microsoft.com/office/powerpoint/2010/main" val="1554892566"/>
      </p:ext>
    </p:extLst>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Lst>
  <p:hf hdr="0" ftr="0" dt="0"/>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Ø"/>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ü"/>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ourier New" panose="02070309020205020404" pitchFamily="49"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68760"/>
            <a:ext cx="9144000" cy="1656184"/>
          </a:xfrm>
        </p:spPr>
        <p:txBody>
          <a:bodyPr>
            <a:noAutofit/>
          </a:bodyPr>
          <a:lstStyle/>
          <a:p>
            <a:r>
              <a:rPr lang="en-AU" sz="2500" b="1" dirty="0">
                <a:solidFill>
                  <a:prstClr val="white"/>
                </a:solidFill>
                <a:latin typeface="Calibri"/>
              </a:rPr>
              <a:t>CSIT988/CSIT488</a:t>
            </a:r>
            <a:br>
              <a:rPr lang="en-AU" sz="2500" b="1" dirty="0">
                <a:solidFill>
                  <a:prstClr val="white"/>
                </a:solidFill>
                <a:latin typeface="Calibri"/>
              </a:rPr>
            </a:br>
            <a:r>
              <a:rPr lang="en-AU" sz="2500" b="1" dirty="0">
                <a:solidFill>
                  <a:prstClr val="white"/>
                </a:solidFill>
                <a:latin typeface="Calibri"/>
              </a:rPr>
              <a:t>Security, Ethics and Professionalism</a:t>
            </a:r>
            <a:br>
              <a:rPr lang="en-AU" sz="2500" b="1" dirty="0">
                <a:solidFill>
                  <a:prstClr val="white"/>
                </a:solidFill>
                <a:latin typeface="Calibri"/>
              </a:rPr>
            </a:br>
            <a:r>
              <a:rPr lang="en-US" altLang="en-US" sz="3200" dirty="0"/>
              <a:t>Week 12: </a:t>
            </a:r>
            <a:r>
              <a:rPr lang="en-AU" altLang="en-US" sz="3200" dirty="0"/>
              <a:t>Personnel and security</a:t>
            </a:r>
            <a:br>
              <a:rPr lang="en-AU" altLang="en-US" sz="3200" dirty="0"/>
            </a:br>
            <a:r>
              <a:rPr lang="en-AU" altLang="en-US" sz="3200" dirty="0"/>
              <a:t>Law and Ethics</a:t>
            </a:r>
            <a:endParaRPr lang="en-AU" sz="3200" dirty="0">
              <a:latin typeface="Comic Sans MS" panose="030F0702030302020204" pitchFamily="66" charset="0"/>
            </a:endParaRPr>
          </a:p>
        </p:txBody>
      </p:sp>
      <p:sp>
        <p:nvSpPr>
          <p:cNvPr id="3" name="Subtitle 2"/>
          <p:cNvSpPr>
            <a:spLocks noGrp="1"/>
          </p:cNvSpPr>
          <p:nvPr>
            <p:ph type="subTitle" idx="1"/>
          </p:nvPr>
        </p:nvSpPr>
        <p:spPr>
          <a:xfrm>
            <a:off x="1524000" y="3539408"/>
            <a:ext cx="9144000" cy="1655762"/>
          </a:xfrm>
        </p:spPr>
        <p:txBody>
          <a:bodyPr/>
          <a:lstStyle/>
          <a:p>
            <a:r>
              <a:rPr lang="en-US" b="1" dirty="0">
                <a:solidFill>
                  <a:schemeClr val="tx2">
                    <a:lumMod val="75000"/>
                  </a:schemeClr>
                </a:solidFill>
              </a:rPr>
              <a:t>Subject Coordinator: </a:t>
            </a:r>
            <a:r>
              <a:rPr lang="en-AU" b="1" dirty="0">
                <a:solidFill>
                  <a:schemeClr val="tx2">
                    <a:lumMod val="75000"/>
                  </a:schemeClr>
                </a:solidFill>
                <a:latin typeface="Lucida Calligraphy" panose="03010101010101010101" pitchFamily="66" charset="0"/>
              </a:rPr>
              <a:t>Guangyou Zhou </a:t>
            </a:r>
          </a:p>
          <a:p>
            <a:r>
              <a:rPr lang="en-AU" b="1" dirty="0">
                <a:solidFill>
                  <a:schemeClr val="tx2">
                    <a:lumMod val="75000"/>
                  </a:schemeClr>
                </a:solidFill>
              </a:rPr>
              <a:t>School of Computing and Information Technology</a:t>
            </a:r>
          </a:p>
          <a:p>
            <a:r>
              <a:rPr lang="en-US" altLang="zh-CN" sz="3200" b="1">
                <a:solidFill>
                  <a:schemeClr val="tx2">
                    <a:lumMod val="75000"/>
                  </a:schemeClr>
                </a:solidFill>
              </a:rPr>
              <a:t>Spring</a:t>
            </a:r>
            <a:r>
              <a:rPr lang="en-US" sz="3200" b="1">
                <a:solidFill>
                  <a:schemeClr val="tx2">
                    <a:lumMod val="75000"/>
                  </a:schemeClr>
                </a:solidFill>
              </a:rPr>
              <a:t> 2024</a:t>
            </a:r>
            <a:endParaRPr lang="en-AU" sz="3200" b="1" dirty="0">
              <a:solidFill>
                <a:schemeClr val="tx2">
                  <a:lumMod val="75000"/>
                </a:schemeClr>
              </a:solidFill>
            </a:endParaRPr>
          </a:p>
        </p:txBody>
      </p:sp>
      <p:sp>
        <p:nvSpPr>
          <p:cNvPr id="4" name="Slide Number Placeholder 3"/>
          <p:cNvSpPr>
            <a:spLocks noGrp="1"/>
          </p:cNvSpPr>
          <p:nvPr>
            <p:ph type="sldNum" sz="quarter" idx="12"/>
          </p:nvPr>
        </p:nvSpPr>
        <p:spPr>
          <a:xfrm>
            <a:off x="8610600" y="6356350"/>
            <a:ext cx="2743200" cy="365125"/>
          </a:xfrm>
        </p:spPr>
        <p:txBody>
          <a:bodyPr/>
          <a:lstStyle/>
          <a:p>
            <a:fld id="{DB6D9678-24BC-4ECC-ABC4-FE5E3F280C23}" type="slidenum">
              <a:rPr lang="en-AU" smtClean="0"/>
              <a:t>1</a:t>
            </a:fld>
            <a:endParaRPr lang="en-AU" dirty="0"/>
          </a:p>
        </p:txBody>
      </p:sp>
    </p:spTree>
    <p:extLst>
      <p:ext uri="{BB962C8B-B14F-4D97-AF65-F5344CB8AC3E}">
        <p14:creationId xmlns:p14="http://schemas.microsoft.com/office/powerpoint/2010/main" val="1636472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a:extLst>
              <a:ext uri="{FF2B5EF4-FFF2-40B4-BE49-F238E27FC236}">
                <a16:creationId xmlns:a16="http://schemas.microsoft.com/office/drawing/2014/main" id="{2652C60B-71DE-044C-8A98-4ECBC9E02F83}"/>
              </a:ext>
            </a:extLst>
          </p:cNvPr>
          <p:cNvSpPr>
            <a:spLocks noGrp="1" noChangeArrowheads="1"/>
          </p:cNvSpPr>
          <p:nvPr>
            <p:ph type="title"/>
          </p:nvPr>
        </p:nvSpPr>
        <p:spPr/>
        <p:txBody>
          <a:bodyPr/>
          <a:lstStyle/>
          <a:p>
            <a:r>
              <a:rPr lang="en-US" altLang="en-US"/>
              <a:t>Information Security Positions (cont’d.) </a:t>
            </a:r>
          </a:p>
        </p:txBody>
      </p:sp>
      <p:sp>
        <p:nvSpPr>
          <p:cNvPr id="35842" name="Footer Placeholder 4">
            <a:extLst>
              <a:ext uri="{FF2B5EF4-FFF2-40B4-BE49-F238E27FC236}">
                <a16:creationId xmlns:a16="http://schemas.microsoft.com/office/drawing/2014/main" id="{321849E9-8676-5B4F-8898-AF0DCA6F10BB}"/>
              </a:ext>
            </a:extLst>
          </p:cNvPr>
          <p:cNvSpPr>
            <a:spLocks noGrp="1"/>
          </p:cNvSpPr>
          <p:nvPr>
            <p:ph type="ftr" sz="quarter" idx="11"/>
          </p:nvPr>
        </p:nvSpPr>
        <p:spPr bwMode="auto">
          <a:xfrm>
            <a:off x="3891285" y="6304235"/>
            <a:ext cx="64531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lgn="l">
              <a:spcBef>
                <a:spcPct val="0"/>
              </a:spcBef>
              <a:buFontTx/>
              <a:buNone/>
            </a:pPr>
            <a:r>
              <a:rPr lang="en-US" altLang="en-US" sz="1400" dirty="0">
                <a:solidFill>
                  <a:srgbClr val="000000"/>
                </a:solidFill>
              </a:rPr>
              <a:t>Figure 11-2: Possible information security positions and reporting relationships</a:t>
            </a:r>
          </a:p>
        </p:txBody>
      </p:sp>
      <p:pic>
        <p:nvPicPr>
          <p:cNvPr id="35843" name="Picture 5">
            <a:extLst>
              <a:ext uri="{FF2B5EF4-FFF2-40B4-BE49-F238E27FC236}">
                <a16:creationId xmlns:a16="http://schemas.microsoft.com/office/drawing/2014/main" id="{ECE10D1A-830C-EB48-9191-0B55B4310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610" y="1867941"/>
            <a:ext cx="785495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a:extLst>
              <a:ext uri="{FF2B5EF4-FFF2-40B4-BE49-F238E27FC236}">
                <a16:creationId xmlns:a16="http://schemas.microsoft.com/office/drawing/2014/main" id="{92A37F2A-6CFA-4545-A019-07BB10ACEA3B}"/>
              </a:ext>
            </a:extLst>
          </p:cNvPr>
          <p:cNvSpPr>
            <a:spLocks noGrp="1" noChangeArrowheads="1"/>
          </p:cNvSpPr>
          <p:nvPr>
            <p:ph type="title"/>
          </p:nvPr>
        </p:nvSpPr>
        <p:spPr/>
        <p:txBody>
          <a:bodyPr/>
          <a:lstStyle/>
          <a:p>
            <a:r>
              <a:rPr lang="en-US" altLang="en-US"/>
              <a:t>Information Security Positions (cont’d.) </a:t>
            </a:r>
          </a:p>
        </p:txBody>
      </p:sp>
      <p:sp>
        <p:nvSpPr>
          <p:cNvPr id="37890" name="Rectangle 5">
            <a:extLst>
              <a:ext uri="{FF2B5EF4-FFF2-40B4-BE49-F238E27FC236}">
                <a16:creationId xmlns:a16="http://schemas.microsoft.com/office/drawing/2014/main" id="{3D27ACA0-645B-1C47-A664-23145E81F9E6}"/>
              </a:ext>
            </a:extLst>
          </p:cNvPr>
          <p:cNvSpPr>
            <a:spLocks noGrp="1" noChangeArrowheads="1"/>
          </p:cNvSpPr>
          <p:nvPr>
            <p:ph idx="1"/>
          </p:nvPr>
        </p:nvSpPr>
        <p:spPr/>
        <p:txBody>
          <a:bodyPr/>
          <a:lstStyle/>
          <a:p>
            <a:r>
              <a:rPr lang="en-US" altLang="en-US"/>
              <a:t>Chief Information Security Officer (CISO)</a:t>
            </a:r>
          </a:p>
          <a:p>
            <a:pPr lvl="1"/>
            <a:r>
              <a:rPr lang="en-US" altLang="en-US"/>
              <a:t>Typically considered the top information security officer in the organization</a:t>
            </a:r>
          </a:p>
          <a:p>
            <a:pPr lvl="2"/>
            <a:r>
              <a:rPr lang="en-US" altLang="en-US"/>
              <a:t>Usually not an executive-level position</a:t>
            </a:r>
          </a:p>
          <a:p>
            <a:pPr lvl="2"/>
            <a:r>
              <a:rPr lang="en-US" altLang="en-US"/>
              <a:t>Frequently reports to the CIO </a:t>
            </a:r>
          </a:p>
          <a:p>
            <a:pPr lvl="1"/>
            <a:r>
              <a:rPr lang="en-US" altLang="en-US"/>
              <a:t>Business managers first and technologists second</a:t>
            </a:r>
          </a:p>
          <a:p>
            <a:pPr lvl="1"/>
            <a:r>
              <a:rPr lang="en-US" altLang="en-US"/>
              <a:t>They must be conversant in all areas of information security</a:t>
            </a:r>
          </a:p>
          <a:p>
            <a:pPr lvl="2"/>
            <a:r>
              <a:rPr lang="en-US" altLang="en-US"/>
              <a:t>Including technology, planning, and policy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a:extLst>
              <a:ext uri="{FF2B5EF4-FFF2-40B4-BE49-F238E27FC236}">
                <a16:creationId xmlns:a16="http://schemas.microsoft.com/office/drawing/2014/main" id="{37270CAB-8C17-FE47-8A8A-70EFF5C47BF6}"/>
              </a:ext>
            </a:extLst>
          </p:cNvPr>
          <p:cNvSpPr>
            <a:spLocks noGrp="1" noChangeArrowheads="1"/>
          </p:cNvSpPr>
          <p:nvPr>
            <p:ph type="title"/>
          </p:nvPr>
        </p:nvSpPr>
        <p:spPr/>
        <p:txBody>
          <a:bodyPr/>
          <a:lstStyle/>
          <a:p>
            <a:r>
              <a:rPr lang="en-US" altLang="en-US"/>
              <a:t>Information Security Positions (cont’d.) </a:t>
            </a:r>
          </a:p>
        </p:txBody>
      </p:sp>
      <p:sp>
        <p:nvSpPr>
          <p:cNvPr id="39938" name="Rectangle 5">
            <a:extLst>
              <a:ext uri="{FF2B5EF4-FFF2-40B4-BE49-F238E27FC236}">
                <a16:creationId xmlns:a16="http://schemas.microsoft.com/office/drawing/2014/main" id="{039883B7-A825-D749-A055-763075EA8E55}"/>
              </a:ext>
            </a:extLst>
          </p:cNvPr>
          <p:cNvSpPr>
            <a:spLocks noGrp="1" noChangeArrowheads="1"/>
          </p:cNvSpPr>
          <p:nvPr>
            <p:ph idx="1"/>
          </p:nvPr>
        </p:nvSpPr>
        <p:spPr/>
        <p:txBody>
          <a:bodyPr/>
          <a:lstStyle/>
          <a:p>
            <a:r>
              <a:rPr lang="en-US" altLang="en-US"/>
              <a:t>Certified Information Systems Security Professional (CISSP)</a:t>
            </a:r>
          </a:p>
          <a:p>
            <a:pPr lvl="1"/>
            <a:r>
              <a:rPr lang="en-US" altLang="en-US"/>
              <a:t>Most common qualification for the CISO </a:t>
            </a:r>
          </a:p>
          <a:p>
            <a:r>
              <a:rPr lang="en-US" altLang="en-US"/>
              <a:t>A graduate degree in criminal justice, business, technology, or another related field is usually required for the CISO</a:t>
            </a:r>
          </a:p>
          <a:p>
            <a:r>
              <a:rPr lang="en-US" altLang="en-US"/>
              <a:t>CISO candidates should have experience in security management, planning, policy, and budgets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a:extLst>
              <a:ext uri="{FF2B5EF4-FFF2-40B4-BE49-F238E27FC236}">
                <a16:creationId xmlns:a16="http://schemas.microsoft.com/office/drawing/2014/main" id="{81A0046E-39EE-524B-962A-B73673C0C06C}"/>
              </a:ext>
            </a:extLst>
          </p:cNvPr>
          <p:cNvSpPr>
            <a:spLocks noGrp="1" noChangeArrowheads="1"/>
          </p:cNvSpPr>
          <p:nvPr>
            <p:ph type="title"/>
          </p:nvPr>
        </p:nvSpPr>
        <p:spPr/>
        <p:txBody>
          <a:bodyPr/>
          <a:lstStyle/>
          <a:p>
            <a:r>
              <a:rPr lang="en-US" altLang="en-US"/>
              <a:t>Information Security Positions (cont’d.) </a:t>
            </a:r>
          </a:p>
        </p:txBody>
      </p:sp>
      <p:sp>
        <p:nvSpPr>
          <p:cNvPr id="41987" name="Rectangle 5">
            <a:extLst>
              <a:ext uri="{FF2B5EF4-FFF2-40B4-BE49-F238E27FC236}">
                <a16:creationId xmlns:a16="http://schemas.microsoft.com/office/drawing/2014/main" id="{F5BF2EF1-F9E7-DD41-87A5-A699DD2F8539}"/>
              </a:ext>
            </a:extLst>
          </p:cNvPr>
          <p:cNvSpPr>
            <a:spLocks noGrp="1" noChangeArrowheads="1"/>
          </p:cNvSpPr>
          <p:nvPr>
            <p:ph idx="1"/>
          </p:nvPr>
        </p:nvSpPr>
        <p:spPr/>
        <p:txBody>
          <a:bodyPr/>
          <a:lstStyle/>
          <a:p>
            <a:r>
              <a:rPr lang="en-US" altLang="en-US"/>
              <a:t>Security Manager</a:t>
            </a:r>
          </a:p>
          <a:p>
            <a:pPr lvl="1"/>
            <a:r>
              <a:rPr lang="en-US" altLang="en-US"/>
              <a:t>It is not uncommon for a security manager to have a CISSP</a:t>
            </a:r>
          </a:p>
          <a:p>
            <a:pPr lvl="1"/>
            <a:r>
              <a:rPr lang="en-US" altLang="en-US"/>
              <a:t>Should have experience in traditional business activities, including budgeting, project management, personnel management, hiring and firing</a:t>
            </a:r>
          </a:p>
          <a:p>
            <a:pPr lvl="1"/>
            <a:r>
              <a:rPr lang="en-US" altLang="en-US"/>
              <a:t>Must be able to draft middle- and lower-level policies, as well as standards and guidelines</a:t>
            </a:r>
          </a:p>
          <a:p>
            <a:pPr lvl="1"/>
            <a:r>
              <a:rPr lang="en-US" altLang="en-US"/>
              <a:t>Several types exist, and the people tend to be much more specialized than CISOs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F28548C7-DFA7-F043-A171-A18B7C937609}"/>
              </a:ext>
            </a:extLst>
          </p:cNvPr>
          <p:cNvSpPr>
            <a:spLocks noGrp="1" noChangeArrowheads="1"/>
          </p:cNvSpPr>
          <p:nvPr>
            <p:ph type="title"/>
          </p:nvPr>
        </p:nvSpPr>
        <p:spPr/>
        <p:txBody>
          <a:bodyPr/>
          <a:lstStyle/>
          <a:p>
            <a:r>
              <a:rPr lang="en-US" altLang="en-US"/>
              <a:t>Information Security Positions (cont’d.) </a:t>
            </a:r>
          </a:p>
        </p:txBody>
      </p:sp>
      <p:sp>
        <p:nvSpPr>
          <p:cNvPr id="44035" name="Rectangle 5">
            <a:extLst>
              <a:ext uri="{FF2B5EF4-FFF2-40B4-BE49-F238E27FC236}">
                <a16:creationId xmlns:a16="http://schemas.microsoft.com/office/drawing/2014/main" id="{42FE7960-5F5E-1741-970F-16CA87EA9384}"/>
              </a:ext>
            </a:extLst>
          </p:cNvPr>
          <p:cNvSpPr>
            <a:spLocks noGrp="1" noChangeArrowheads="1"/>
          </p:cNvSpPr>
          <p:nvPr>
            <p:ph idx="1"/>
          </p:nvPr>
        </p:nvSpPr>
        <p:spPr/>
        <p:txBody>
          <a:bodyPr/>
          <a:lstStyle/>
          <a:p>
            <a:r>
              <a:rPr lang="en-US" altLang="en-US"/>
              <a:t>Security technicians</a:t>
            </a:r>
          </a:p>
          <a:p>
            <a:pPr lvl="1"/>
            <a:r>
              <a:rPr lang="en-US" altLang="en-US"/>
              <a:t>Technically qualified individuals who configure firewalls and IDSs, implement security software, diagnose and troubleshoot problems, and coordinate with systems and network administrators to ensure that security technology is properly implemented </a:t>
            </a:r>
          </a:p>
          <a:p>
            <a:pPr lvl="1"/>
            <a:r>
              <a:rPr lang="en-US" altLang="en-US"/>
              <a:t>Typical information security entry-level position, albeit a technical 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a:extLst>
              <a:ext uri="{FF2B5EF4-FFF2-40B4-BE49-F238E27FC236}">
                <a16:creationId xmlns:a16="http://schemas.microsoft.com/office/drawing/2014/main" id="{E189A3F3-44FE-7A4B-9E77-4F320E60CAC8}"/>
              </a:ext>
            </a:extLst>
          </p:cNvPr>
          <p:cNvSpPr>
            <a:spLocks noGrp="1" noChangeArrowheads="1"/>
          </p:cNvSpPr>
          <p:nvPr>
            <p:ph type="title"/>
          </p:nvPr>
        </p:nvSpPr>
        <p:spPr/>
        <p:txBody>
          <a:bodyPr/>
          <a:lstStyle/>
          <a:p>
            <a:r>
              <a:rPr lang="en-US" altLang="en-US"/>
              <a:t>Information Security Positions (cont’d.) </a:t>
            </a:r>
          </a:p>
        </p:txBody>
      </p:sp>
      <p:sp>
        <p:nvSpPr>
          <p:cNvPr id="46083" name="Rectangle 5">
            <a:extLst>
              <a:ext uri="{FF2B5EF4-FFF2-40B4-BE49-F238E27FC236}">
                <a16:creationId xmlns:a16="http://schemas.microsoft.com/office/drawing/2014/main" id="{DC4E7809-CF87-0147-AAED-45AEEAFA501D}"/>
              </a:ext>
            </a:extLst>
          </p:cNvPr>
          <p:cNvSpPr>
            <a:spLocks noGrp="1" noChangeArrowheads="1"/>
          </p:cNvSpPr>
          <p:nvPr>
            <p:ph idx="1"/>
          </p:nvPr>
        </p:nvSpPr>
        <p:spPr/>
        <p:txBody>
          <a:bodyPr/>
          <a:lstStyle/>
          <a:p>
            <a:r>
              <a:rPr lang="en-US" altLang="en-US"/>
              <a:t>Technical qualifications and position requirements for a security technician vary</a:t>
            </a:r>
          </a:p>
          <a:p>
            <a:r>
              <a:rPr lang="en-US" altLang="en-US"/>
              <a:t>Organizations typically prefer expert, certified, proficient technicians</a:t>
            </a:r>
          </a:p>
          <a:p>
            <a:r>
              <a:rPr lang="en-US" altLang="en-US"/>
              <a:t>Job requirements usually includes some level of experience with a particular hardware and software package</a:t>
            </a:r>
          </a:p>
          <a:p>
            <a:pPr lvl="1"/>
            <a:r>
              <a:rPr lang="en-US" altLang="en-US"/>
              <a:t>Experience using the technology is usually required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a:extLst>
              <a:ext uri="{FF2B5EF4-FFF2-40B4-BE49-F238E27FC236}">
                <a16:creationId xmlns:a16="http://schemas.microsoft.com/office/drawing/2014/main" id="{705B0BF3-F3FC-3B46-A205-690C8A2B3964}"/>
              </a:ext>
            </a:extLst>
          </p:cNvPr>
          <p:cNvSpPr>
            <a:spLocks noGrp="1" noChangeArrowheads="1"/>
          </p:cNvSpPr>
          <p:nvPr>
            <p:ph type="title"/>
          </p:nvPr>
        </p:nvSpPr>
        <p:spPr/>
        <p:txBody>
          <a:bodyPr/>
          <a:lstStyle/>
          <a:p>
            <a:r>
              <a:rPr lang="en-US" altLang="en-US"/>
              <a:t>Information Security Professional Credentials</a:t>
            </a:r>
          </a:p>
        </p:txBody>
      </p:sp>
      <p:sp>
        <p:nvSpPr>
          <p:cNvPr id="48131" name="Rectangle 5">
            <a:extLst>
              <a:ext uri="{FF2B5EF4-FFF2-40B4-BE49-F238E27FC236}">
                <a16:creationId xmlns:a16="http://schemas.microsoft.com/office/drawing/2014/main" id="{B2183D42-A237-C14E-AF10-E7EF7C9175FA}"/>
              </a:ext>
            </a:extLst>
          </p:cNvPr>
          <p:cNvSpPr>
            <a:spLocks noGrp="1" noChangeArrowheads="1"/>
          </p:cNvSpPr>
          <p:nvPr>
            <p:ph idx="1"/>
          </p:nvPr>
        </p:nvSpPr>
        <p:spPr/>
        <p:txBody>
          <a:bodyPr/>
          <a:lstStyle/>
          <a:p>
            <a:r>
              <a:rPr lang="en-US" altLang="en-US"/>
              <a:t>Many organizations rely on professional certifications</a:t>
            </a:r>
          </a:p>
          <a:p>
            <a:pPr lvl="1"/>
            <a:r>
              <a:rPr lang="en-US" altLang="en-US"/>
              <a:t>To ascertain the level of proficiency possessed by any given candidate</a:t>
            </a:r>
          </a:p>
          <a:p>
            <a:pPr lvl="1"/>
            <a:r>
              <a:rPr lang="en-US" altLang="en-US"/>
              <a:t>Many certification programs are relatively new</a:t>
            </a:r>
          </a:p>
          <a:p>
            <a:pPr lvl="2"/>
            <a:r>
              <a:rPr lang="en-US" altLang="en-US"/>
              <a:t>Their precise value is not fully understood by most hiring organizations</a:t>
            </a:r>
          </a:p>
          <a:p>
            <a:r>
              <a:rPr lang="en-US" altLang="en-US"/>
              <a:t>Certifying bodies work to educate their constituent communities on the value and qualifications of their certificate recipients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8D1B0BD4-4F22-2B44-9A95-66BC837552A7}"/>
              </a:ext>
            </a:extLst>
          </p:cNvPr>
          <p:cNvSpPr>
            <a:spLocks noGrp="1" noChangeArrowheads="1"/>
          </p:cNvSpPr>
          <p:nvPr>
            <p:ph type="title"/>
          </p:nvPr>
        </p:nvSpPr>
        <p:spPr/>
        <p:txBody>
          <a:bodyPr/>
          <a:lstStyle/>
          <a:p>
            <a:r>
              <a:rPr lang="en-US" altLang="en-US"/>
              <a:t>(ISC)</a:t>
            </a:r>
            <a:r>
              <a:rPr lang="en-US" altLang="en-US" baseline="30000"/>
              <a:t>2</a:t>
            </a:r>
            <a:r>
              <a:rPr lang="en-US" altLang="en-US"/>
              <a:t> Certifications</a:t>
            </a:r>
          </a:p>
        </p:txBody>
      </p:sp>
      <p:sp>
        <p:nvSpPr>
          <p:cNvPr id="50179" name="Rectangle 5">
            <a:extLst>
              <a:ext uri="{FF2B5EF4-FFF2-40B4-BE49-F238E27FC236}">
                <a16:creationId xmlns:a16="http://schemas.microsoft.com/office/drawing/2014/main" id="{1EF41D39-6565-FA4A-A93C-DC4F688D423D}"/>
              </a:ext>
            </a:extLst>
          </p:cNvPr>
          <p:cNvSpPr>
            <a:spLocks noGrp="1" noChangeArrowheads="1"/>
          </p:cNvSpPr>
          <p:nvPr>
            <p:ph idx="1"/>
          </p:nvPr>
        </p:nvSpPr>
        <p:spPr/>
        <p:txBody>
          <a:bodyPr/>
          <a:lstStyle/>
          <a:p>
            <a:r>
              <a:rPr lang="en-US" altLang="en-US"/>
              <a:t>Certified Information Systems Security Professional</a:t>
            </a:r>
          </a:p>
          <a:p>
            <a:pPr lvl="1"/>
            <a:r>
              <a:rPr lang="en-US" altLang="en-US"/>
              <a:t>One of the most prestigious certifications</a:t>
            </a:r>
          </a:p>
          <a:p>
            <a:pPr lvl="1"/>
            <a:r>
              <a:rPr lang="en-US" altLang="en-US"/>
              <a:t>Recognizes mastery of domains of an internationally recognized InfoSec common body of knowledge</a:t>
            </a:r>
          </a:p>
          <a:p>
            <a:pPr lvl="2"/>
            <a:r>
              <a:rPr lang="en-US" altLang="en-US"/>
              <a:t>Access Control</a:t>
            </a:r>
          </a:p>
          <a:p>
            <a:pPr lvl="2"/>
            <a:r>
              <a:rPr lang="en-US" altLang="en-US"/>
              <a:t>Application Security </a:t>
            </a:r>
          </a:p>
          <a:p>
            <a:pPr lvl="2"/>
            <a:r>
              <a:rPr lang="en-US" altLang="en-US"/>
              <a:t>Business Continuity and Disaster Recovery Planning </a:t>
            </a:r>
          </a:p>
          <a:p>
            <a:pPr lvl="2"/>
            <a:r>
              <a:rPr lang="en-US" altLang="en-US"/>
              <a:t>Cryptography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a:extLst>
              <a:ext uri="{FF2B5EF4-FFF2-40B4-BE49-F238E27FC236}">
                <a16:creationId xmlns:a16="http://schemas.microsoft.com/office/drawing/2014/main" id="{C7ED840A-BE27-FB43-B030-9AE6C558B65A}"/>
              </a:ext>
            </a:extLst>
          </p:cNvPr>
          <p:cNvSpPr>
            <a:spLocks noGrp="1" noChangeArrowheads="1"/>
          </p:cNvSpPr>
          <p:nvPr>
            <p:ph type="title"/>
          </p:nvPr>
        </p:nvSpPr>
        <p:spPr/>
        <p:txBody>
          <a:bodyPr/>
          <a:lstStyle/>
          <a:p>
            <a:r>
              <a:rPr lang="en-US" altLang="en-US"/>
              <a:t>(ISC)</a:t>
            </a:r>
            <a:r>
              <a:rPr lang="en-US" altLang="en-US" baseline="30000"/>
              <a:t>2</a:t>
            </a:r>
            <a:r>
              <a:rPr lang="en-US" altLang="en-US"/>
              <a:t> Certifications (cont’d.)</a:t>
            </a:r>
          </a:p>
        </p:txBody>
      </p:sp>
      <p:sp>
        <p:nvSpPr>
          <p:cNvPr id="52226" name="Rectangle 5">
            <a:extLst>
              <a:ext uri="{FF2B5EF4-FFF2-40B4-BE49-F238E27FC236}">
                <a16:creationId xmlns:a16="http://schemas.microsoft.com/office/drawing/2014/main" id="{5345F7F1-5A67-3C42-A34B-11D82C8FD2C7}"/>
              </a:ext>
            </a:extLst>
          </p:cNvPr>
          <p:cNvSpPr>
            <a:spLocks noGrp="1" noChangeArrowheads="1"/>
          </p:cNvSpPr>
          <p:nvPr>
            <p:ph idx="1"/>
          </p:nvPr>
        </p:nvSpPr>
        <p:spPr>
          <a:xfrm>
            <a:off x="2090738" y="1762472"/>
            <a:ext cx="7759700" cy="4114800"/>
          </a:xfrm>
        </p:spPr>
        <p:txBody>
          <a:bodyPr/>
          <a:lstStyle/>
          <a:p>
            <a:r>
              <a:rPr lang="en-US" altLang="en-US" dirty="0"/>
              <a:t>Systems Security Certified Practitioner </a:t>
            </a:r>
          </a:p>
          <a:p>
            <a:pPr lvl="1"/>
            <a:r>
              <a:rPr lang="en-US" altLang="en-US" dirty="0"/>
              <a:t>More applicable to an entry-level security manager than a technician</a:t>
            </a:r>
          </a:p>
          <a:p>
            <a:pPr lvl="2"/>
            <a:r>
              <a:rPr lang="en-US" altLang="en-US" dirty="0"/>
              <a:t>Most questions focus on the operational InfoSec </a:t>
            </a:r>
          </a:p>
          <a:p>
            <a:pPr lvl="1"/>
            <a:r>
              <a:rPr lang="en-US" altLang="en-US" dirty="0"/>
              <a:t>Focuses on practices, roles, and responsibilities covering seven domains: </a:t>
            </a:r>
          </a:p>
          <a:p>
            <a:pPr lvl="2"/>
            <a:r>
              <a:rPr lang="en-US" altLang="en-US" sz="1800" dirty="0"/>
              <a:t>Access controls </a:t>
            </a:r>
          </a:p>
          <a:p>
            <a:pPr lvl="2"/>
            <a:r>
              <a:rPr lang="en-US" altLang="en-US" sz="1800" dirty="0"/>
              <a:t>Analysis and monitoring </a:t>
            </a:r>
          </a:p>
          <a:p>
            <a:pPr lvl="2"/>
            <a:r>
              <a:rPr lang="en-US" altLang="en-US" sz="1800" dirty="0"/>
              <a:t>Cryptography  </a:t>
            </a:r>
          </a:p>
          <a:p>
            <a:pPr lvl="2"/>
            <a:r>
              <a:rPr lang="en-US" altLang="en-US" sz="1800" dirty="0"/>
              <a:t>Malicious code</a:t>
            </a:r>
          </a:p>
          <a:p>
            <a:pPr lvl="2"/>
            <a:r>
              <a:rPr lang="en-US" altLang="en-US" sz="1800" dirty="0"/>
              <a:t>Networks and Telecommunications </a:t>
            </a:r>
          </a:p>
          <a:p>
            <a:pPr lvl="2"/>
            <a:r>
              <a:rPr lang="en-US" altLang="en-US" sz="1800" dirty="0"/>
              <a:t>Risk, Response and Recovery </a:t>
            </a:r>
          </a:p>
          <a:p>
            <a:pPr lvl="2"/>
            <a:r>
              <a:rPr lang="en-US" altLang="en-US" sz="1800" dirty="0"/>
              <a:t>Security Operations and Administration</a:t>
            </a:r>
          </a:p>
          <a:p>
            <a:pPr lvl="2"/>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a:extLst>
              <a:ext uri="{FF2B5EF4-FFF2-40B4-BE49-F238E27FC236}">
                <a16:creationId xmlns:a16="http://schemas.microsoft.com/office/drawing/2014/main" id="{51F8E10F-ED88-8D49-96B2-87002A1FE969}"/>
              </a:ext>
            </a:extLst>
          </p:cNvPr>
          <p:cNvSpPr>
            <a:spLocks noGrp="1" noChangeArrowheads="1"/>
          </p:cNvSpPr>
          <p:nvPr>
            <p:ph type="title"/>
          </p:nvPr>
        </p:nvSpPr>
        <p:spPr/>
        <p:txBody>
          <a:bodyPr/>
          <a:lstStyle/>
          <a:p>
            <a:r>
              <a:rPr lang="en-US" altLang="en-US"/>
              <a:t>(ISC)</a:t>
            </a:r>
            <a:r>
              <a:rPr lang="en-US" altLang="en-US" baseline="30000"/>
              <a:t>2</a:t>
            </a:r>
            <a:r>
              <a:rPr lang="en-US" altLang="en-US"/>
              <a:t> Certifications (cont’d.)</a:t>
            </a:r>
          </a:p>
        </p:txBody>
      </p:sp>
      <p:sp>
        <p:nvSpPr>
          <p:cNvPr id="54275" name="Content Placeholder 2">
            <a:extLst>
              <a:ext uri="{FF2B5EF4-FFF2-40B4-BE49-F238E27FC236}">
                <a16:creationId xmlns:a16="http://schemas.microsoft.com/office/drawing/2014/main" id="{C4D2302C-7376-D940-B877-86ED92D92F26}"/>
              </a:ext>
            </a:extLst>
          </p:cNvPr>
          <p:cNvSpPr>
            <a:spLocks noGrp="1"/>
          </p:cNvSpPr>
          <p:nvPr>
            <p:ph idx="1"/>
          </p:nvPr>
        </p:nvSpPr>
        <p:spPr/>
        <p:txBody>
          <a:bodyPr/>
          <a:lstStyle/>
          <a:p>
            <a:r>
              <a:rPr lang="en-US" altLang="en-US"/>
              <a:t>ISSAP®: Information Systems Security Architecture Professional</a:t>
            </a:r>
          </a:p>
          <a:p>
            <a:r>
              <a:rPr lang="en-US" altLang="en-US"/>
              <a:t>ISSEP®: Information Systems Security Engineering Professional</a:t>
            </a:r>
          </a:p>
          <a:p>
            <a:r>
              <a:rPr lang="en-US" altLang="en-US"/>
              <a:t>ISSMP®: Information Systems Security Management Professional </a:t>
            </a:r>
          </a:p>
          <a:p>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674C3A4C-2B0A-1D4D-AF76-92B898F9E45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CBB5A00C-A041-C84A-AE00-A225A76489B4}" type="slidenum">
              <a:rPr lang="en-AU" altLang="en-US" sz="1400"/>
              <a:pPr>
                <a:spcBef>
                  <a:spcPct val="0"/>
                </a:spcBef>
                <a:buFontTx/>
                <a:buNone/>
              </a:pPr>
              <a:t>2</a:t>
            </a:fld>
            <a:endParaRPr lang="en-AU" altLang="en-US" sz="1400"/>
          </a:p>
        </p:txBody>
      </p:sp>
      <p:graphicFrame>
        <p:nvGraphicFramePr>
          <p:cNvPr id="4" name="Group 373">
            <a:extLst>
              <a:ext uri="{FF2B5EF4-FFF2-40B4-BE49-F238E27FC236}">
                <a16:creationId xmlns:a16="http://schemas.microsoft.com/office/drawing/2014/main" id="{DB9CDE2B-18B1-9543-9D64-E2D2F1973463}"/>
              </a:ext>
            </a:extLst>
          </p:cNvPr>
          <p:cNvGraphicFramePr>
            <a:graphicFrameLocks/>
          </p:cNvGraphicFramePr>
          <p:nvPr>
            <p:extLst>
              <p:ext uri="{D42A27DB-BD31-4B8C-83A1-F6EECF244321}">
                <p14:modId xmlns:p14="http://schemas.microsoft.com/office/powerpoint/2010/main" val="2068574722"/>
              </p:ext>
            </p:extLst>
          </p:nvPr>
        </p:nvGraphicFramePr>
        <p:xfrm>
          <a:off x="3387725" y="202260"/>
          <a:ext cx="8548242" cy="6253169"/>
        </p:xfrm>
        <a:graphic>
          <a:graphicData uri="http://schemas.openxmlformats.org/drawingml/2006/table">
            <a:tbl>
              <a:tblPr/>
              <a:tblGrid>
                <a:gridCol w="795710">
                  <a:extLst>
                    <a:ext uri="{9D8B030D-6E8A-4147-A177-3AD203B41FA5}">
                      <a16:colId xmlns:a16="http://schemas.microsoft.com/office/drawing/2014/main" val="20000"/>
                    </a:ext>
                  </a:extLst>
                </a:gridCol>
                <a:gridCol w="4861503">
                  <a:extLst>
                    <a:ext uri="{9D8B030D-6E8A-4147-A177-3AD203B41FA5}">
                      <a16:colId xmlns:a16="http://schemas.microsoft.com/office/drawing/2014/main" val="20001"/>
                    </a:ext>
                  </a:extLst>
                </a:gridCol>
                <a:gridCol w="2891029">
                  <a:extLst>
                    <a:ext uri="{9D8B030D-6E8A-4147-A177-3AD203B41FA5}">
                      <a16:colId xmlns:a16="http://schemas.microsoft.com/office/drawing/2014/main" val="20002"/>
                    </a:ext>
                  </a:extLst>
                </a:gridCol>
              </a:tblGrid>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rgbClr val="FFFFFF"/>
                          </a:solidFill>
                          <a:effectLst/>
                          <a:latin typeface="Flamauow Book" pitchFamily="50" charset="0"/>
                        </a:rPr>
                        <a:t>Week</a:t>
                      </a:r>
                      <a:endParaRPr kumimoji="0" lang="en-AU" altLang="en-US" sz="18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a:ln>
                            <a:noFill/>
                          </a:ln>
                          <a:solidFill>
                            <a:srgbClr val="FFFFFF"/>
                          </a:solidFill>
                          <a:effectLst/>
                          <a:latin typeface="Flamauow Book" pitchFamily="50" charset="0"/>
                        </a:rPr>
                        <a:t>Lecture Topics</a:t>
                      </a:r>
                      <a:endParaRPr kumimoji="0" lang="en-AU" altLang="en-US" sz="1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a:ln>
                            <a:noFill/>
                          </a:ln>
                          <a:solidFill>
                            <a:srgbClr val="FFFFFF"/>
                          </a:solidFill>
                          <a:effectLst/>
                          <a:latin typeface="Flamauow Book" pitchFamily="50" charset="0"/>
                        </a:rPr>
                        <a:t>Readings</a:t>
                      </a:r>
                      <a:endParaRPr kumimoji="0" lang="en-AU" altLang="en-US" sz="1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extLst>
                  <a:ext uri="{0D108BD9-81ED-4DB2-BD59-A6C34878D82A}">
                    <a16:rowId xmlns:a16="http://schemas.microsoft.com/office/drawing/2014/main" val="10000"/>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chemeClr val="tx1"/>
                          </a:solidFill>
                          <a:effectLst/>
                          <a:latin typeface="Arial" pitchFamily="34"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Introduction and overview of the subject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Chapter 1 /  No Tutorials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1"/>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rgbClr val="000000"/>
                          </a:solidFill>
                          <a:effectLst/>
                          <a:latin typeface="Flamauow Book" pitchFamily="50" charset="0"/>
                        </a:rPr>
                        <a:t>Information security management</a:t>
                      </a:r>
                      <a:endParaRPr kumimoji="0" lang="en-AU" altLang="en-US" sz="18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Chapter 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2"/>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Planning for security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3"/>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Planning for contingencies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4"/>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Information security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5"/>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Developing the security program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6"/>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Security management models &amp; practices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6, 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7"/>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AU" altLang="en-US" sz="1800" b="0" i="0" u="none" strike="noStrike" cap="none" normalizeH="0" baseline="0" dirty="0">
                          <a:ln>
                            <a:noFill/>
                          </a:ln>
                          <a:solidFill>
                            <a:schemeClr val="tx1"/>
                          </a:solidFill>
                          <a:effectLst/>
                          <a:latin typeface="Flamauow Book" pitchFamily="50" charset="0"/>
                        </a:rPr>
                        <a:t>Risk management: identifying and accessing risk</a:t>
                      </a:r>
                      <a:endParaRPr kumimoji="0" lang="en-AU" alt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8"/>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Risk management: controlling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9"/>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AU" altLang="en-US" sz="1800" b="0" i="0" u="none" strike="noStrike" cap="none" normalizeH="0" baseline="0" dirty="0">
                          <a:ln>
                            <a:noFill/>
                          </a:ln>
                          <a:solidFill>
                            <a:schemeClr val="tx1"/>
                          </a:solidFill>
                          <a:effectLst/>
                          <a:latin typeface="Flamauow Book" pitchFamily="50" charset="0"/>
                        </a:rPr>
                        <a:t>Protection mechanisms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10"/>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rgbClr val="FF0000"/>
                          </a:solidFill>
                          <a:effectLst/>
                          <a:latin typeface="Arial" pitchFamily="34" charset="0"/>
                          <a:cs typeface="Arial" pitchFamily="34" charset="0"/>
                        </a:rPr>
                        <a:t>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rgbClr val="FF0000"/>
                          </a:solidFill>
                          <a:effectLst/>
                          <a:latin typeface="Flamauow Book" pitchFamily="50" charset="0"/>
                        </a:rPr>
                        <a:t>Personnel and security, Law and Ethics</a:t>
                      </a:r>
                      <a:endParaRPr kumimoji="0" lang="en-AU" altLang="en-US" sz="1800" b="1" i="0" u="none" strike="noStrike" cap="none" normalizeH="0" baseline="0" dirty="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rgbClr val="FF0000"/>
                          </a:solidFill>
                          <a:effectLst/>
                          <a:latin typeface="Flamauow Book" pitchFamily="50" charset="0"/>
                        </a:rPr>
                        <a:t>Chapter 11, 12</a:t>
                      </a:r>
                      <a:endParaRPr kumimoji="0" lang="en-AU" altLang="en-US" sz="1800" b="1" i="0" u="none" strike="noStrike" cap="none" normalizeH="0" baseline="0" dirty="0">
                        <a:ln>
                          <a:noFill/>
                        </a:ln>
                        <a:solidFill>
                          <a:srgbClr val="FF0000"/>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11"/>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Revision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AU" alt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7025012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a:extLst>
              <a:ext uri="{FF2B5EF4-FFF2-40B4-BE49-F238E27FC236}">
                <a16:creationId xmlns:a16="http://schemas.microsoft.com/office/drawing/2014/main" id="{E5C8E71C-16C2-434F-BDB2-CCC4B97F0A31}"/>
              </a:ext>
            </a:extLst>
          </p:cNvPr>
          <p:cNvSpPr>
            <a:spLocks noGrp="1" noChangeArrowheads="1"/>
          </p:cNvSpPr>
          <p:nvPr>
            <p:ph type="title"/>
          </p:nvPr>
        </p:nvSpPr>
        <p:spPr/>
        <p:txBody>
          <a:bodyPr/>
          <a:lstStyle/>
          <a:p>
            <a:r>
              <a:rPr lang="en-US" altLang="en-US"/>
              <a:t>ISACA Certifications</a:t>
            </a:r>
          </a:p>
        </p:txBody>
      </p:sp>
      <p:sp>
        <p:nvSpPr>
          <p:cNvPr id="56323" name="Rectangle 5">
            <a:extLst>
              <a:ext uri="{FF2B5EF4-FFF2-40B4-BE49-F238E27FC236}">
                <a16:creationId xmlns:a16="http://schemas.microsoft.com/office/drawing/2014/main" id="{8C39399C-00ED-5A47-9931-FFFBA59E9E94}"/>
              </a:ext>
            </a:extLst>
          </p:cNvPr>
          <p:cNvSpPr>
            <a:spLocks noGrp="1" noChangeArrowheads="1"/>
          </p:cNvSpPr>
          <p:nvPr>
            <p:ph idx="1"/>
          </p:nvPr>
        </p:nvSpPr>
        <p:spPr>
          <a:xfrm>
            <a:off x="1919288" y="1844477"/>
            <a:ext cx="7759700" cy="3888779"/>
          </a:xfrm>
        </p:spPr>
        <p:txBody>
          <a:bodyPr/>
          <a:lstStyle/>
          <a:p>
            <a:r>
              <a:rPr lang="en-US" altLang="en-US" dirty="0"/>
              <a:t> Certified Information Systems Auditor </a:t>
            </a:r>
          </a:p>
          <a:p>
            <a:pPr lvl="1"/>
            <a:r>
              <a:rPr lang="en-US" altLang="en-US" dirty="0"/>
              <a:t>A certification of the Information Systems Audit and Control Association and Foundation</a:t>
            </a:r>
          </a:p>
          <a:p>
            <a:pPr lvl="1"/>
            <a:r>
              <a:rPr lang="en-US" altLang="en-US" dirty="0"/>
              <a:t>Appropriate for auditing, networking, and security professionals</a:t>
            </a:r>
          </a:p>
          <a:p>
            <a:pPr lvl="1"/>
            <a:r>
              <a:rPr lang="en-US" altLang="en-US" dirty="0"/>
              <a:t>Exam covers:</a:t>
            </a:r>
          </a:p>
          <a:p>
            <a:pPr lvl="2"/>
            <a:r>
              <a:rPr lang="en-US" altLang="en-US" sz="1800" dirty="0"/>
              <a:t>IS audit process (10 percent)</a:t>
            </a:r>
          </a:p>
          <a:p>
            <a:pPr lvl="2"/>
            <a:r>
              <a:rPr lang="en-US" altLang="en-US" sz="1800" dirty="0"/>
              <a:t>IT governance (15 percent)</a:t>
            </a:r>
          </a:p>
          <a:p>
            <a:pPr lvl="2"/>
            <a:r>
              <a:rPr lang="en-US" altLang="en-US" sz="1800" dirty="0"/>
              <a:t>Systems and infrastructure life cycle (16 percent)</a:t>
            </a:r>
          </a:p>
          <a:p>
            <a:pPr lvl="2"/>
            <a:r>
              <a:rPr lang="en-US" altLang="en-US" sz="1800" dirty="0"/>
              <a:t>IT service delivery and support (14 percent)</a:t>
            </a:r>
          </a:p>
          <a:p>
            <a:pPr lvl="2"/>
            <a:r>
              <a:rPr lang="en-US" altLang="en-US" sz="1800" dirty="0"/>
              <a:t>Protection of information assets (31 percent)</a:t>
            </a:r>
          </a:p>
          <a:p>
            <a:pPr lvl="2"/>
            <a:r>
              <a:rPr lang="en-US" altLang="en-US" sz="1800" dirty="0"/>
              <a:t>Business continuity and disaster recovery (14 percent)</a:t>
            </a:r>
          </a:p>
          <a:p>
            <a:pPr lvl="2"/>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a:extLst>
              <a:ext uri="{FF2B5EF4-FFF2-40B4-BE49-F238E27FC236}">
                <a16:creationId xmlns:a16="http://schemas.microsoft.com/office/drawing/2014/main" id="{E26D41D8-8AD1-F34C-AAE3-2E4245D38491}"/>
              </a:ext>
            </a:extLst>
          </p:cNvPr>
          <p:cNvSpPr>
            <a:spLocks noGrp="1" noChangeArrowheads="1"/>
          </p:cNvSpPr>
          <p:nvPr>
            <p:ph type="title"/>
          </p:nvPr>
        </p:nvSpPr>
        <p:spPr/>
        <p:txBody>
          <a:bodyPr/>
          <a:lstStyle/>
          <a:p>
            <a:r>
              <a:rPr lang="en-US" altLang="en-US" dirty="0"/>
              <a:t>ISACA Certifications (cont’d.)</a:t>
            </a:r>
          </a:p>
        </p:txBody>
      </p:sp>
      <p:sp>
        <p:nvSpPr>
          <p:cNvPr id="58370" name="Rectangle 5">
            <a:extLst>
              <a:ext uri="{FF2B5EF4-FFF2-40B4-BE49-F238E27FC236}">
                <a16:creationId xmlns:a16="http://schemas.microsoft.com/office/drawing/2014/main" id="{6FAD6D43-C080-014A-B56F-468005C9132A}"/>
              </a:ext>
            </a:extLst>
          </p:cNvPr>
          <p:cNvSpPr>
            <a:spLocks noGrp="1" noChangeArrowheads="1"/>
          </p:cNvSpPr>
          <p:nvPr>
            <p:ph idx="1"/>
          </p:nvPr>
        </p:nvSpPr>
        <p:spPr>
          <a:xfrm>
            <a:off x="2071688" y="1762472"/>
            <a:ext cx="7759700" cy="4114800"/>
          </a:xfrm>
        </p:spPr>
        <p:txBody>
          <a:bodyPr/>
          <a:lstStyle/>
          <a:p>
            <a:r>
              <a:rPr lang="en-US" altLang="en-US" dirty="0"/>
              <a:t>Certified Information Security Manager (CISM)</a:t>
            </a:r>
          </a:p>
          <a:p>
            <a:pPr lvl="1"/>
            <a:r>
              <a:rPr lang="en-US" altLang="en-US" dirty="0"/>
              <a:t>Geared toward experienced information security managers</a:t>
            </a:r>
          </a:p>
          <a:p>
            <a:pPr lvl="1"/>
            <a:r>
              <a:rPr lang="en-US" altLang="en-US" dirty="0"/>
              <a:t>Assures executive management that a candidate has the required background knowledge needed for effective security management and consulting</a:t>
            </a:r>
          </a:p>
          <a:p>
            <a:pPr lvl="1"/>
            <a:r>
              <a:rPr lang="en-US" altLang="en-US" dirty="0"/>
              <a:t>Exam covers:</a:t>
            </a:r>
          </a:p>
          <a:p>
            <a:pPr lvl="2"/>
            <a:r>
              <a:rPr lang="en-US" altLang="en-US" sz="1800" dirty="0"/>
              <a:t>Information security governance (23 percent)</a:t>
            </a:r>
          </a:p>
          <a:p>
            <a:pPr lvl="2"/>
            <a:r>
              <a:rPr lang="en-US" altLang="en-US" sz="1800" dirty="0"/>
              <a:t>Information risk management (22 percent)</a:t>
            </a:r>
          </a:p>
          <a:p>
            <a:pPr lvl="2"/>
            <a:r>
              <a:rPr lang="en-US" altLang="en-US" sz="1800" dirty="0"/>
              <a:t>Information security program development (17 percent)</a:t>
            </a:r>
          </a:p>
          <a:p>
            <a:pPr lvl="2"/>
            <a:r>
              <a:rPr lang="en-US" altLang="en-US" sz="1800" dirty="0"/>
              <a:t>Information security program management (24 percent)</a:t>
            </a:r>
          </a:p>
          <a:p>
            <a:pPr lvl="2"/>
            <a:r>
              <a:rPr lang="en-US" altLang="en-US" sz="1800" dirty="0"/>
              <a:t>Incident management and response (14 percent)</a:t>
            </a:r>
          </a:p>
          <a:p>
            <a:pPr lvl="2"/>
            <a:endParaRPr lang="en-US" altLang="en-US" sz="1800" dirty="0"/>
          </a:p>
          <a:p>
            <a:pPr lvl="1"/>
            <a:endParaRPr lang="en-US"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72F0D656-F581-3B48-A6E2-A07788544C28}"/>
              </a:ext>
            </a:extLst>
          </p:cNvPr>
          <p:cNvSpPr>
            <a:spLocks noGrp="1" noChangeArrowheads="1"/>
          </p:cNvSpPr>
          <p:nvPr>
            <p:ph type="title"/>
          </p:nvPr>
        </p:nvSpPr>
        <p:spPr/>
        <p:txBody>
          <a:bodyPr/>
          <a:lstStyle/>
          <a:p>
            <a:r>
              <a:rPr lang="en-US" altLang="en-US"/>
              <a:t>Certification Costs</a:t>
            </a:r>
          </a:p>
        </p:txBody>
      </p:sp>
      <p:sp>
        <p:nvSpPr>
          <p:cNvPr id="60419" name="Rectangle 5">
            <a:extLst>
              <a:ext uri="{FF2B5EF4-FFF2-40B4-BE49-F238E27FC236}">
                <a16:creationId xmlns:a16="http://schemas.microsoft.com/office/drawing/2014/main" id="{AE29F24B-1443-4E45-B32F-000C79862780}"/>
              </a:ext>
            </a:extLst>
          </p:cNvPr>
          <p:cNvSpPr>
            <a:spLocks noGrp="1" noChangeArrowheads="1"/>
          </p:cNvSpPr>
          <p:nvPr>
            <p:ph idx="1"/>
          </p:nvPr>
        </p:nvSpPr>
        <p:spPr/>
        <p:txBody>
          <a:bodyPr/>
          <a:lstStyle/>
          <a:p>
            <a:r>
              <a:rPr lang="en-US" altLang="en-US" dirty="0"/>
              <a:t>Preferred certifications can be expensive </a:t>
            </a:r>
          </a:p>
          <a:p>
            <a:r>
              <a:rPr lang="en-US" altLang="en-US" dirty="0"/>
              <a:t>Most experienced professionals find it difficult to do well on the exams without at least some review</a:t>
            </a:r>
          </a:p>
          <a:p>
            <a:r>
              <a:rPr lang="en-US" altLang="en-US" dirty="0"/>
              <a:t>Certifications recognize experts in their respective fields</a:t>
            </a:r>
          </a:p>
          <a:p>
            <a:pPr lvl="1"/>
            <a:r>
              <a:rPr lang="en-US" altLang="en-US" dirty="0"/>
              <a:t>The cost of certification deters those who might otherwise take the exam just to see if they can pass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a:extLst>
              <a:ext uri="{FF2B5EF4-FFF2-40B4-BE49-F238E27FC236}">
                <a16:creationId xmlns:a16="http://schemas.microsoft.com/office/drawing/2014/main" id="{B87BBF48-0BAD-A04D-8550-ECAC94C53C3E}"/>
              </a:ext>
            </a:extLst>
          </p:cNvPr>
          <p:cNvSpPr>
            <a:spLocks noGrp="1" noChangeArrowheads="1"/>
          </p:cNvSpPr>
          <p:nvPr>
            <p:ph type="title"/>
          </p:nvPr>
        </p:nvSpPr>
        <p:spPr/>
        <p:txBody>
          <a:bodyPr/>
          <a:lstStyle/>
          <a:p>
            <a:r>
              <a:rPr lang="en-US" altLang="en-US"/>
              <a:t>Certification Costs (cont’d.)</a:t>
            </a:r>
          </a:p>
        </p:txBody>
      </p:sp>
      <p:sp>
        <p:nvSpPr>
          <p:cNvPr id="62467" name="Rectangle 5">
            <a:extLst>
              <a:ext uri="{FF2B5EF4-FFF2-40B4-BE49-F238E27FC236}">
                <a16:creationId xmlns:a16="http://schemas.microsoft.com/office/drawing/2014/main" id="{DA5CE8CD-A665-BB4D-AB44-BDFF6B8CEF35}"/>
              </a:ext>
            </a:extLst>
          </p:cNvPr>
          <p:cNvSpPr>
            <a:spLocks noGrp="1" noChangeArrowheads="1"/>
          </p:cNvSpPr>
          <p:nvPr>
            <p:ph idx="1"/>
          </p:nvPr>
        </p:nvSpPr>
        <p:spPr/>
        <p:txBody>
          <a:bodyPr/>
          <a:lstStyle/>
          <a:p>
            <a:r>
              <a:rPr lang="en-US" altLang="en-US"/>
              <a:t>Most examinations:</a:t>
            </a:r>
          </a:p>
          <a:p>
            <a:pPr lvl="1"/>
            <a:r>
              <a:rPr lang="en-US" altLang="en-US"/>
              <a:t>Require between two and three years of work experience</a:t>
            </a:r>
          </a:p>
          <a:p>
            <a:pPr lvl="1"/>
            <a:r>
              <a:rPr lang="en-US" altLang="en-US"/>
              <a:t>They are often structured to reward candidates who have significant hands-on experience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DA62D26C-9456-664F-8987-3EF4CCFB0880}"/>
              </a:ext>
            </a:extLst>
          </p:cNvPr>
          <p:cNvSpPr>
            <a:spLocks noGrp="1" noChangeArrowheads="1"/>
          </p:cNvSpPr>
          <p:nvPr>
            <p:ph type="title"/>
          </p:nvPr>
        </p:nvSpPr>
        <p:spPr/>
        <p:txBody>
          <a:bodyPr/>
          <a:lstStyle/>
          <a:p>
            <a:r>
              <a:rPr lang="en-US" altLang="en-US" dirty="0"/>
              <a:t>Employment Policies and Practices</a:t>
            </a:r>
          </a:p>
        </p:txBody>
      </p:sp>
      <p:sp>
        <p:nvSpPr>
          <p:cNvPr id="64515" name="Rectangle 5">
            <a:extLst>
              <a:ext uri="{FF2B5EF4-FFF2-40B4-BE49-F238E27FC236}">
                <a16:creationId xmlns:a16="http://schemas.microsoft.com/office/drawing/2014/main" id="{D360EDE8-E8ED-1B43-AE02-30733764517D}"/>
              </a:ext>
            </a:extLst>
          </p:cNvPr>
          <p:cNvSpPr>
            <a:spLocks noGrp="1" noChangeArrowheads="1"/>
          </p:cNvSpPr>
          <p:nvPr>
            <p:ph idx="1"/>
          </p:nvPr>
        </p:nvSpPr>
        <p:spPr/>
        <p:txBody>
          <a:bodyPr/>
          <a:lstStyle/>
          <a:p>
            <a:r>
              <a:rPr lang="en-US" altLang="en-US" dirty="0"/>
              <a:t>Management should integrate solid information security concepts</a:t>
            </a:r>
          </a:p>
          <a:p>
            <a:pPr lvl="1"/>
            <a:r>
              <a:rPr lang="en-US" altLang="en-US" dirty="0"/>
              <a:t>Across all of the organization’s employment policies and practices</a:t>
            </a:r>
          </a:p>
          <a:p>
            <a:pPr lvl="1"/>
            <a:r>
              <a:rPr lang="en-US" altLang="en-US" dirty="0"/>
              <a:t>Including information security responsibilities into every employee’s job description and subsequent performance reviews </a:t>
            </a:r>
          </a:p>
          <a:p>
            <a:pPr lvl="2"/>
            <a:r>
              <a:rPr lang="en-US" altLang="en-US" dirty="0"/>
              <a:t>Can make an entire organization take information security more seriously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C81D6465-9D91-7945-886D-5F417229DEF2}"/>
              </a:ext>
            </a:extLst>
          </p:cNvPr>
          <p:cNvSpPr>
            <a:spLocks noGrp="1" noChangeArrowheads="1"/>
          </p:cNvSpPr>
          <p:nvPr>
            <p:ph type="title"/>
          </p:nvPr>
        </p:nvSpPr>
        <p:spPr/>
        <p:txBody>
          <a:bodyPr/>
          <a:lstStyle/>
          <a:p>
            <a:r>
              <a:rPr lang="en-US" altLang="en-US"/>
              <a:t>Hiring </a:t>
            </a:r>
          </a:p>
        </p:txBody>
      </p:sp>
      <p:sp>
        <p:nvSpPr>
          <p:cNvPr id="66563" name="Rectangle 5">
            <a:extLst>
              <a:ext uri="{FF2B5EF4-FFF2-40B4-BE49-F238E27FC236}">
                <a16:creationId xmlns:a16="http://schemas.microsoft.com/office/drawing/2014/main" id="{0C67624B-E12B-F84C-8F32-559DD154A5F5}"/>
              </a:ext>
            </a:extLst>
          </p:cNvPr>
          <p:cNvSpPr>
            <a:spLocks noGrp="1" noChangeArrowheads="1"/>
          </p:cNvSpPr>
          <p:nvPr>
            <p:ph idx="1"/>
          </p:nvPr>
        </p:nvSpPr>
        <p:spPr>
          <a:xfrm>
            <a:off x="838200" y="1825625"/>
            <a:ext cx="10515600" cy="3331567"/>
          </a:xfrm>
        </p:spPr>
        <p:txBody>
          <a:bodyPr/>
          <a:lstStyle/>
          <a:p>
            <a:r>
              <a:rPr lang="en-US" altLang="en-US" dirty="0"/>
              <a:t>From an information security perspective, hiring employees is laden with potential security pitfalls</a:t>
            </a:r>
          </a:p>
          <a:p>
            <a:r>
              <a:rPr lang="en-US" altLang="en-US" dirty="0"/>
              <a:t>Information security considerations should  become part of the hiring process</a:t>
            </a:r>
          </a:p>
          <a:p>
            <a:r>
              <a:rPr lang="en-US" altLang="en-US" dirty="0"/>
              <a:t>Job descriptions</a:t>
            </a:r>
          </a:p>
          <a:p>
            <a:pPr lvl="1"/>
            <a:r>
              <a:rPr lang="en-US" altLang="en-US" dirty="0"/>
              <a:t>Provide complete job descriptions when advertising open positions </a:t>
            </a:r>
          </a:p>
          <a:p>
            <a:pPr marL="685800" lvl="2" indent="0">
              <a:buNone/>
            </a:pPr>
            <a:endParaRPr lang="en-US" altLang="en-US" dirty="0"/>
          </a:p>
          <a:p>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B13066D7-8525-314D-8623-5287A1C33BF5}"/>
              </a:ext>
            </a:extLst>
          </p:cNvPr>
          <p:cNvSpPr>
            <a:spLocks noGrp="1" noChangeArrowheads="1"/>
          </p:cNvSpPr>
          <p:nvPr>
            <p:ph type="title"/>
          </p:nvPr>
        </p:nvSpPr>
        <p:spPr/>
        <p:txBody>
          <a:bodyPr/>
          <a:lstStyle/>
          <a:p>
            <a:r>
              <a:rPr lang="en-US" altLang="en-US"/>
              <a:t>Hiring (cont’d.)</a:t>
            </a:r>
          </a:p>
        </p:txBody>
      </p:sp>
      <p:sp>
        <p:nvSpPr>
          <p:cNvPr id="68611" name="Rectangle 5">
            <a:extLst>
              <a:ext uri="{FF2B5EF4-FFF2-40B4-BE49-F238E27FC236}">
                <a16:creationId xmlns:a16="http://schemas.microsoft.com/office/drawing/2014/main" id="{0747910E-94AE-FE47-90B0-77D19A494ED9}"/>
              </a:ext>
            </a:extLst>
          </p:cNvPr>
          <p:cNvSpPr>
            <a:spLocks noGrp="1" noChangeArrowheads="1"/>
          </p:cNvSpPr>
          <p:nvPr>
            <p:ph idx="1"/>
          </p:nvPr>
        </p:nvSpPr>
        <p:spPr/>
        <p:txBody>
          <a:bodyPr/>
          <a:lstStyle/>
          <a:p>
            <a:r>
              <a:rPr lang="en-US" altLang="en-US"/>
              <a:t>Interviews</a:t>
            </a:r>
          </a:p>
          <a:p>
            <a:pPr lvl="1"/>
            <a:r>
              <a:rPr lang="en-US" altLang="en-US"/>
              <a:t>Information security should advise human resources </a:t>
            </a:r>
          </a:p>
          <a:p>
            <a:pPr lvl="2"/>
            <a:r>
              <a:rPr lang="en-US" altLang="en-US"/>
              <a:t>Limit the information provided to the candidates on the access rights of the position</a:t>
            </a:r>
          </a:p>
          <a:p>
            <a:pPr lvl="1"/>
            <a:r>
              <a:rPr lang="en-US" altLang="en-US"/>
              <a:t>When an interview includes a site visit</a:t>
            </a:r>
          </a:p>
          <a:p>
            <a:pPr lvl="2"/>
            <a:r>
              <a:rPr lang="en-US" altLang="en-US"/>
              <a:t>Tour should avoid secure and restricted sites, because the visitor could observe enough information about the operations or information security functions to represent a potential threat to the organization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A987BB8-E09E-914C-BD74-D5825783C1AA}"/>
              </a:ext>
            </a:extLst>
          </p:cNvPr>
          <p:cNvSpPr>
            <a:spLocks noGrp="1" noChangeArrowheads="1"/>
          </p:cNvSpPr>
          <p:nvPr>
            <p:ph type="title"/>
          </p:nvPr>
        </p:nvSpPr>
        <p:spPr/>
        <p:txBody>
          <a:bodyPr/>
          <a:lstStyle/>
          <a:p>
            <a:r>
              <a:rPr lang="en-US" altLang="en-US"/>
              <a:t>Hiring (cont’d.)</a:t>
            </a:r>
          </a:p>
        </p:txBody>
      </p:sp>
      <p:sp>
        <p:nvSpPr>
          <p:cNvPr id="70659" name="Rectangle 3">
            <a:extLst>
              <a:ext uri="{FF2B5EF4-FFF2-40B4-BE49-F238E27FC236}">
                <a16:creationId xmlns:a16="http://schemas.microsoft.com/office/drawing/2014/main" id="{A667282D-B4D3-7644-B436-A5EAC6106295}"/>
              </a:ext>
            </a:extLst>
          </p:cNvPr>
          <p:cNvSpPr>
            <a:spLocks noGrp="1" noChangeArrowheads="1"/>
          </p:cNvSpPr>
          <p:nvPr>
            <p:ph idx="1"/>
          </p:nvPr>
        </p:nvSpPr>
        <p:spPr/>
        <p:txBody>
          <a:bodyPr/>
          <a:lstStyle/>
          <a:p>
            <a:r>
              <a:rPr lang="en-US" altLang="en-US" dirty="0"/>
              <a:t>New hire orientation</a:t>
            </a:r>
          </a:p>
          <a:p>
            <a:pPr lvl="1"/>
            <a:r>
              <a:rPr lang="en-US" altLang="en-US" dirty="0"/>
              <a:t>New employees should receive an extensive information security briefing</a:t>
            </a:r>
          </a:p>
          <a:p>
            <a:pPr lvl="2"/>
            <a:r>
              <a:rPr lang="en-US" altLang="en-US" dirty="0"/>
              <a:t>As part of their orientation</a:t>
            </a:r>
          </a:p>
          <a:p>
            <a:r>
              <a:rPr lang="en-US" altLang="en-US" dirty="0"/>
              <a:t>On-the-job security training</a:t>
            </a:r>
          </a:p>
          <a:p>
            <a:pPr lvl="1"/>
            <a:r>
              <a:rPr lang="en-US" altLang="en-US" dirty="0"/>
              <a:t>Conduct periodic SETA activities</a:t>
            </a:r>
          </a:p>
          <a:p>
            <a:pPr lvl="2"/>
            <a:r>
              <a:rPr lang="en-US" altLang="en-US" dirty="0"/>
              <a:t>Keeps security at the forefront of employees’ minds and minimizes employee mistakes</a:t>
            </a:r>
          </a:p>
          <a:p>
            <a:r>
              <a:rPr lang="en-US" altLang="en-US" dirty="0"/>
              <a:t>Security checks</a:t>
            </a:r>
          </a:p>
          <a:p>
            <a:pPr lvl="1"/>
            <a:r>
              <a:rPr lang="en-US" altLang="en-US" dirty="0"/>
              <a:t>Conduct a background check before extending an offer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a:extLst>
              <a:ext uri="{FF2B5EF4-FFF2-40B4-BE49-F238E27FC236}">
                <a16:creationId xmlns:a16="http://schemas.microsoft.com/office/drawing/2014/main" id="{9807CFC2-4EE1-DF4E-84CB-7DAE324F3772}"/>
              </a:ext>
            </a:extLst>
          </p:cNvPr>
          <p:cNvSpPr>
            <a:spLocks noGrp="1" noChangeArrowheads="1"/>
          </p:cNvSpPr>
          <p:nvPr>
            <p:ph type="title"/>
          </p:nvPr>
        </p:nvSpPr>
        <p:spPr/>
        <p:txBody>
          <a:bodyPr/>
          <a:lstStyle/>
          <a:p>
            <a:r>
              <a:rPr lang="en-US" altLang="en-US"/>
              <a:t> Termination Issues</a:t>
            </a:r>
          </a:p>
        </p:txBody>
      </p:sp>
      <p:sp>
        <p:nvSpPr>
          <p:cNvPr id="72707" name="Rectangle 5">
            <a:extLst>
              <a:ext uri="{FF2B5EF4-FFF2-40B4-BE49-F238E27FC236}">
                <a16:creationId xmlns:a16="http://schemas.microsoft.com/office/drawing/2014/main" id="{8BB5AB13-1374-0345-8185-2D4C9FD97DF6}"/>
              </a:ext>
            </a:extLst>
          </p:cNvPr>
          <p:cNvSpPr>
            <a:spLocks noGrp="1" noChangeArrowheads="1"/>
          </p:cNvSpPr>
          <p:nvPr>
            <p:ph idx="1"/>
          </p:nvPr>
        </p:nvSpPr>
        <p:spPr/>
        <p:txBody>
          <a:bodyPr/>
          <a:lstStyle/>
          <a:p>
            <a:r>
              <a:rPr lang="en-US" altLang="en-US" dirty="0"/>
              <a:t>When an employee leaves an organization, the following tasks must be performed:</a:t>
            </a:r>
          </a:p>
          <a:p>
            <a:pPr lvl="1"/>
            <a:r>
              <a:rPr lang="en-US" altLang="en-US" dirty="0"/>
              <a:t>Disable access to the organization’s systems</a:t>
            </a:r>
          </a:p>
          <a:p>
            <a:pPr lvl="1"/>
            <a:r>
              <a:rPr lang="en-US" altLang="en-US" dirty="0"/>
              <a:t>Return all removable media</a:t>
            </a:r>
          </a:p>
          <a:p>
            <a:pPr lvl="1"/>
            <a:r>
              <a:rPr lang="en-US" altLang="en-US" dirty="0"/>
              <a:t>Hard drives must be secured</a:t>
            </a:r>
          </a:p>
          <a:p>
            <a:pPr lvl="1"/>
            <a:r>
              <a:rPr lang="en-US" altLang="en-US" dirty="0"/>
              <a:t>File cabinet and door locks must be changed</a:t>
            </a:r>
          </a:p>
          <a:p>
            <a:pPr lvl="1"/>
            <a:r>
              <a:rPr lang="en-US" altLang="en-US" dirty="0"/>
              <a:t>Keycard access must be revoked</a:t>
            </a:r>
          </a:p>
          <a:p>
            <a:pPr lvl="1"/>
            <a:r>
              <a:rPr lang="en-US" altLang="en-US" dirty="0"/>
              <a:t>Personal effects must be removed</a:t>
            </a:r>
          </a:p>
          <a:p>
            <a:pPr lvl="1"/>
            <a:r>
              <a:rPr lang="en-US" altLang="en-US" dirty="0"/>
              <a:t>Escort the former employee from the premises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A51F83CE-6EF0-B849-95FD-DB2708F91DC7}"/>
              </a:ext>
            </a:extLst>
          </p:cNvPr>
          <p:cNvSpPr>
            <a:spLocks noGrp="1"/>
          </p:cNvSpPr>
          <p:nvPr>
            <p:ph type="title"/>
          </p:nvPr>
        </p:nvSpPr>
        <p:spPr/>
        <p:txBody>
          <a:bodyPr/>
          <a:lstStyle/>
          <a:p>
            <a:r>
              <a:rPr lang="en-US" altLang="en-US"/>
              <a:t>Termination Issues (cont’d.)</a:t>
            </a:r>
          </a:p>
        </p:txBody>
      </p:sp>
      <p:sp>
        <p:nvSpPr>
          <p:cNvPr id="74755" name="Content Placeholder 2">
            <a:extLst>
              <a:ext uri="{FF2B5EF4-FFF2-40B4-BE49-F238E27FC236}">
                <a16:creationId xmlns:a16="http://schemas.microsoft.com/office/drawing/2014/main" id="{27BBA7C6-D41A-474F-B3E0-F642604E1421}"/>
              </a:ext>
            </a:extLst>
          </p:cNvPr>
          <p:cNvSpPr>
            <a:spLocks noGrp="1"/>
          </p:cNvSpPr>
          <p:nvPr>
            <p:ph idx="1"/>
          </p:nvPr>
        </p:nvSpPr>
        <p:spPr/>
        <p:txBody>
          <a:bodyPr/>
          <a:lstStyle/>
          <a:p>
            <a:r>
              <a:rPr lang="en-US" altLang="en-US" dirty="0"/>
              <a:t>Many organizations conduct an exit interview</a:t>
            </a:r>
          </a:p>
          <a:p>
            <a:pPr lvl="1"/>
            <a:r>
              <a:rPr lang="en-US" altLang="en-US" dirty="0"/>
              <a:t>To remind the employee of any contractual obligations</a:t>
            </a:r>
          </a:p>
          <a:p>
            <a:pPr lvl="2"/>
            <a:r>
              <a:rPr lang="en-US" altLang="en-US" dirty="0"/>
              <a:t> Such as nondisclosure agreements</a:t>
            </a:r>
          </a:p>
          <a:p>
            <a:pPr lvl="1"/>
            <a:r>
              <a:rPr lang="en-US" altLang="en-US" dirty="0"/>
              <a:t>To obtain feedback on the employee’s tenure in the organization</a:t>
            </a:r>
          </a:p>
          <a:p>
            <a:r>
              <a:rPr lang="en-US" altLang="en-US" dirty="0"/>
              <a:t>Methods for handling employee </a:t>
            </a:r>
            <a:r>
              <a:rPr lang="en-US" altLang="en-US" dirty="0" err="1"/>
              <a:t>outprocessing</a:t>
            </a:r>
            <a:r>
              <a:rPr lang="en-US" altLang="en-US" dirty="0"/>
              <a:t>: hostile and friendly </a:t>
            </a:r>
          </a:p>
          <a:p>
            <a:pPr lvl="1"/>
            <a:endParaRPr lang="en-US" altLang="en-US" dirty="0"/>
          </a:p>
          <a:p>
            <a:endParaRPr lang="en-US" altLang="en-US" dirty="0"/>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74958B7C-BF22-A54E-9407-68C5C069CB34}"/>
              </a:ext>
            </a:extLst>
          </p:cNvPr>
          <p:cNvSpPr>
            <a:spLocks noGrp="1" noChangeArrowheads="1"/>
          </p:cNvSpPr>
          <p:nvPr>
            <p:ph type="title"/>
          </p:nvPr>
        </p:nvSpPr>
        <p:spPr/>
        <p:txBody>
          <a:bodyPr/>
          <a:lstStyle/>
          <a:p>
            <a:r>
              <a:rPr lang="en-US" altLang="en-US"/>
              <a:t>Introduction </a:t>
            </a:r>
          </a:p>
        </p:txBody>
      </p:sp>
      <p:sp>
        <p:nvSpPr>
          <p:cNvPr id="21507" name="Rectangle 5">
            <a:extLst>
              <a:ext uri="{FF2B5EF4-FFF2-40B4-BE49-F238E27FC236}">
                <a16:creationId xmlns:a16="http://schemas.microsoft.com/office/drawing/2014/main" id="{02F002CC-BA34-EB4C-A703-0FA97DD08821}"/>
              </a:ext>
            </a:extLst>
          </p:cNvPr>
          <p:cNvSpPr>
            <a:spLocks noGrp="1" noChangeArrowheads="1"/>
          </p:cNvSpPr>
          <p:nvPr>
            <p:ph idx="1"/>
          </p:nvPr>
        </p:nvSpPr>
        <p:spPr/>
        <p:txBody>
          <a:bodyPr/>
          <a:lstStyle/>
          <a:p>
            <a:r>
              <a:rPr lang="en-US" altLang="en-US"/>
              <a:t>Maintaining a secure environment</a:t>
            </a:r>
          </a:p>
          <a:p>
            <a:pPr lvl="1"/>
            <a:r>
              <a:rPr lang="en-US" altLang="en-US"/>
              <a:t>Requires that the InfoSec department be carefully structured and staffed with appropriately credentialed personnel</a:t>
            </a:r>
          </a:p>
          <a:p>
            <a:r>
              <a:rPr lang="en-US" altLang="en-US"/>
              <a:t>Proper procedures must be integrated into all human resources activities</a:t>
            </a:r>
          </a:p>
          <a:p>
            <a:pPr lvl="1"/>
            <a:r>
              <a:rPr lang="en-US" altLang="en-US"/>
              <a:t>Including hiring, training, promotion, and termination practices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F0B68F74-BF4E-E342-A71D-7F50EC661CD4}"/>
              </a:ext>
            </a:extLst>
          </p:cNvPr>
          <p:cNvSpPr>
            <a:spLocks noGrp="1" noChangeArrowheads="1"/>
          </p:cNvSpPr>
          <p:nvPr>
            <p:ph type="title"/>
          </p:nvPr>
        </p:nvSpPr>
        <p:spPr/>
        <p:txBody>
          <a:bodyPr/>
          <a:lstStyle/>
          <a:p>
            <a:r>
              <a:rPr lang="en-US" altLang="en-US"/>
              <a:t>Termination Issues (cont’d.)</a:t>
            </a:r>
          </a:p>
        </p:txBody>
      </p:sp>
      <p:sp>
        <p:nvSpPr>
          <p:cNvPr id="76803" name="Rectangle 5">
            <a:extLst>
              <a:ext uri="{FF2B5EF4-FFF2-40B4-BE49-F238E27FC236}">
                <a16:creationId xmlns:a16="http://schemas.microsoft.com/office/drawing/2014/main" id="{A7236986-49C9-1644-9F8F-90A228F4F583}"/>
              </a:ext>
            </a:extLst>
          </p:cNvPr>
          <p:cNvSpPr>
            <a:spLocks noGrp="1" noChangeArrowheads="1"/>
          </p:cNvSpPr>
          <p:nvPr>
            <p:ph idx="1"/>
          </p:nvPr>
        </p:nvSpPr>
        <p:spPr/>
        <p:txBody>
          <a:bodyPr/>
          <a:lstStyle/>
          <a:p>
            <a:r>
              <a:rPr lang="en-US" altLang="en-US" dirty="0"/>
              <a:t>Hostile departure</a:t>
            </a:r>
          </a:p>
          <a:p>
            <a:pPr lvl="1"/>
            <a:r>
              <a:rPr lang="en-US" altLang="en-US" dirty="0"/>
              <a:t>Security cuts off all logical and keycard access before the employee is terminated</a:t>
            </a:r>
          </a:p>
          <a:p>
            <a:pPr lvl="1"/>
            <a:r>
              <a:rPr lang="en-US" altLang="en-US" dirty="0"/>
              <a:t>The employee reports for work, and is escorted into the supervisor’s office to receive the bad news </a:t>
            </a:r>
          </a:p>
          <a:p>
            <a:pPr lvl="1"/>
            <a:r>
              <a:rPr lang="en-US" altLang="en-US" dirty="0"/>
              <a:t>The individual is then escorted from the workplace and informed that his or her personal property will be forwarded, or is escorted to his or her office, cubicle, or personal area to collect personal effects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4">
            <a:extLst>
              <a:ext uri="{FF2B5EF4-FFF2-40B4-BE49-F238E27FC236}">
                <a16:creationId xmlns:a16="http://schemas.microsoft.com/office/drawing/2014/main" id="{D7C7654D-F594-7C4C-87EA-3225F173F548}"/>
              </a:ext>
            </a:extLst>
          </p:cNvPr>
          <p:cNvSpPr>
            <a:spLocks noGrp="1" noChangeArrowheads="1"/>
          </p:cNvSpPr>
          <p:nvPr>
            <p:ph type="title"/>
          </p:nvPr>
        </p:nvSpPr>
        <p:spPr/>
        <p:txBody>
          <a:bodyPr/>
          <a:lstStyle/>
          <a:p>
            <a:r>
              <a:rPr lang="en-US" altLang="en-US"/>
              <a:t>Termination Issues (cont’d.)</a:t>
            </a:r>
          </a:p>
        </p:txBody>
      </p:sp>
      <p:sp>
        <p:nvSpPr>
          <p:cNvPr id="78851" name="Rectangle 5">
            <a:extLst>
              <a:ext uri="{FF2B5EF4-FFF2-40B4-BE49-F238E27FC236}">
                <a16:creationId xmlns:a16="http://schemas.microsoft.com/office/drawing/2014/main" id="{CBFEE05C-48C6-D845-BFAE-6D945D54AB92}"/>
              </a:ext>
            </a:extLst>
          </p:cNvPr>
          <p:cNvSpPr>
            <a:spLocks noGrp="1" noChangeArrowheads="1"/>
          </p:cNvSpPr>
          <p:nvPr>
            <p:ph idx="1"/>
          </p:nvPr>
        </p:nvSpPr>
        <p:spPr/>
        <p:txBody>
          <a:bodyPr/>
          <a:lstStyle/>
          <a:p>
            <a:r>
              <a:rPr lang="en-US" altLang="en-US" dirty="0"/>
              <a:t>Friendly departure</a:t>
            </a:r>
          </a:p>
          <a:p>
            <a:pPr lvl="1"/>
            <a:r>
              <a:rPr lang="en-US" altLang="en-US" dirty="0"/>
              <a:t>The employee may have tendered notice well in advance of the actual departure date</a:t>
            </a:r>
          </a:p>
          <a:p>
            <a:pPr lvl="2"/>
            <a:r>
              <a:rPr lang="en-US" altLang="en-US" dirty="0"/>
              <a:t>Difficult for security to maintain positive control over the employee’s access and information usage </a:t>
            </a:r>
          </a:p>
          <a:p>
            <a:pPr lvl="1"/>
            <a:r>
              <a:rPr lang="en-US" altLang="en-US" dirty="0"/>
              <a:t>Employee accounts are usually allowed to continue, with a new expiration date</a:t>
            </a:r>
          </a:p>
          <a:p>
            <a:pPr lvl="1"/>
            <a:r>
              <a:rPr lang="en-US" altLang="en-US" dirty="0"/>
              <a:t>The employee can come and go at will</a:t>
            </a:r>
          </a:p>
          <a:p>
            <a:pPr lvl="2"/>
            <a:r>
              <a:rPr lang="en-US" altLang="en-US" dirty="0"/>
              <a:t>Usually collects any belongings and leaves without escort, dropping off all organizational property before departing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a:extLst>
              <a:ext uri="{FF2B5EF4-FFF2-40B4-BE49-F238E27FC236}">
                <a16:creationId xmlns:a16="http://schemas.microsoft.com/office/drawing/2014/main" id="{16B3CD95-E73F-594E-8C91-D3975F424F87}"/>
              </a:ext>
            </a:extLst>
          </p:cNvPr>
          <p:cNvSpPr>
            <a:spLocks noGrp="1" noChangeArrowheads="1"/>
          </p:cNvSpPr>
          <p:nvPr>
            <p:ph type="title"/>
          </p:nvPr>
        </p:nvSpPr>
        <p:spPr/>
        <p:txBody>
          <a:bodyPr/>
          <a:lstStyle/>
          <a:p>
            <a:r>
              <a:rPr lang="en-US" altLang="en-US"/>
              <a:t>Termination Issues (cont’d.)</a:t>
            </a:r>
          </a:p>
        </p:txBody>
      </p:sp>
      <p:sp>
        <p:nvSpPr>
          <p:cNvPr id="80899" name="Rectangle 5">
            <a:extLst>
              <a:ext uri="{FF2B5EF4-FFF2-40B4-BE49-F238E27FC236}">
                <a16:creationId xmlns:a16="http://schemas.microsoft.com/office/drawing/2014/main" id="{6AE692F4-AB07-1E46-A957-2401F3C46889}"/>
              </a:ext>
            </a:extLst>
          </p:cNvPr>
          <p:cNvSpPr>
            <a:spLocks noGrp="1" noChangeArrowheads="1"/>
          </p:cNvSpPr>
          <p:nvPr>
            <p:ph idx="1"/>
          </p:nvPr>
        </p:nvSpPr>
        <p:spPr/>
        <p:txBody>
          <a:bodyPr/>
          <a:lstStyle/>
          <a:p>
            <a:r>
              <a:rPr lang="en-US" altLang="en-US" dirty="0"/>
              <a:t>In either circumstance:</a:t>
            </a:r>
          </a:p>
          <a:p>
            <a:pPr lvl="1"/>
            <a:r>
              <a:rPr lang="en-US" altLang="en-US" dirty="0"/>
              <a:t>Offices and information used by departing employees must be inventoried, their files stored or destroyed, and all property returned to organizational stores </a:t>
            </a:r>
          </a:p>
          <a:p>
            <a:pPr lvl="1"/>
            <a:r>
              <a:rPr lang="en-US" altLang="en-US" dirty="0"/>
              <a:t>Departing employees may have collected and taken home information or assets that could be valuable in their future jobs </a:t>
            </a:r>
          </a:p>
          <a:p>
            <a:pPr lvl="1"/>
            <a:r>
              <a:rPr lang="en-US" altLang="en-US" dirty="0"/>
              <a:t>Scrutinizing system logs may allow an organization to determine whether a breach of policy or a loss of information has occurred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a:extLst>
              <a:ext uri="{FF2B5EF4-FFF2-40B4-BE49-F238E27FC236}">
                <a16:creationId xmlns:a16="http://schemas.microsoft.com/office/drawing/2014/main" id="{CC9FD91C-6EC5-CD4B-8DA1-E776DE2DD4B3}"/>
              </a:ext>
            </a:extLst>
          </p:cNvPr>
          <p:cNvSpPr>
            <a:spLocks noGrp="1" noChangeArrowheads="1"/>
          </p:cNvSpPr>
          <p:nvPr>
            <p:ph type="title"/>
          </p:nvPr>
        </p:nvSpPr>
        <p:spPr/>
        <p:txBody>
          <a:bodyPr/>
          <a:lstStyle/>
          <a:p>
            <a:r>
              <a:rPr lang="en-US" altLang="en-US"/>
              <a:t>Personnel Security Practices</a:t>
            </a:r>
          </a:p>
        </p:txBody>
      </p:sp>
      <p:sp>
        <p:nvSpPr>
          <p:cNvPr id="82947" name="Rectangle 5">
            <a:extLst>
              <a:ext uri="{FF2B5EF4-FFF2-40B4-BE49-F238E27FC236}">
                <a16:creationId xmlns:a16="http://schemas.microsoft.com/office/drawing/2014/main" id="{AFE56C77-DB53-9B4C-8C5A-13A346240379}"/>
              </a:ext>
            </a:extLst>
          </p:cNvPr>
          <p:cNvSpPr>
            <a:spLocks noGrp="1" noChangeArrowheads="1"/>
          </p:cNvSpPr>
          <p:nvPr>
            <p:ph idx="1"/>
          </p:nvPr>
        </p:nvSpPr>
        <p:spPr/>
        <p:txBody>
          <a:bodyPr/>
          <a:lstStyle/>
          <a:p>
            <a:r>
              <a:rPr lang="en-US" altLang="en-US" dirty="0"/>
              <a:t>Methods of monitoring and controlling employees</a:t>
            </a:r>
          </a:p>
          <a:p>
            <a:pPr lvl="1"/>
            <a:r>
              <a:rPr lang="en-US" altLang="en-US" dirty="0"/>
              <a:t>To minimize their opportunities to misuse information </a:t>
            </a:r>
          </a:p>
          <a:p>
            <a:pPr lvl="1"/>
            <a:r>
              <a:rPr lang="en-US" altLang="en-US" dirty="0"/>
              <a:t>Separation of duties is used to make it difficult for an individual to violate information security and breach the confidentiality, integrity, or availability of information</a:t>
            </a:r>
          </a:p>
          <a:p>
            <a:pPr lvl="1"/>
            <a:r>
              <a:rPr lang="en-US" altLang="en-US" dirty="0"/>
              <a:t>Two-man control requires that two individuals review and approve each other’s work before the task is considered complete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5">
            <a:extLst>
              <a:ext uri="{FF2B5EF4-FFF2-40B4-BE49-F238E27FC236}">
                <a16:creationId xmlns:a16="http://schemas.microsoft.com/office/drawing/2014/main" id="{920B1069-3356-CD48-97DB-AE3E683EE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0" y="1628775"/>
            <a:ext cx="80851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8">
            <a:extLst>
              <a:ext uri="{FF2B5EF4-FFF2-40B4-BE49-F238E27FC236}">
                <a16:creationId xmlns:a16="http://schemas.microsoft.com/office/drawing/2014/main" id="{72982933-31EF-7E41-A4A8-45080856C6D2}"/>
              </a:ext>
            </a:extLst>
          </p:cNvPr>
          <p:cNvSpPr>
            <a:spLocks noGrp="1" noChangeArrowheads="1"/>
          </p:cNvSpPr>
          <p:nvPr>
            <p:ph type="title"/>
          </p:nvPr>
        </p:nvSpPr>
        <p:spPr/>
        <p:txBody>
          <a:bodyPr/>
          <a:lstStyle/>
          <a:p>
            <a:r>
              <a:rPr lang="en-US" altLang="en-US"/>
              <a:t>Personnel Security Practices (cont’d.)</a:t>
            </a:r>
          </a:p>
        </p:txBody>
      </p:sp>
      <p:sp>
        <p:nvSpPr>
          <p:cNvPr id="87043" name="Rectangle 9">
            <a:extLst>
              <a:ext uri="{FF2B5EF4-FFF2-40B4-BE49-F238E27FC236}">
                <a16:creationId xmlns:a16="http://schemas.microsoft.com/office/drawing/2014/main" id="{3320D3BF-0074-6C4B-AB67-35B058A9E776}"/>
              </a:ext>
            </a:extLst>
          </p:cNvPr>
          <p:cNvSpPr>
            <a:spLocks noGrp="1" noChangeArrowheads="1"/>
          </p:cNvSpPr>
          <p:nvPr>
            <p:ph idx="1"/>
          </p:nvPr>
        </p:nvSpPr>
        <p:spPr/>
        <p:txBody>
          <a:bodyPr/>
          <a:lstStyle/>
          <a:p>
            <a:r>
              <a:rPr lang="en-US" altLang="en-US"/>
              <a:t>Methods of monitoring and controlling employees (cont’d.)</a:t>
            </a:r>
          </a:p>
          <a:p>
            <a:pPr lvl="1"/>
            <a:r>
              <a:rPr lang="en-US" altLang="en-US"/>
              <a:t>Job rotation is another control used to prevent personnel from misusing information assets</a:t>
            </a:r>
          </a:p>
          <a:p>
            <a:pPr lvl="2"/>
            <a:r>
              <a:rPr lang="en-US" altLang="en-US"/>
              <a:t>Requires that every employee be able to perform the work of at least one other employee</a:t>
            </a:r>
          </a:p>
          <a:p>
            <a:pPr lvl="1"/>
            <a:r>
              <a:rPr lang="en-US" altLang="en-US"/>
              <a:t>Task rotation</a:t>
            </a:r>
          </a:p>
          <a:p>
            <a:pPr lvl="2"/>
            <a:r>
              <a:rPr lang="en-US" altLang="en-US"/>
              <a:t>All critical tasks can be performed by multiple individuals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a:extLst>
              <a:ext uri="{FF2B5EF4-FFF2-40B4-BE49-F238E27FC236}">
                <a16:creationId xmlns:a16="http://schemas.microsoft.com/office/drawing/2014/main" id="{557B43AB-0D53-CD43-A02C-592CB07A988E}"/>
              </a:ext>
            </a:extLst>
          </p:cNvPr>
          <p:cNvSpPr>
            <a:spLocks noGrp="1" noChangeArrowheads="1"/>
          </p:cNvSpPr>
          <p:nvPr>
            <p:ph type="title"/>
          </p:nvPr>
        </p:nvSpPr>
        <p:spPr/>
        <p:txBody>
          <a:bodyPr/>
          <a:lstStyle/>
          <a:p>
            <a:r>
              <a:rPr lang="en-US" altLang="en-US"/>
              <a:t>Personnel Security Practices (cont’d.)</a:t>
            </a:r>
          </a:p>
        </p:txBody>
      </p:sp>
      <p:sp>
        <p:nvSpPr>
          <p:cNvPr id="89091" name="Rectangle 5">
            <a:extLst>
              <a:ext uri="{FF2B5EF4-FFF2-40B4-BE49-F238E27FC236}">
                <a16:creationId xmlns:a16="http://schemas.microsoft.com/office/drawing/2014/main" id="{FB00D15B-F3BF-DD42-BF84-C4674CD5B754}"/>
              </a:ext>
            </a:extLst>
          </p:cNvPr>
          <p:cNvSpPr>
            <a:spLocks noGrp="1" noChangeArrowheads="1"/>
          </p:cNvSpPr>
          <p:nvPr>
            <p:ph idx="1"/>
          </p:nvPr>
        </p:nvSpPr>
        <p:spPr/>
        <p:txBody>
          <a:bodyPr/>
          <a:lstStyle/>
          <a:p>
            <a:r>
              <a:rPr lang="en-US" altLang="en-US" dirty="0"/>
              <a:t>Job rotation and task rotation ensure</a:t>
            </a:r>
          </a:p>
          <a:p>
            <a:pPr lvl="1"/>
            <a:r>
              <a:rPr lang="en-US" altLang="en-US" dirty="0"/>
              <a:t>No one employee is performing actions that cannot be knowledgeably reviewed by another employee</a:t>
            </a:r>
          </a:p>
          <a:p>
            <a:r>
              <a:rPr lang="en-US" altLang="en-US" dirty="0"/>
              <a:t>Each employee should be required to take mandatory vacation</a:t>
            </a:r>
          </a:p>
          <a:p>
            <a:pPr lvl="1"/>
            <a:r>
              <a:rPr lang="en-US" altLang="en-US" dirty="0"/>
              <a:t>This policy gives the organization a chance to perform a detailed review of everyone’s work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a:extLst>
              <a:ext uri="{FF2B5EF4-FFF2-40B4-BE49-F238E27FC236}">
                <a16:creationId xmlns:a16="http://schemas.microsoft.com/office/drawing/2014/main" id="{3C95ABD7-1DD9-BF46-94EE-B494F22511EE}"/>
              </a:ext>
            </a:extLst>
          </p:cNvPr>
          <p:cNvSpPr>
            <a:spLocks noGrp="1" noChangeArrowheads="1"/>
          </p:cNvSpPr>
          <p:nvPr>
            <p:ph type="title"/>
          </p:nvPr>
        </p:nvSpPr>
        <p:spPr/>
        <p:txBody>
          <a:bodyPr/>
          <a:lstStyle/>
          <a:p>
            <a:r>
              <a:rPr lang="en-US" altLang="en-US"/>
              <a:t>Personnel Security Practices (cont’d.)</a:t>
            </a:r>
          </a:p>
        </p:txBody>
      </p:sp>
      <p:sp>
        <p:nvSpPr>
          <p:cNvPr id="91139" name="Rectangle 5">
            <a:extLst>
              <a:ext uri="{FF2B5EF4-FFF2-40B4-BE49-F238E27FC236}">
                <a16:creationId xmlns:a16="http://schemas.microsoft.com/office/drawing/2014/main" id="{FC743A04-E2E6-6F42-ACF3-8D54FDC88890}"/>
              </a:ext>
            </a:extLst>
          </p:cNvPr>
          <p:cNvSpPr>
            <a:spLocks noGrp="1" noChangeArrowheads="1"/>
          </p:cNvSpPr>
          <p:nvPr>
            <p:ph idx="1"/>
          </p:nvPr>
        </p:nvSpPr>
        <p:spPr/>
        <p:txBody>
          <a:bodyPr/>
          <a:lstStyle/>
          <a:p>
            <a:r>
              <a:rPr lang="en-US" altLang="en-US"/>
              <a:t>Limiting access to information </a:t>
            </a:r>
          </a:p>
          <a:p>
            <a:pPr lvl="1"/>
            <a:r>
              <a:rPr lang="en-US" altLang="en-US"/>
              <a:t>Minimizes opportunities for employee misuse</a:t>
            </a:r>
          </a:p>
          <a:p>
            <a:pPr lvl="1"/>
            <a:r>
              <a:rPr lang="en-US" altLang="en-US"/>
              <a:t>Employees should be able to access only the information they need, and only for the period required to perform their tasks </a:t>
            </a:r>
          </a:p>
          <a:p>
            <a:pPr lvl="1"/>
            <a:r>
              <a:rPr lang="en-US" altLang="en-US"/>
              <a:t>This idea is referred to as the principle of least privilege</a:t>
            </a:r>
          </a:p>
          <a:p>
            <a:pPr lvl="2"/>
            <a:r>
              <a:rPr lang="en-US" altLang="en-US"/>
              <a:t>Ensures that no unnecessary access to data occurs</a:t>
            </a:r>
          </a:p>
          <a:p>
            <a:pPr lvl="2"/>
            <a:r>
              <a:rPr lang="en-US" altLang="en-US"/>
              <a:t>If all employees can access all the organization’s data all the time, it is almost certain that abuses will occur</a:t>
            </a:r>
          </a:p>
          <a:p>
            <a:pPr lvl="2"/>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a:extLst>
              <a:ext uri="{FF2B5EF4-FFF2-40B4-BE49-F238E27FC236}">
                <a16:creationId xmlns:a16="http://schemas.microsoft.com/office/drawing/2014/main" id="{2E370D53-5692-7F4A-8CEE-5C88CBA7134E}"/>
              </a:ext>
            </a:extLst>
          </p:cNvPr>
          <p:cNvSpPr>
            <a:spLocks noGrp="1" noChangeArrowheads="1"/>
          </p:cNvSpPr>
          <p:nvPr>
            <p:ph type="title"/>
          </p:nvPr>
        </p:nvSpPr>
        <p:spPr/>
        <p:txBody>
          <a:bodyPr/>
          <a:lstStyle/>
          <a:p>
            <a:r>
              <a:rPr lang="en-US" altLang="en-US"/>
              <a:t>Security of Personnel and Personal Data</a:t>
            </a:r>
          </a:p>
        </p:txBody>
      </p:sp>
      <p:sp>
        <p:nvSpPr>
          <p:cNvPr id="93187" name="Rectangle 5">
            <a:extLst>
              <a:ext uri="{FF2B5EF4-FFF2-40B4-BE49-F238E27FC236}">
                <a16:creationId xmlns:a16="http://schemas.microsoft.com/office/drawing/2014/main" id="{F050EE15-299A-7A48-BA97-7637E54F0571}"/>
              </a:ext>
            </a:extLst>
          </p:cNvPr>
          <p:cNvSpPr>
            <a:spLocks noGrp="1" noChangeArrowheads="1"/>
          </p:cNvSpPr>
          <p:nvPr>
            <p:ph idx="1"/>
          </p:nvPr>
        </p:nvSpPr>
        <p:spPr/>
        <p:txBody>
          <a:bodyPr/>
          <a:lstStyle/>
          <a:p>
            <a:r>
              <a:rPr lang="en-US" altLang="en-US"/>
              <a:t>Organizations are required by law to protect sensitive or personal employee information</a:t>
            </a:r>
          </a:p>
          <a:p>
            <a:pPr lvl="1"/>
            <a:r>
              <a:rPr lang="en-US" altLang="en-US"/>
              <a:t>Examples: employee addresses, phone numbers, Social Security numbers, medical conditions, and names and addresses of family members </a:t>
            </a:r>
          </a:p>
          <a:p>
            <a:pPr lvl="1"/>
            <a:r>
              <a:rPr lang="en-US" altLang="en-US"/>
              <a:t>Responsibility extends to customers, patients, and anyone with whom the organization has business relationships </a:t>
            </a:r>
          </a:p>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a:extLst>
              <a:ext uri="{FF2B5EF4-FFF2-40B4-BE49-F238E27FC236}">
                <a16:creationId xmlns:a16="http://schemas.microsoft.com/office/drawing/2014/main" id="{5776E6D4-14E3-2D4B-B41E-5714E09E02F5}"/>
              </a:ext>
            </a:extLst>
          </p:cNvPr>
          <p:cNvSpPr>
            <a:spLocks noGrp="1" noChangeArrowheads="1"/>
          </p:cNvSpPr>
          <p:nvPr>
            <p:ph type="title"/>
          </p:nvPr>
        </p:nvSpPr>
        <p:spPr/>
        <p:txBody>
          <a:bodyPr/>
          <a:lstStyle/>
          <a:p>
            <a:r>
              <a:rPr lang="en-US" altLang="en-US"/>
              <a:t>Security of Personnel and Personal Data (cont’d.)</a:t>
            </a:r>
          </a:p>
        </p:txBody>
      </p:sp>
      <p:sp>
        <p:nvSpPr>
          <p:cNvPr id="95235" name="Rectangle 5">
            <a:extLst>
              <a:ext uri="{FF2B5EF4-FFF2-40B4-BE49-F238E27FC236}">
                <a16:creationId xmlns:a16="http://schemas.microsoft.com/office/drawing/2014/main" id="{85012BA2-8732-594A-B866-1052708F18CA}"/>
              </a:ext>
            </a:extLst>
          </p:cNvPr>
          <p:cNvSpPr>
            <a:spLocks noGrp="1" noChangeArrowheads="1"/>
          </p:cNvSpPr>
          <p:nvPr>
            <p:ph idx="1"/>
          </p:nvPr>
        </p:nvSpPr>
        <p:spPr/>
        <p:txBody>
          <a:bodyPr/>
          <a:lstStyle/>
          <a:p>
            <a:r>
              <a:rPr lang="en-US" altLang="en-US"/>
              <a:t>Personnel data is no different than other data that information security is expected to protect</a:t>
            </a:r>
          </a:p>
          <a:p>
            <a:pPr lvl="1"/>
            <a:r>
              <a:rPr lang="en-US" altLang="en-US"/>
              <a:t>But more regulations cover its protection </a:t>
            </a:r>
          </a:p>
          <a:p>
            <a:r>
              <a:rPr lang="en-US" altLang="en-US"/>
              <a:t>Information security procedures should ensure that this data receives at least the same level of protection as the other important data in the organization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F82F63FA-7CC0-3F4F-B6FF-62980C173CF0}"/>
              </a:ext>
            </a:extLst>
          </p:cNvPr>
          <p:cNvSpPr>
            <a:spLocks noGrp="1" noChangeArrowheads="1"/>
          </p:cNvSpPr>
          <p:nvPr>
            <p:ph type="title"/>
          </p:nvPr>
        </p:nvSpPr>
        <p:spPr>
          <a:xfrm>
            <a:off x="2090738" y="549276"/>
            <a:ext cx="6877050" cy="684213"/>
          </a:xfrm>
        </p:spPr>
        <p:txBody>
          <a:bodyPr/>
          <a:lstStyle/>
          <a:p>
            <a:r>
              <a:rPr lang="en-US" altLang="en-US"/>
              <a:t>Staffing the Security Function </a:t>
            </a:r>
          </a:p>
        </p:txBody>
      </p:sp>
      <p:sp>
        <p:nvSpPr>
          <p:cNvPr id="23555" name="Rectangle 5">
            <a:extLst>
              <a:ext uri="{FF2B5EF4-FFF2-40B4-BE49-F238E27FC236}">
                <a16:creationId xmlns:a16="http://schemas.microsoft.com/office/drawing/2014/main" id="{D158D2B6-1FBC-3F4F-AA51-6C6584B0C8C6}"/>
              </a:ext>
            </a:extLst>
          </p:cNvPr>
          <p:cNvSpPr>
            <a:spLocks noGrp="1" noChangeArrowheads="1"/>
          </p:cNvSpPr>
          <p:nvPr>
            <p:ph idx="1"/>
          </p:nvPr>
        </p:nvSpPr>
        <p:spPr>
          <a:xfrm>
            <a:off x="1847850" y="1268413"/>
            <a:ext cx="7759700" cy="4114800"/>
          </a:xfrm>
        </p:spPr>
        <p:txBody>
          <a:bodyPr/>
          <a:lstStyle/>
          <a:p>
            <a:r>
              <a:rPr lang="en-US" altLang="en-US"/>
              <a:t>Selecting an effective mix of information security personnel</a:t>
            </a:r>
          </a:p>
          <a:p>
            <a:pPr lvl="1"/>
            <a:r>
              <a:rPr lang="en-US" altLang="en-US"/>
              <a:t>Requires consideration of several criteria</a:t>
            </a:r>
          </a:p>
          <a:p>
            <a:pPr lvl="2"/>
            <a:r>
              <a:rPr lang="en-US" altLang="en-US"/>
              <a:t>Some are within the control of the organization</a:t>
            </a:r>
          </a:p>
          <a:p>
            <a:pPr lvl="2"/>
            <a:r>
              <a:rPr lang="en-US" altLang="en-US"/>
              <a:t>Others are not </a:t>
            </a:r>
          </a:p>
          <a:p>
            <a:r>
              <a:rPr lang="en-US" altLang="en-US"/>
              <a:t>Supply and demand for personnel with critical information security skills</a:t>
            </a:r>
          </a:p>
          <a:p>
            <a:pPr lvl="1"/>
            <a:r>
              <a:rPr lang="en-US" altLang="en-US"/>
              <a:t>When demand rises quickly, initial supply often fails to meet it</a:t>
            </a:r>
          </a:p>
          <a:p>
            <a:pPr lvl="1"/>
            <a:r>
              <a:rPr lang="en-US" altLang="en-US"/>
              <a:t>As demand becomes known, professionals enter the job market or refocus their job skills to gain the required skills, experience, and credentials</a:t>
            </a:r>
          </a:p>
          <a:p>
            <a:pPr lvl="1"/>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a:extLst>
              <a:ext uri="{FF2B5EF4-FFF2-40B4-BE49-F238E27FC236}">
                <a16:creationId xmlns:a16="http://schemas.microsoft.com/office/drawing/2014/main" id="{48916FA4-CAA1-F348-BEEB-90B21936749C}"/>
              </a:ext>
            </a:extLst>
          </p:cNvPr>
          <p:cNvSpPr>
            <a:spLocks noGrp="1" noChangeArrowheads="1"/>
          </p:cNvSpPr>
          <p:nvPr>
            <p:ph type="title"/>
          </p:nvPr>
        </p:nvSpPr>
        <p:spPr/>
        <p:txBody>
          <a:bodyPr/>
          <a:lstStyle/>
          <a:p>
            <a:r>
              <a:rPr lang="en-US" altLang="en-US"/>
              <a:t>Security Considerations for Nonemployees</a:t>
            </a:r>
          </a:p>
        </p:txBody>
      </p:sp>
      <p:sp>
        <p:nvSpPr>
          <p:cNvPr id="97283" name="Rectangle 5">
            <a:extLst>
              <a:ext uri="{FF2B5EF4-FFF2-40B4-BE49-F238E27FC236}">
                <a16:creationId xmlns:a16="http://schemas.microsoft.com/office/drawing/2014/main" id="{529A12CF-DAE0-1049-B8B9-C530C7F36494}"/>
              </a:ext>
            </a:extLst>
          </p:cNvPr>
          <p:cNvSpPr>
            <a:spLocks noGrp="1" noChangeArrowheads="1"/>
          </p:cNvSpPr>
          <p:nvPr>
            <p:ph idx="1"/>
          </p:nvPr>
        </p:nvSpPr>
        <p:spPr/>
        <p:txBody>
          <a:bodyPr/>
          <a:lstStyle/>
          <a:p>
            <a:r>
              <a:rPr lang="en-US" altLang="en-US"/>
              <a:t>Many individuals who are not employees often have access to sensitive organizational information </a:t>
            </a:r>
          </a:p>
          <a:p>
            <a:pPr lvl="1"/>
            <a:r>
              <a:rPr lang="en-US" altLang="en-US"/>
              <a:t>Relationships with individuals in this category should be carefully managed to prevent threats to information assets from materializing </a:t>
            </a:r>
          </a:p>
          <a:p>
            <a:r>
              <a:rPr lang="en-US" altLang="en-US"/>
              <a:t>Temporary workers</a:t>
            </a:r>
          </a:p>
          <a:p>
            <a:pPr lvl="1"/>
            <a:r>
              <a:rPr lang="en-US" altLang="en-US"/>
              <a:t>Not employed by the organization for which they’re working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a:extLst>
              <a:ext uri="{FF2B5EF4-FFF2-40B4-BE49-F238E27FC236}">
                <a16:creationId xmlns:a16="http://schemas.microsoft.com/office/drawing/2014/main" id="{8B031178-F4A4-754B-9403-4B54E5081F8F}"/>
              </a:ext>
            </a:extLst>
          </p:cNvPr>
          <p:cNvSpPr>
            <a:spLocks noGrp="1" noChangeArrowheads="1"/>
          </p:cNvSpPr>
          <p:nvPr>
            <p:ph type="title"/>
          </p:nvPr>
        </p:nvSpPr>
        <p:spPr/>
        <p:txBody>
          <a:bodyPr/>
          <a:lstStyle/>
          <a:p>
            <a:r>
              <a:rPr lang="en-US" altLang="en-US"/>
              <a:t>Security Considerations for Nonemployees (cont’d.)</a:t>
            </a:r>
          </a:p>
        </p:txBody>
      </p:sp>
      <p:sp>
        <p:nvSpPr>
          <p:cNvPr id="99330" name="Rectangle 5">
            <a:extLst>
              <a:ext uri="{FF2B5EF4-FFF2-40B4-BE49-F238E27FC236}">
                <a16:creationId xmlns:a16="http://schemas.microsoft.com/office/drawing/2014/main" id="{62D09296-D43F-DD40-9E0F-E89B88A1D43D}"/>
              </a:ext>
            </a:extLst>
          </p:cNvPr>
          <p:cNvSpPr>
            <a:spLocks noGrp="1" noChangeArrowheads="1"/>
          </p:cNvSpPr>
          <p:nvPr>
            <p:ph idx="1"/>
          </p:nvPr>
        </p:nvSpPr>
        <p:spPr/>
        <p:txBody>
          <a:bodyPr/>
          <a:lstStyle/>
          <a:p>
            <a:r>
              <a:rPr lang="en-US" altLang="en-US"/>
              <a:t>Temporary workers (cont’d.)</a:t>
            </a:r>
          </a:p>
          <a:p>
            <a:pPr lvl="1"/>
            <a:r>
              <a:rPr lang="en-US" altLang="en-US"/>
              <a:t>May not be subject to the contractual obligations or policies that govern employees </a:t>
            </a:r>
          </a:p>
          <a:p>
            <a:pPr lvl="1"/>
            <a:r>
              <a:rPr lang="en-US" altLang="en-US"/>
              <a:t>Unless specified in its contract with the organization, the temporary agency may not be liable for losses caused by its workers</a:t>
            </a:r>
          </a:p>
          <a:p>
            <a:pPr lvl="1"/>
            <a:r>
              <a:rPr lang="en-US" altLang="en-US"/>
              <a:t>Access to information should be limited to what is necessary to perform their duties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4">
            <a:extLst>
              <a:ext uri="{FF2B5EF4-FFF2-40B4-BE49-F238E27FC236}">
                <a16:creationId xmlns:a16="http://schemas.microsoft.com/office/drawing/2014/main" id="{6DA82B19-0DEE-734C-AB64-05DACFC065B8}"/>
              </a:ext>
            </a:extLst>
          </p:cNvPr>
          <p:cNvSpPr>
            <a:spLocks noGrp="1" noChangeArrowheads="1"/>
          </p:cNvSpPr>
          <p:nvPr>
            <p:ph type="title"/>
          </p:nvPr>
        </p:nvSpPr>
        <p:spPr/>
        <p:txBody>
          <a:bodyPr/>
          <a:lstStyle/>
          <a:p>
            <a:r>
              <a:rPr lang="en-US" altLang="en-US"/>
              <a:t>Security Considerations for Nonemployees (cont’d.)</a:t>
            </a:r>
          </a:p>
        </p:txBody>
      </p:sp>
      <p:sp>
        <p:nvSpPr>
          <p:cNvPr id="101378" name="Rectangle 5">
            <a:extLst>
              <a:ext uri="{FF2B5EF4-FFF2-40B4-BE49-F238E27FC236}">
                <a16:creationId xmlns:a16="http://schemas.microsoft.com/office/drawing/2014/main" id="{16830D9B-D168-6E4D-9FA8-93A547804940}"/>
              </a:ext>
            </a:extLst>
          </p:cNvPr>
          <p:cNvSpPr>
            <a:spLocks noGrp="1" noChangeArrowheads="1"/>
          </p:cNvSpPr>
          <p:nvPr>
            <p:ph idx="1"/>
          </p:nvPr>
        </p:nvSpPr>
        <p:spPr/>
        <p:txBody>
          <a:bodyPr/>
          <a:lstStyle/>
          <a:p>
            <a:r>
              <a:rPr lang="en-US" altLang="en-US" dirty="0"/>
              <a:t>Contract employees</a:t>
            </a:r>
          </a:p>
          <a:p>
            <a:pPr lvl="1"/>
            <a:r>
              <a:rPr lang="en-US" altLang="en-US" dirty="0"/>
              <a:t>Professional contractors may require access to all areas of the organization to do their jobs</a:t>
            </a:r>
          </a:p>
          <a:p>
            <a:pPr lvl="1"/>
            <a:r>
              <a:rPr lang="en-US" altLang="en-US" dirty="0"/>
              <a:t>Service contractors usually need access only to specific facilities</a:t>
            </a:r>
          </a:p>
          <a:p>
            <a:pPr lvl="2"/>
            <a:r>
              <a:rPr lang="en-US" altLang="en-US" dirty="0"/>
              <a:t>Should not be allowed to wander freely</a:t>
            </a:r>
          </a:p>
          <a:p>
            <a:pPr lvl="1"/>
            <a:r>
              <a:rPr lang="en-US" altLang="en-US" dirty="0"/>
              <a:t>In a secure facility, all service contractors are escorted from room to room, and into and out of the facility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a:extLst>
              <a:ext uri="{FF2B5EF4-FFF2-40B4-BE49-F238E27FC236}">
                <a16:creationId xmlns:a16="http://schemas.microsoft.com/office/drawing/2014/main" id="{1AAE6068-4822-274F-86C1-C4C1F6582A95}"/>
              </a:ext>
            </a:extLst>
          </p:cNvPr>
          <p:cNvSpPr>
            <a:spLocks noGrp="1" noChangeArrowheads="1"/>
          </p:cNvSpPr>
          <p:nvPr>
            <p:ph type="title"/>
          </p:nvPr>
        </p:nvSpPr>
        <p:spPr/>
        <p:txBody>
          <a:bodyPr/>
          <a:lstStyle/>
          <a:p>
            <a:r>
              <a:rPr lang="en-US" altLang="en-US"/>
              <a:t>Security Considerations for Nonemployees (cont’d.)</a:t>
            </a:r>
          </a:p>
        </p:txBody>
      </p:sp>
      <p:sp>
        <p:nvSpPr>
          <p:cNvPr id="103426" name="Content Placeholder 2">
            <a:extLst>
              <a:ext uri="{FF2B5EF4-FFF2-40B4-BE49-F238E27FC236}">
                <a16:creationId xmlns:a16="http://schemas.microsoft.com/office/drawing/2014/main" id="{352A37F6-1E35-8B4B-9076-FF115FBC2777}"/>
              </a:ext>
            </a:extLst>
          </p:cNvPr>
          <p:cNvSpPr>
            <a:spLocks noGrp="1"/>
          </p:cNvSpPr>
          <p:nvPr>
            <p:ph idx="1"/>
          </p:nvPr>
        </p:nvSpPr>
        <p:spPr/>
        <p:txBody>
          <a:bodyPr/>
          <a:lstStyle/>
          <a:p>
            <a:r>
              <a:rPr lang="en-US" altLang="en-US"/>
              <a:t>Regulations for service agreements or contracts:</a:t>
            </a:r>
          </a:p>
          <a:p>
            <a:pPr lvl="1"/>
            <a:r>
              <a:rPr lang="en-US" altLang="en-US"/>
              <a:t>Require 24 to 48 hours’ notice of a maintenance visit</a:t>
            </a:r>
          </a:p>
          <a:p>
            <a:pPr lvl="1"/>
            <a:r>
              <a:rPr lang="en-US" altLang="en-US"/>
              <a:t>Require all on-site personnel to undergo background checks</a:t>
            </a:r>
          </a:p>
          <a:p>
            <a:pPr lvl="1"/>
            <a:r>
              <a:rPr lang="en-US" altLang="en-US"/>
              <a:t>Require advance notice for cancellation or rescheduling of a maintenance visit</a:t>
            </a:r>
          </a:p>
          <a:p>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a:extLst>
              <a:ext uri="{FF2B5EF4-FFF2-40B4-BE49-F238E27FC236}">
                <a16:creationId xmlns:a16="http://schemas.microsoft.com/office/drawing/2014/main" id="{4345B88C-D38B-C746-914A-3F3648CDA0B8}"/>
              </a:ext>
            </a:extLst>
          </p:cNvPr>
          <p:cNvSpPr>
            <a:spLocks noGrp="1" noChangeArrowheads="1"/>
          </p:cNvSpPr>
          <p:nvPr>
            <p:ph type="title"/>
          </p:nvPr>
        </p:nvSpPr>
        <p:spPr/>
        <p:txBody>
          <a:bodyPr/>
          <a:lstStyle/>
          <a:p>
            <a:r>
              <a:rPr lang="en-US" altLang="en-US"/>
              <a:t>Security Considerations for Nonemployees (cont’d.)</a:t>
            </a:r>
          </a:p>
        </p:txBody>
      </p:sp>
      <p:sp>
        <p:nvSpPr>
          <p:cNvPr id="105474" name="Rectangle 5">
            <a:extLst>
              <a:ext uri="{FF2B5EF4-FFF2-40B4-BE49-F238E27FC236}">
                <a16:creationId xmlns:a16="http://schemas.microsoft.com/office/drawing/2014/main" id="{AB2582C2-0970-E049-BEFC-DEBF94795E09}"/>
              </a:ext>
            </a:extLst>
          </p:cNvPr>
          <p:cNvSpPr>
            <a:spLocks noGrp="1" noChangeArrowheads="1"/>
          </p:cNvSpPr>
          <p:nvPr>
            <p:ph idx="1"/>
          </p:nvPr>
        </p:nvSpPr>
        <p:spPr/>
        <p:txBody>
          <a:bodyPr/>
          <a:lstStyle/>
          <a:p>
            <a:r>
              <a:rPr lang="en-US" altLang="en-US" dirty="0"/>
              <a:t>Consultants </a:t>
            </a:r>
          </a:p>
          <a:p>
            <a:pPr lvl="1"/>
            <a:r>
              <a:rPr lang="en-US" altLang="en-US" dirty="0"/>
              <a:t>Have their own security requirements and contractual obligations</a:t>
            </a:r>
          </a:p>
          <a:p>
            <a:pPr lvl="2"/>
            <a:r>
              <a:rPr lang="en-US" altLang="en-US" dirty="0"/>
              <a:t>Should be handled like contract employees</a:t>
            </a:r>
          </a:p>
          <a:p>
            <a:pPr lvl="2"/>
            <a:r>
              <a:rPr lang="en-US" altLang="en-US" dirty="0"/>
              <a:t>Special requirements, such as information or facility access requirements, should be integrated into the contract before facility access is granted</a:t>
            </a:r>
          </a:p>
          <a:p>
            <a:pPr lvl="1"/>
            <a:r>
              <a:rPr lang="en-US" altLang="en-US" dirty="0"/>
              <a:t>Protecting your information may not be their number one priority </a:t>
            </a:r>
          </a:p>
          <a:p>
            <a:pPr lvl="1"/>
            <a:r>
              <a:rPr lang="en-US" altLang="en-US" dirty="0"/>
              <a:t>Apply the principle of least privilege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a:extLst>
              <a:ext uri="{FF2B5EF4-FFF2-40B4-BE49-F238E27FC236}">
                <a16:creationId xmlns:a16="http://schemas.microsoft.com/office/drawing/2014/main" id="{53798B10-9888-2942-8DFB-906777C2BFFE}"/>
              </a:ext>
            </a:extLst>
          </p:cNvPr>
          <p:cNvSpPr>
            <a:spLocks noGrp="1" noChangeArrowheads="1"/>
          </p:cNvSpPr>
          <p:nvPr>
            <p:ph type="title"/>
          </p:nvPr>
        </p:nvSpPr>
        <p:spPr/>
        <p:txBody>
          <a:bodyPr/>
          <a:lstStyle/>
          <a:p>
            <a:r>
              <a:rPr lang="en-US" altLang="en-US"/>
              <a:t>Security Considerations for Nonemployees (cont’d.)</a:t>
            </a:r>
          </a:p>
        </p:txBody>
      </p:sp>
      <p:sp>
        <p:nvSpPr>
          <p:cNvPr id="107522" name="Rectangle 5">
            <a:extLst>
              <a:ext uri="{FF2B5EF4-FFF2-40B4-BE49-F238E27FC236}">
                <a16:creationId xmlns:a16="http://schemas.microsoft.com/office/drawing/2014/main" id="{4FBE282F-A1EF-E243-8196-0C62C456757C}"/>
              </a:ext>
            </a:extLst>
          </p:cNvPr>
          <p:cNvSpPr>
            <a:spLocks noGrp="1" noChangeArrowheads="1"/>
          </p:cNvSpPr>
          <p:nvPr>
            <p:ph idx="1"/>
          </p:nvPr>
        </p:nvSpPr>
        <p:spPr/>
        <p:txBody>
          <a:bodyPr/>
          <a:lstStyle/>
          <a:p>
            <a:r>
              <a:rPr lang="en-US" altLang="en-US" dirty="0"/>
              <a:t>Business partners</a:t>
            </a:r>
          </a:p>
          <a:p>
            <a:pPr lvl="1"/>
            <a:r>
              <a:rPr lang="en-US" altLang="en-US" dirty="0"/>
              <a:t>Strategic alliances with other organizations to exchange information, integrate systems, or enjoy some other mutual advantage</a:t>
            </a:r>
          </a:p>
          <a:p>
            <a:pPr lvl="1"/>
            <a:r>
              <a:rPr lang="en-US" altLang="en-US" dirty="0"/>
              <a:t>A prior agreement must specify the levels of exposure that both organizations are willing to tolerate</a:t>
            </a:r>
          </a:p>
          <a:p>
            <a:pPr lvl="1"/>
            <a:r>
              <a:rPr lang="en-US" altLang="en-US" dirty="0"/>
              <a:t>Security and technology consultants must be prescreened, escorted, and subjected to nondisclosure agreements</a:t>
            </a:r>
          </a:p>
          <a:p>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a:extLst>
              <a:ext uri="{FF2B5EF4-FFF2-40B4-BE49-F238E27FC236}">
                <a16:creationId xmlns:a16="http://schemas.microsoft.com/office/drawing/2014/main" id="{20F89F7B-8A07-B442-8AB4-A4F096106A02}"/>
              </a:ext>
            </a:extLst>
          </p:cNvPr>
          <p:cNvSpPr>
            <a:spLocks noGrp="1" noChangeArrowheads="1"/>
          </p:cNvSpPr>
          <p:nvPr>
            <p:ph type="title"/>
          </p:nvPr>
        </p:nvSpPr>
        <p:spPr/>
        <p:txBody>
          <a:bodyPr/>
          <a:lstStyle/>
          <a:p>
            <a:r>
              <a:rPr lang="en-US" altLang="en-US"/>
              <a:t>Security Considerations for Nonemployees (cont’d.)</a:t>
            </a:r>
          </a:p>
        </p:txBody>
      </p:sp>
      <p:sp>
        <p:nvSpPr>
          <p:cNvPr id="109570" name="Rectangle 5">
            <a:extLst>
              <a:ext uri="{FF2B5EF4-FFF2-40B4-BE49-F238E27FC236}">
                <a16:creationId xmlns:a16="http://schemas.microsoft.com/office/drawing/2014/main" id="{C7C7EC4F-C4E6-954F-A4C0-30132B7F3DAC}"/>
              </a:ext>
            </a:extLst>
          </p:cNvPr>
          <p:cNvSpPr>
            <a:spLocks noGrp="1" noChangeArrowheads="1"/>
          </p:cNvSpPr>
          <p:nvPr>
            <p:ph idx="1"/>
          </p:nvPr>
        </p:nvSpPr>
        <p:spPr/>
        <p:txBody>
          <a:bodyPr/>
          <a:lstStyle/>
          <a:p>
            <a:r>
              <a:rPr lang="en-US" altLang="en-US"/>
              <a:t>Business partners (cont’d.)</a:t>
            </a:r>
          </a:p>
          <a:p>
            <a:pPr lvl="1"/>
            <a:r>
              <a:rPr lang="en-US" altLang="en-US"/>
              <a:t>If the strategic partnership evolves into an integration of the systems of both companies</a:t>
            </a:r>
          </a:p>
          <a:p>
            <a:pPr lvl="2"/>
            <a:r>
              <a:rPr lang="en-US" altLang="en-US"/>
              <a:t>Competing groups may be provided with information that neither parent organization expected</a:t>
            </a:r>
          </a:p>
          <a:p>
            <a:pPr lvl="2"/>
            <a:r>
              <a:rPr lang="en-US" altLang="en-US"/>
              <a:t>Nondisclosure agreements are an important part of any such collaborative effort </a:t>
            </a:r>
          </a:p>
          <a:p>
            <a:pPr lvl="1"/>
            <a:r>
              <a:rPr lang="en-US" altLang="en-US"/>
              <a:t>Security level of both systems must be examined before any physical integration takes place</a:t>
            </a:r>
          </a:p>
          <a:p>
            <a:pPr lvl="2"/>
            <a:r>
              <a:rPr lang="en-US" altLang="en-US"/>
              <a:t>A vulnerability on one system becomes vulnerability for all linked systems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64A63F43-69A9-2E49-9DE3-AE3BC2FB3D5C}"/>
              </a:ext>
            </a:extLst>
          </p:cNvPr>
          <p:cNvSpPr>
            <a:spLocks noGrp="1"/>
          </p:cNvSpPr>
          <p:nvPr>
            <p:ph type="title"/>
          </p:nvPr>
        </p:nvSpPr>
        <p:spPr/>
        <p:txBody>
          <a:bodyPr/>
          <a:lstStyle/>
          <a:p>
            <a:r>
              <a:rPr lang="en-AU" altLang="en-US"/>
              <a:t>Law &amp; Ethics in InfoSec</a:t>
            </a:r>
          </a:p>
        </p:txBody>
      </p:sp>
      <p:sp>
        <p:nvSpPr>
          <p:cNvPr id="111619" name="Content Placeholder 2">
            <a:extLst>
              <a:ext uri="{FF2B5EF4-FFF2-40B4-BE49-F238E27FC236}">
                <a16:creationId xmlns:a16="http://schemas.microsoft.com/office/drawing/2014/main" id="{42AC9EEC-D289-1348-8C11-87AAB5433485}"/>
              </a:ext>
            </a:extLst>
          </p:cNvPr>
          <p:cNvSpPr>
            <a:spLocks noGrp="1"/>
          </p:cNvSpPr>
          <p:nvPr>
            <p:ph idx="1"/>
          </p:nvPr>
        </p:nvSpPr>
        <p:spPr/>
        <p:txBody>
          <a:bodyPr/>
          <a:lstStyle/>
          <a:p>
            <a:r>
              <a:rPr lang="en-US" altLang="en-US" dirty="0"/>
              <a:t>Laws: are rules adopted and enforced by governments to codify expected behavior in modern society</a:t>
            </a:r>
          </a:p>
          <a:p>
            <a:r>
              <a:rPr lang="en-US" altLang="en-US" dirty="0"/>
              <a:t>Ethics: acceptable behaviors that conform to the widely held principles of the members of that society</a:t>
            </a:r>
          </a:p>
          <a:p>
            <a:r>
              <a:rPr lang="en-US" altLang="en-US" dirty="0"/>
              <a:t>Laws are largely drawn from the ethics of a culture.</a:t>
            </a:r>
          </a:p>
          <a:p>
            <a:r>
              <a:rPr lang="en-US" altLang="en-US" dirty="0"/>
              <a:t>Law carries the sanction of a governing authority and ethics do not.</a:t>
            </a:r>
          </a:p>
        </p:txBody>
      </p:sp>
      <p:sp>
        <p:nvSpPr>
          <p:cNvPr id="111620" name="Slide Number Placeholder 3">
            <a:extLst>
              <a:ext uri="{FF2B5EF4-FFF2-40B4-BE49-F238E27FC236}">
                <a16:creationId xmlns:a16="http://schemas.microsoft.com/office/drawing/2014/main" id="{5BE01215-50C2-704D-8AB7-932024F378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E85032D6-6CAD-164C-AF49-5682F08A776F}" type="slidenum">
              <a:rPr lang="en-US" altLang="en-US" sz="1400">
                <a:solidFill>
                  <a:srgbClr val="000000"/>
                </a:solidFill>
              </a:rPr>
              <a:pPr>
                <a:spcBef>
                  <a:spcPct val="0"/>
                </a:spcBef>
                <a:buFontTx/>
                <a:buNone/>
              </a:pPr>
              <a:t>47</a:t>
            </a:fld>
            <a:endParaRPr lang="en-US" altLang="en-US"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FCFFCEF-B8D5-4240-8243-85E4EAEF67E1}"/>
              </a:ext>
            </a:extLst>
          </p:cNvPr>
          <p:cNvSpPr>
            <a:spLocks noGrp="1" noChangeArrowheads="1"/>
          </p:cNvSpPr>
          <p:nvPr>
            <p:ph type="title"/>
          </p:nvPr>
        </p:nvSpPr>
        <p:spPr/>
        <p:txBody>
          <a:bodyPr/>
          <a:lstStyle/>
          <a:p>
            <a:r>
              <a:rPr lang="en-US" altLang="en-US"/>
              <a:t>Staffing the Security Function (cont’d.)</a:t>
            </a:r>
          </a:p>
        </p:txBody>
      </p:sp>
      <p:sp>
        <p:nvSpPr>
          <p:cNvPr id="25603" name="Rectangle 3">
            <a:extLst>
              <a:ext uri="{FF2B5EF4-FFF2-40B4-BE49-F238E27FC236}">
                <a16:creationId xmlns:a16="http://schemas.microsoft.com/office/drawing/2014/main" id="{97BAA30D-F7AD-8044-A95D-E5DBB7C8C419}"/>
              </a:ext>
            </a:extLst>
          </p:cNvPr>
          <p:cNvSpPr>
            <a:spLocks noGrp="1" noChangeArrowheads="1"/>
          </p:cNvSpPr>
          <p:nvPr>
            <p:ph idx="1"/>
          </p:nvPr>
        </p:nvSpPr>
        <p:spPr/>
        <p:txBody>
          <a:bodyPr/>
          <a:lstStyle/>
          <a:p>
            <a:r>
              <a:rPr lang="en-US" altLang="en-US"/>
              <a:t>To move the InfoSec discipline forward, managers should: </a:t>
            </a:r>
          </a:p>
          <a:p>
            <a:pPr lvl="1"/>
            <a:r>
              <a:rPr lang="en-US" altLang="en-US"/>
              <a:t>Learn more about the requirements and qualifications for information security positions and relevant IT positions</a:t>
            </a:r>
          </a:p>
          <a:p>
            <a:pPr lvl="1"/>
            <a:r>
              <a:rPr lang="en-US" altLang="en-US"/>
              <a:t>Learn more about information security budgetary and personnel needs</a:t>
            </a:r>
          </a:p>
          <a:p>
            <a:pPr lvl="1"/>
            <a:r>
              <a:rPr lang="en-US" altLang="en-US"/>
              <a:t>Grant the information security function (and CISO) an appropriate level of influence and prestige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FC368CA4-86D0-024D-96EC-8F7EAB66CAAB}"/>
              </a:ext>
            </a:extLst>
          </p:cNvPr>
          <p:cNvSpPr>
            <a:spLocks noGrp="1" noChangeArrowheads="1"/>
          </p:cNvSpPr>
          <p:nvPr>
            <p:ph type="title"/>
          </p:nvPr>
        </p:nvSpPr>
        <p:spPr/>
        <p:txBody>
          <a:bodyPr/>
          <a:lstStyle/>
          <a:p>
            <a:r>
              <a:rPr lang="en-US" altLang="en-US"/>
              <a:t>Qualifications and Requirements</a:t>
            </a:r>
          </a:p>
        </p:txBody>
      </p:sp>
      <p:sp>
        <p:nvSpPr>
          <p:cNvPr id="23555" name="Rectangle 5">
            <a:extLst>
              <a:ext uri="{FF2B5EF4-FFF2-40B4-BE49-F238E27FC236}">
                <a16:creationId xmlns:a16="http://schemas.microsoft.com/office/drawing/2014/main" id="{9B48D6C2-D486-0840-B68A-102D12857818}"/>
              </a:ext>
            </a:extLst>
          </p:cNvPr>
          <p:cNvSpPr>
            <a:spLocks noGrp="1" noChangeArrowheads="1"/>
          </p:cNvSpPr>
          <p:nvPr>
            <p:ph idx="1"/>
          </p:nvPr>
        </p:nvSpPr>
        <p:spPr/>
        <p:txBody>
          <a:bodyPr/>
          <a:lstStyle/>
          <a:p>
            <a:pPr>
              <a:buFont typeface="Arial" charset="0"/>
              <a:buChar char="•"/>
              <a:defRPr/>
            </a:pPr>
            <a:r>
              <a:rPr lang="en-US" altLang="en-US" dirty="0">
                <a:latin typeface="Arial" charset="0"/>
                <a:cs typeface="Arial" charset="0"/>
              </a:rPr>
              <a:t>Desired abilities for information security professionals</a:t>
            </a:r>
          </a:p>
          <a:p>
            <a:pPr lvl="1">
              <a:buFont typeface="Arial" charset="0"/>
              <a:buChar char="–"/>
              <a:defRPr/>
            </a:pPr>
            <a:r>
              <a:rPr lang="en-US" altLang="en-US" dirty="0">
                <a:latin typeface="Arial" charset="0"/>
                <a:cs typeface="Arial" charset="0"/>
              </a:rPr>
              <a:t>Understanding of how organizations are structured and operated</a:t>
            </a:r>
          </a:p>
          <a:p>
            <a:pPr lvl="1">
              <a:buFont typeface="Arial" charset="0"/>
              <a:buChar char="–"/>
              <a:defRPr/>
            </a:pPr>
            <a:r>
              <a:rPr lang="en-US" altLang="en-US" dirty="0">
                <a:latin typeface="Arial" charset="0"/>
                <a:cs typeface="Arial" charset="0"/>
              </a:rPr>
              <a:t>Recognizing that InfoSec is a management task that cannot be handled with technology alone</a:t>
            </a:r>
          </a:p>
          <a:p>
            <a:pPr lvl="1">
              <a:buFont typeface="Arial" charset="0"/>
              <a:buChar char="–"/>
              <a:defRPr/>
            </a:pPr>
            <a:r>
              <a:rPr lang="en-US" altLang="en-US" dirty="0">
                <a:latin typeface="Arial" charset="0"/>
                <a:cs typeface="Arial" charset="0"/>
              </a:rPr>
              <a:t>Work well with people and communicate effectively using both written and verbal communication</a:t>
            </a:r>
          </a:p>
          <a:p>
            <a:pPr lvl="1">
              <a:buFont typeface="Arial" charset="0"/>
              <a:buChar char="–"/>
              <a:defRPr/>
            </a:pPr>
            <a:r>
              <a:rPr lang="en-US" altLang="en-US" dirty="0">
                <a:latin typeface="Arial" charset="0"/>
                <a:cs typeface="Arial" charset="0"/>
              </a:rPr>
              <a:t>Acknowledging the role of policy in guiding security efforts</a:t>
            </a:r>
          </a:p>
          <a:p>
            <a:pPr marL="457200" lvl="1" indent="0">
              <a:buNone/>
              <a:defRPr/>
            </a:pPr>
            <a:endParaRPr lang="en-US" altLang="en-US" dirty="0">
              <a:latin typeface="Arial" charset="0"/>
              <a:cs typeface="Arial" charset="0"/>
            </a:endParaRPr>
          </a:p>
          <a:p>
            <a:pPr lvl="1">
              <a:buFont typeface="Arial" charset="0"/>
              <a:buChar char="–"/>
              <a:defRPr/>
            </a:pPr>
            <a:endParaRPr lang="en-US" altLang="en-US" dirty="0">
              <a:latin typeface="Arial" charset="0"/>
              <a:cs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0B23FABC-CDCB-894E-AE5D-46980C09DD68}"/>
              </a:ext>
            </a:extLst>
          </p:cNvPr>
          <p:cNvSpPr>
            <a:spLocks noGrp="1"/>
          </p:cNvSpPr>
          <p:nvPr>
            <p:ph type="title"/>
          </p:nvPr>
        </p:nvSpPr>
        <p:spPr/>
        <p:txBody>
          <a:bodyPr/>
          <a:lstStyle/>
          <a:p>
            <a:r>
              <a:rPr lang="en-US" altLang="en-US"/>
              <a:t>Qualifications and Requirements (cont’d.)</a:t>
            </a:r>
          </a:p>
        </p:txBody>
      </p:sp>
      <p:sp>
        <p:nvSpPr>
          <p:cNvPr id="29699" name="Content Placeholder 2">
            <a:extLst>
              <a:ext uri="{FF2B5EF4-FFF2-40B4-BE49-F238E27FC236}">
                <a16:creationId xmlns:a16="http://schemas.microsoft.com/office/drawing/2014/main" id="{29911FA2-7A2E-CD41-BA65-78D6831B6C94}"/>
              </a:ext>
            </a:extLst>
          </p:cNvPr>
          <p:cNvSpPr>
            <a:spLocks noGrp="1"/>
          </p:cNvSpPr>
          <p:nvPr>
            <p:ph idx="1"/>
          </p:nvPr>
        </p:nvSpPr>
        <p:spPr/>
        <p:txBody>
          <a:bodyPr/>
          <a:lstStyle/>
          <a:p>
            <a:r>
              <a:rPr lang="en-US" altLang="en-US"/>
              <a:t>Desired abilities for information security professionals (cont’d.)</a:t>
            </a:r>
          </a:p>
          <a:p>
            <a:pPr lvl="1"/>
            <a:r>
              <a:rPr lang="en-US" altLang="en-US"/>
              <a:t>Understanding of the essential role of information security education and training</a:t>
            </a:r>
          </a:p>
          <a:p>
            <a:pPr lvl="2"/>
            <a:r>
              <a:rPr lang="en-US" altLang="en-US"/>
              <a:t>Helps make users part of the solution, rather than part of the problem</a:t>
            </a:r>
          </a:p>
          <a:p>
            <a:pPr lvl="1"/>
            <a:r>
              <a:rPr lang="en-US" altLang="en-US"/>
              <a:t>Perceive the threats facing an organization</a:t>
            </a:r>
          </a:p>
          <a:p>
            <a:pPr lvl="2"/>
            <a:r>
              <a:rPr lang="en-US" altLang="en-US"/>
              <a:t>Understand how these threats can become attacks, and safeguard the organization</a:t>
            </a:r>
          </a:p>
          <a:p>
            <a:pPr lvl="1"/>
            <a:r>
              <a:rPr lang="en-US" altLang="en-US"/>
              <a:t>Understanding how to apply technical controls</a:t>
            </a:r>
          </a:p>
          <a:p>
            <a:pPr lvl="1"/>
            <a:endParaRPr lang="en-US" altLang="en-US"/>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A718DDF-7FAC-8447-94EC-9D3DD0031B8C}"/>
              </a:ext>
            </a:extLst>
          </p:cNvPr>
          <p:cNvSpPr>
            <a:spLocks noGrp="1" noChangeArrowheads="1"/>
          </p:cNvSpPr>
          <p:nvPr>
            <p:ph type="title"/>
          </p:nvPr>
        </p:nvSpPr>
        <p:spPr/>
        <p:txBody>
          <a:bodyPr/>
          <a:lstStyle/>
          <a:p>
            <a:r>
              <a:rPr lang="en-US" altLang="en-US"/>
              <a:t>Qualifications and Requirements (cont.)</a:t>
            </a:r>
          </a:p>
        </p:txBody>
      </p:sp>
      <p:sp>
        <p:nvSpPr>
          <p:cNvPr id="31747" name="Rectangle 3">
            <a:extLst>
              <a:ext uri="{FF2B5EF4-FFF2-40B4-BE49-F238E27FC236}">
                <a16:creationId xmlns:a16="http://schemas.microsoft.com/office/drawing/2014/main" id="{727F80F5-96A3-DD4E-9FD3-F54F70B4AB11}"/>
              </a:ext>
            </a:extLst>
          </p:cNvPr>
          <p:cNvSpPr>
            <a:spLocks noGrp="1" noChangeArrowheads="1"/>
          </p:cNvSpPr>
          <p:nvPr>
            <p:ph idx="1"/>
          </p:nvPr>
        </p:nvSpPr>
        <p:spPr/>
        <p:txBody>
          <a:bodyPr/>
          <a:lstStyle/>
          <a:p>
            <a:r>
              <a:rPr lang="en-US" altLang="en-US"/>
              <a:t>Desired abilities for information security professionals (cont’d.)</a:t>
            </a:r>
          </a:p>
          <a:p>
            <a:pPr lvl="1"/>
            <a:r>
              <a:rPr lang="en-US" altLang="en-US"/>
              <a:t>Demonstrated familiarity with the mainstream information technologies</a:t>
            </a:r>
          </a:p>
          <a:p>
            <a:pPr lvl="2"/>
            <a:r>
              <a:rPr lang="en-US" altLang="en-US"/>
              <a:t>Including Disk Operating System (DOS), Windows, Linux, and UNIX </a:t>
            </a:r>
          </a:p>
          <a:p>
            <a:pPr lvl="1"/>
            <a:r>
              <a:rPr lang="en-US" altLang="en-US"/>
              <a:t>Understanding of IT and InfoSec terminology and concepts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D93A787B-CF4B-544C-8751-23B73F360A2E}"/>
              </a:ext>
            </a:extLst>
          </p:cNvPr>
          <p:cNvSpPr>
            <a:spLocks noGrp="1" noChangeArrowheads="1"/>
          </p:cNvSpPr>
          <p:nvPr>
            <p:ph type="title"/>
          </p:nvPr>
        </p:nvSpPr>
        <p:spPr>
          <a:xfrm>
            <a:off x="2090738" y="549276"/>
            <a:ext cx="6877050" cy="684213"/>
          </a:xfrm>
        </p:spPr>
        <p:txBody>
          <a:bodyPr/>
          <a:lstStyle/>
          <a:p>
            <a:r>
              <a:rPr lang="en-US" altLang="en-US"/>
              <a:t>Information Security Positions </a:t>
            </a:r>
          </a:p>
        </p:txBody>
      </p:sp>
      <p:sp>
        <p:nvSpPr>
          <p:cNvPr id="33795" name="Rectangle 5">
            <a:extLst>
              <a:ext uri="{FF2B5EF4-FFF2-40B4-BE49-F238E27FC236}">
                <a16:creationId xmlns:a16="http://schemas.microsoft.com/office/drawing/2014/main" id="{FA5A7777-6E25-7447-B967-FABDBE40E68F}"/>
              </a:ext>
            </a:extLst>
          </p:cNvPr>
          <p:cNvSpPr>
            <a:spLocks noGrp="1" noChangeArrowheads="1"/>
          </p:cNvSpPr>
          <p:nvPr>
            <p:ph idx="1"/>
          </p:nvPr>
        </p:nvSpPr>
        <p:spPr>
          <a:xfrm>
            <a:off x="2090738" y="1196975"/>
            <a:ext cx="7759700" cy="4114800"/>
          </a:xfrm>
        </p:spPr>
        <p:txBody>
          <a:bodyPr/>
          <a:lstStyle/>
          <a:p>
            <a:r>
              <a:rPr lang="en-US" altLang="en-US"/>
              <a:t>Types of Information security positions </a:t>
            </a:r>
          </a:p>
          <a:p>
            <a:pPr lvl="1"/>
            <a:r>
              <a:rPr lang="en-US" altLang="en-US"/>
              <a:t>Definers provide the policies, guidelines, and standards</a:t>
            </a:r>
          </a:p>
          <a:p>
            <a:pPr lvl="2"/>
            <a:r>
              <a:rPr lang="en-US" altLang="en-US"/>
              <a:t>People who consult, do risk assessment and develop the product and technical architectures</a:t>
            </a:r>
          </a:p>
          <a:p>
            <a:pPr lvl="2"/>
            <a:r>
              <a:rPr lang="en-US" altLang="en-US"/>
              <a:t>Senior people with a broad knowledge, but not a lot of depth</a:t>
            </a:r>
          </a:p>
          <a:p>
            <a:pPr lvl="1"/>
            <a:r>
              <a:rPr lang="en-US" altLang="en-US"/>
              <a:t>Builders are the real techies, who create and install security solutions</a:t>
            </a:r>
          </a:p>
          <a:p>
            <a:pPr lvl="1"/>
            <a:r>
              <a:rPr lang="en-US" altLang="en-US"/>
              <a:t>Those that administer the security tools, the security monitoring function, and the people who continuously improve the processes</a:t>
            </a:r>
          </a:p>
          <a:p>
            <a:pPr lvl="2"/>
            <a:r>
              <a:rPr lang="en-US" altLang="en-US"/>
              <a:t>Where all the day-to-day, hard work is done</a:t>
            </a:r>
          </a:p>
          <a:p>
            <a:pPr lvl="1"/>
            <a:endParaRPr lang="en-US" altLang="en-US"/>
          </a:p>
          <a:p>
            <a:pPr lvl="1">
              <a:buFont typeface="Arial" panose="020B0604020202020204" pitchFamily="34" charset="0"/>
              <a:buNone/>
            </a:pPr>
            <a:endParaRPr lang="en-US" altLang="en-US"/>
          </a:p>
        </p:txBody>
      </p:sp>
    </p:spTree>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ec03_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03" id="{E8B29301-31E6-A848-BCD6-610B6DA4B39E}" vid="{1B9EC679-941E-A94A-BA8A-CCE2BDC3B90E}"/>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15061</TotalTime>
  <Words>2689</Words>
  <Application>Microsoft Macintosh PowerPoint</Application>
  <PresentationFormat>宽屏</PresentationFormat>
  <Paragraphs>360</Paragraphs>
  <Slides>47</Slides>
  <Notes>45</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47</vt:i4>
      </vt:variant>
    </vt:vector>
  </HeadingPairs>
  <TitlesOfParts>
    <vt:vector size="59" baseType="lpstr">
      <vt:lpstr>Flamauow Book</vt:lpstr>
      <vt:lpstr>Arial</vt:lpstr>
      <vt:lpstr>Calibri</vt:lpstr>
      <vt:lpstr>Calibri Light</vt:lpstr>
      <vt:lpstr>Comic Sans MS</vt:lpstr>
      <vt:lpstr>Courier New</vt:lpstr>
      <vt:lpstr>Lucida Calligraphy</vt:lpstr>
      <vt:lpstr>Wingdings</vt:lpstr>
      <vt:lpstr>1_Custom Design</vt:lpstr>
      <vt:lpstr>2_Custom Design</vt:lpstr>
      <vt:lpstr>Custom Design</vt:lpstr>
      <vt:lpstr>Lec03_1</vt:lpstr>
      <vt:lpstr>CSIT988/CSIT488 Security, Ethics and Professionalism Week 12: Personnel and security Law and Ethics</vt:lpstr>
      <vt:lpstr>PowerPoint 演示文稿</vt:lpstr>
      <vt:lpstr>Introduction </vt:lpstr>
      <vt:lpstr>Staffing the Security Function </vt:lpstr>
      <vt:lpstr>Staffing the Security Function (cont’d.)</vt:lpstr>
      <vt:lpstr>Qualifications and Requirements</vt:lpstr>
      <vt:lpstr>Qualifications and Requirements (cont’d.)</vt:lpstr>
      <vt:lpstr>Qualifications and Requirements (cont.)</vt:lpstr>
      <vt:lpstr>Information Security Positions </vt:lpstr>
      <vt:lpstr>Information Security Positions (cont’d.) </vt:lpstr>
      <vt:lpstr>Information Security Positions (cont’d.) </vt:lpstr>
      <vt:lpstr>Information Security Positions (cont’d.) </vt:lpstr>
      <vt:lpstr>Information Security Positions (cont’d.) </vt:lpstr>
      <vt:lpstr>Information Security Positions (cont’d.) </vt:lpstr>
      <vt:lpstr>Information Security Positions (cont’d.) </vt:lpstr>
      <vt:lpstr>Information Security Professional Credentials</vt:lpstr>
      <vt:lpstr>(ISC)2 Certifications</vt:lpstr>
      <vt:lpstr>(ISC)2 Certifications (cont’d.)</vt:lpstr>
      <vt:lpstr>(ISC)2 Certifications (cont’d.)</vt:lpstr>
      <vt:lpstr>ISACA Certifications</vt:lpstr>
      <vt:lpstr>ISACA Certifications (cont’d.)</vt:lpstr>
      <vt:lpstr>Certification Costs</vt:lpstr>
      <vt:lpstr>Certification Costs (cont’d.)</vt:lpstr>
      <vt:lpstr>Employment Policies and Practices</vt:lpstr>
      <vt:lpstr>Hiring </vt:lpstr>
      <vt:lpstr>Hiring (cont’d.)</vt:lpstr>
      <vt:lpstr>Hiring (cont’d.)</vt:lpstr>
      <vt:lpstr> Termination Issues</vt:lpstr>
      <vt:lpstr>Termination Issues (cont’d.)</vt:lpstr>
      <vt:lpstr>Termination Issues (cont’d.)</vt:lpstr>
      <vt:lpstr>Termination Issues (cont’d.)</vt:lpstr>
      <vt:lpstr>Termination Issues (cont’d.)</vt:lpstr>
      <vt:lpstr>Personnel Security Practices</vt:lpstr>
      <vt:lpstr>PowerPoint 演示文稿</vt:lpstr>
      <vt:lpstr>Personnel Security Practices (cont’d.)</vt:lpstr>
      <vt:lpstr>Personnel Security Practices (cont’d.)</vt:lpstr>
      <vt:lpstr>Personnel Security Practices (cont’d.)</vt:lpstr>
      <vt:lpstr>Security of Personnel and Personal Data</vt:lpstr>
      <vt:lpstr>Security of Personnel and Personal Data (cont’d.)</vt:lpstr>
      <vt:lpstr>Security Considerations for Nonemployees</vt:lpstr>
      <vt:lpstr>Security Considerations for Nonemployees (cont’d.)</vt:lpstr>
      <vt:lpstr>Security Considerations for Nonemployees (cont’d.)</vt:lpstr>
      <vt:lpstr>Security Considerations for Nonemployees (cont’d.)</vt:lpstr>
      <vt:lpstr>Security Considerations for Nonemployees (cont’d.)</vt:lpstr>
      <vt:lpstr>Security Considerations for Nonemployees (cont’d.)</vt:lpstr>
      <vt:lpstr>Security Considerations for Nonemployees (cont’d.)</vt:lpstr>
      <vt:lpstr>Law &amp; Ethics in InfoSec</vt:lpstr>
    </vt:vector>
  </TitlesOfParts>
  <Company>Faculty of 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ISIT937 Information Technology Security and Risk Management </dc:title>
  <dc:creator>win</dc:creator>
  <cp:lastModifiedBy>Yinqiao Li</cp:lastModifiedBy>
  <cp:revision>925</cp:revision>
  <cp:lastPrinted>2014-05-23T03:33:24Z</cp:lastPrinted>
  <dcterms:created xsi:type="dcterms:W3CDTF">2011-02-07T22:44:11Z</dcterms:created>
  <dcterms:modified xsi:type="dcterms:W3CDTF">2024-06-03T12:00:27Z</dcterms:modified>
</cp:coreProperties>
</file>