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84" r:id="rId2"/>
    <p:sldMasterId id="2147483660" r:id="rId3"/>
    <p:sldMasterId id="2147484324" r:id="rId4"/>
  </p:sldMasterIdLst>
  <p:notesMasterIdLst>
    <p:notesMasterId r:id="rId38"/>
  </p:notesMasterIdLst>
  <p:handoutMasterIdLst>
    <p:handoutMasterId r:id="rId39"/>
  </p:handoutMasterIdLst>
  <p:sldIdLst>
    <p:sldId id="256" r:id="rId5"/>
    <p:sldId id="334" r:id="rId6"/>
    <p:sldId id="335" r:id="rId7"/>
    <p:sldId id="332" r:id="rId8"/>
    <p:sldId id="336" r:id="rId9"/>
    <p:sldId id="337" r:id="rId10"/>
    <p:sldId id="338" r:id="rId11"/>
    <p:sldId id="340" r:id="rId12"/>
    <p:sldId id="281" r:id="rId13"/>
    <p:sldId id="309" r:id="rId14"/>
    <p:sldId id="304" r:id="rId15"/>
    <p:sldId id="305" r:id="rId16"/>
    <p:sldId id="306" r:id="rId17"/>
    <p:sldId id="310" r:id="rId18"/>
    <p:sldId id="307" r:id="rId19"/>
    <p:sldId id="311" r:id="rId20"/>
    <p:sldId id="308" r:id="rId21"/>
    <p:sldId id="312" r:id="rId22"/>
    <p:sldId id="314" r:id="rId23"/>
    <p:sldId id="315" r:id="rId24"/>
    <p:sldId id="313" r:id="rId25"/>
    <p:sldId id="316" r:id="rId26"/>
    <p:sldId id="317" r:id="rId27"/>
    <p:sldId id="318" r:id="rId28"/>
    <p:sldId id="319" r:id="rId29"/>
    <p:sldId id="320" r:id="rId30"/>
    <p:sldId id="321" r:id="rId31"/>
    <p:sldId id="322" r:id="rId32"/>
    <p:sldId id="323" r:id="rId33"/>
    <p:sldId id="324" r:id="rId34"/>
    <p:sldId id="325" r:id="rId35"/>
    <p:sldId id="326" r:id="rId36"/>
    <p:sldId id="330" r:id="rId37"/>
  </p:sldIdLst>
  <p:sldSz cx="12192000" cy="6858000"/>
  <p:notesSz cx="10234613" cy="7099300"/>
  <p:defaultTextStyle>
    <a:defPPr>
      <a:defRPr lang="en-AU"/>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p15:clr>
            <a:srgbClr val="A4A3A4"/>
          </p15:clr>
        </p15:guide>
        <p15:guide id="2" pos="322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6"/>
  </p:normalViewPr>
  <p:slideViewPr>
    <p:cSldViewPr>
      <p:cViewPr varScale="1">
        <p:scale>
          <a:sx n="145" d="100"/>
          <a:sy n="145" d="100"/>
        </p:scale>
        <p:origin x="102" y="441"/>
      </p:cViewPr>
      <p:guideLst>
        <p:guide orient="horz" pos="2160"/>
        <p:guide pos="3840"/>
      </p:guideLst>
    </p:cSldViewPr>
  </p:slideViewPr>
  <p:notesTextViewPr>
    <p:cViewPr>
      <p:scale>
        <a:sx n="100" d="100"/>
        <a:sy n="100" d="100"/>
      </p:scale>
      <p:origin x="0" y="0"/>
    </p:cViewPr>
  </p:notesTextViewPr>
  <p:notesViewPr>
    <p:cSldViewPr>
      <p:cViewPr varScale="1">
        <p:scale>
          <a:sx n="115" d="100"/>
          <a:sy n="115" d="100"/>
        </p:scale>
        <p:origin x="-1350" y="-90"/>
      </p:cViewPr>
      <p:guideLst>
        <p:guide orient="horz" pos="2236"/>
        <p:guide pos="322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75C6FACF-34FC-AA45-B2E6-1BCCC2C0B0A8}"/>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3" name="Rectangle 3">
            <a:extLst>
              <a:ext uri="{FF2B5EF4-FFF2-40B4-BE49-F238E27FC236}">
                <a16:creationId xmlns:a16="http://schemas.microsoft.com/office/drawing/2014/main" id="{0693C2C6-0532-4A4E-B588-600BC298ECAE}"/>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defRPr>
            </a:lvl1pPr>
          </a:lstStyle>
          <a:p>
            <a:pPr>
              <a:defRPr/>
            </a:pPr>
            <a:endParaRPr lang="en-AU"/>
          </a:p>
        </p:txBody>
      </p:sp>
      <p:sp>
        <p:nvSpPr>
          <p:cNvPr id="56324" name="Rectangle 4">
            <a:extLst>
              <a:ext uri="{FF2B5EF4-FFF2-40B4-BE49-F238E27FC236}">
                <a16:creationId xmlns:a16="http://schemas.microsoft.com/office/drawing/2014/main" id="{F21CEFA9-55D7-9C4C-B983-1ABE176B979A}"/>
              </a:ext>
            </a:extLst>
          </p:cNvPr>
          <p:cNvSpPr>
            <a:spLocks noGrp="1" noChangeArrowheads="1"/>
          </p:cNvSpPr>
          <p:nvPr>
            <p:ph type="ftr" sz="quarter" idx="2"/>
          </p:nvPr>
        </p:nvSpPr>
        <p:spPr bwMode="auto">
          <a:xfrm>
            <a:off x="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defRPr>
            </a:lvl1pPr>
          </a:lstStyle>
          <a:p>
            <a:pPr>
              <a:defRPr/>
            </a:pPr>
            <a:endParaRPr lang="en-AU"/>
          </a:p>
        </p:txBody>
      </p:sp>
      <p:sp>
        <p:nvSpPr>
          <p:cNvPr id="56325" name="Rectangle 5">
            <a:extLst>
              <a:ext uri="{FF2B5EF4-FFF2-40B4-BE49-F238E27FC236}">
                <a16:creationId xmlns:a16="http://schemas.microsoft.com/office/drawing/2014/main" id="{7CB7F361-946C-AC4B-86A3-63813F0CCA24}"/>
              </a:ext>
            </a:extLst>
          </p:cNvPr>
          <p:cNvSpPr>
            <a:spLocks noGrp="1" noChangeArrowheads="1"/>
          </p:cNvSpPr>
          <p:nvPr>
            <p:ph type="sldNum" sz="quarter" idx="3"/>
          </p:nvPr>
        </p:nvSpPr>
        <p:spPr bwMode="auto">
          <a:xfrm>
            <a:off x="5797550" y="6743700"/>
            <a:ext cx="4435475" cy="3540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D02EA98-DB7D-714B-95DD-3F0F83A1515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33A7EAC-3152-164B-92E7-E92009F0014F}"/>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5" name="Rectangle 3">
            <a:extLst>
              <a:ext uri="{FF2B5EF4-FFF2-40B4-BE49-F238E27FC236}">
                <a16:creationId xmlns:a16="http://schemas.microsoft.com/office/drawing/2014/main" id="{783A268C-491C-354F-AD3A-91924CB6B513}"/>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pitchFamily="34" charset="0"/>
              </a:defRPr>
            </a:lvl1pPr>
          </a:lstStyle>
          <a:p>
            <a:pPr>
              <a:defRPr/>
            </a:pPr>
            <a:endParaRPr lang="en-AU"/>
          </a:p>
        </p:txBody>
      </p:sp>
      <p:sp>
        <p:nvSpPr>
          <p:cNvPr id="17412" name="Rectangle 4">
            <a:extLst>
              <a:ext uri="{FF2B5EF4-FFF2-40B4-BE49-F238E27FC236}">
                <a16:creationId xmlns:a16="http://schemas.microsoft.com/office/drawing/2014/main" id="{D542DCF4-7C87-8342-ABF4-DFE365FBFD0B}"/>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B9508BD4-CFAC-474A-B40B-32C36A63E2F6}"/>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18438" name="Rectangle 6">
            <a:extLst>
              <a:ext uri="{FF2B5EF4-FFF2-40B4-BE49-F238E27FC236}">
                <a16:creationId xmlns:a16="http://schemas.microsoft.com/office/drawing/2014/main" id="{EF979A08-4DC7-494E-8509-A945151CF76B}"/>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pitchFamily="34" charset="0"/>
              </a:defRPr>
            </a:lvl1pPr>
          </a:lstStyle>
          <a:p>
            <a:pPr>
              <a:defRPr/>
            </a:pPr>
            <a:endParaRPr lang="en-AU"/>
          </a:p>
        </p:txBody>
      </p:sp>
      <p:sp>
        <p:nvSpPr>
          <p:cNvPr id="18439" name="Rectangle 7">
            <a:extLst>
              <a:ext uri="{FF2B5EF4-FFF2-40B4-BE49-F238E27FC236}">
                <a16:creationId xmlns:a16="http://schemas.microsoft.com/office/drawing/2014/main" id="{189FF0B2-19B8-F24B-B1BF-D5BFD8B7F618}"/>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8EE9E5F5-7E64-5F47-A1D0-92773D7093A7}"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Slide Image Placeholder 1">
            <a:extLst>
              <a:ext uri="{FF2B5EF4-FFF2-40B4-BE49-F238E27FC236}">
                <a16:creationId xmlns:a16="http://schemas.microsoft.com/office/drawing/2014/main" id="{BDF6170A-81C7-5D4B-A033-90D1CB02D483}"/>
              </a:ext>
            </a:extLst>
          </p:cNvPr>
          <p:cNvSpPr>
            <a:spLocks noGrp="1" noRot="1" noChangeAspect="1" noChangeArrowheads="1" noTextEdit="1"/>
          </p:cNvSpPr>
          <p:nvPr>
            <p:ph type="sldImg"/>
          </p:nvPr>
        </p:nvSpPr>
        <p:spPr>
          <a:ln/>
        </p:spPr>
      </p:sp>
      <p:sp>
        <p:nvSpPr>
          <p:cNvPr id="3" name="Notes Placeholder 2">
            <a:extLst>
              <a:ext uri="{FF2B5EF4-FFF2-40B4-BE49-F238E27FC236}">
                <a16:creationId xmlns:a16="http://schemas.microsoft.com/office/drawing/2014/main" id="{CFAA18BC-30BA-2C49-8DD6-B7F052A0BD07}"/>
              </a:ext>
            </a:extLst>
          </p:cNvPr>
          <p:cNvSpPr>
            <a:spLocks noGrp="1"/>
          </p:cNvSpPr>
          <p:nvPr>
            <p:ph type="body" idx="1"/>
          </p:nvPr>
        </p:nvSpPr>
        <p:spPr/>
        <p:txBody>
          <a:bodyPr/>
          <a:lstStyle/>
          <a:p>
            <a:pPr>
              <a:defRPr/>
            </a:pPr>
            <a:endParaRPr lang="en-AU" dirty="0"/>
          </a:p>
        </p:txBody>
      </p:sp>
      <p:sp>
        <p:nvSpPr>
          <p:cNvPr id="181251" name="Slide Number Placeholder 3">
            <a:extLst>
              <a:ext uri="{FF2B5EF4-FFF2-40B4-BE49-F238E27FC236}">
                <a16:creationId xmlns:a16="http://schemas.microsoft.com/office/drawing/2014/main" id="{30AE5C7C-27C6-9C40-A0A9-61FC9A5B4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defTabSz="914400"/>
            <a:fld id="{D0DC3351-5D86-3C43-8186-1FA3484B0BEE}" type="slidenum">
              <a:rPr lang="en-AU" altLang="en-US" sz="1200" smtClean="0">
                <a:solidFill>
                  <a:srgbClr val="000000"/>
                </a:solidFill>
                <a:latin typeface="Calibri" panose="020F0502020204030204" pitchFamily="34" charset="0"/>
              </a:rPr>
              <a:pPr defTabSz="914400"/>
              <a:t>1</a:t>
            </a:fld>
            <a:endParaRPr lang="en-AU" altLang="en-US" sz="1200">
              <a:solidFill>
                <a:srgbClr val="000000"/>
              </a:solidFill>
              <a:latin typeface="Calibri" panose="020F0502020204030204" pitchFamily="34" charset="0"/>
            </a:endParaRPr>
          </a:p>
        </p:txBody>
      </p:sp>
    </p:spTree>
    <p:extLst>
      <p:ext uri="{BB962C8B-B14F-4D97-AF65-F5344CB8AC3E}">
        <p14:creationId xmlns:p14="http://schemas.microsoft.com/office/powerpoint/2010/main" val="1413661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8970D85A-4464-9D42-AB2B-990EFDC8A2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EBCF91B-A45B-314E-A237-D2BEE12E53AB}" type="slidenum">
              <a:rPr lang="en-US" altLang="en-US" sz="1300" smtClean="0"/>
              <a:pPr>
                <a:spcBef>
                  <a:spcPct val="0"/>
                </a:spcBef>
              </a:pPr>
              <a:t>20</a:t>
            </a:fld>
            <a:endParaRPr lang="en-US" altLang="en-US" sz="1300"/>
          </a:p>
        </p:txBody>
      </p:sp>
      <p:sp>
        <p:nvSpPr>
          <p:cNvPr id="48131" name="Rectangle 2">
            <a:extLst>
              <a:ext uri="{FF2B5EF4-FFF2-40B4-BE49-F238E27FC236}">
                <a16:creationId xmlns:a16="http://schemas.microsoft.com/office/drawing/2014/main" id="{8ECD9757-F28F-D945-B452-C86DE4DE8903}"/>
              </a:ext>
            </a:extLst>
          </p:cNvPr>
          <p:cNvSpPr>
            <a:spLocks noGrp="1" noRot="1" noChangeAspect="1" noChangeArrowheads="1" noTextEdit="1"/>
          </p:cNvSpPr>
          <p:nvPr>
            <p:ph type="sldImg"/>
          </p:nvPr>
        </p:nvSpPr>
        <p:spPr>
          <a:xfrm>
            <a:off x="2751138" y="531813"/>
            <a:ext cx="4730750" cy="2662237"/>
          </a:xfrm>
          <a:ln/>
        </p:spPr>
      </p:sp>
      <p:sp>
        <p:nvSpPr>
          <p:cNvPr id="48132" name="Rectangle 3">
            <a:extLst>
              <a:ext uri="{FF2B5EF4-FFF2-40B4-BE49-F238E27FC236}">
                <a16:creationId xmlns:a16="http://schemas.microsoft.com/office/drawing/2014/main" id="{E76E98CD-CDAD-844D-8C33-B5DA70448E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76A9FF27-1D8C-A14B-9478-0CD5320FBBAD}"/>
              </a:ext>
            </a:extLst>
          </p:cNvPr>
          <p:cNvSpPr>
            <a:spLocks noGrp="1" noRot="1" noChangeAspect="1" noTextEdit="1"/>
          </p:cNvSpPr>
          <p:nvPr>
            <p:ph type="sldImg"/>
          </p:nvPr>
        </p:nvSpPr>
        <p:spPr>
          <a:xfrm>
            <a:off x="2751138" y="531813"/>
            <a:ext cx="4730750" cy="2662237"/>
          </a:xfrm>
          <a:ln/>
        </p:spPr>
      </p:sp>
      <p:sp>
        <p:nvSpPr>
          <p:cNvPr id="51203" name="Notes Placeholder 2">
            <a:extLst>
              <a:ext uri="{FF2B5EF4-FFF2-40B4-BE49-F238E27FC236}">
                <a16:creationId xmlns:a16="http://schemas.microsoft.com/office/drawing/2014/main" id="{F003CC78-15BF-B44C-865B-1A756BB7A39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1204" name="Slide Number Placeholder 3">
            <a:extLst>
              <a:ext uri="{FF2B5EF4-FFF2-40B4-BE49-F238E27FC236}">
                <a16:creationId xmlns:a16="http://schemas.microsoft.com/office/drawing/2014/main" id="{AF06382F-A7A6-6D41-99D8-A3C25EE3EB9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D96E80F-C2E3-0D46-90E3-6A6C8EFEFC5A}" type="slidenum">
              <a:rPr lang="en-US" altLang="en-US" sz="1300" smtClean="0"/>
              <a:pPr>
                <a:spcBef>
                  <a:spcPct val="0"/>
                </a:spcBef>
              </a:pPr>
              <a:t>22</a:t>
            </a:fld>
            <a:endParaRPr lang="en-US" altLang="en-US" sz="13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7C338046-16A7-9D48-BCFB-5F102FD2A8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039851E-CF85-E14E-B414-76C731586BBE}" type="slidenum">
              <a:rPr lang="en-US" altLang="en-US" sz="1300" smtClean="0"/>
              <a:pPr>
                <a:spcBef>
                  <a:spcPct val="0"/>
                </a:spcBef>
              </a:pPr>
              <a:t>26</a:t>
            </a:fld>
            <a:endParaRPr lang="en-US" altLang="en-US" sz="1300"/>
          </a:p>
        </p:txBody>
      </p:sp>
      <p:sp>
        <p:nvSpPr>
          <p:cNvPr id="56323" name="Rectangle 2">
            <a:extLst>
              <a:ext uri="{FF2B5EF4-FFF2-40B4-BE49-F238E27FC236}">
                <a16:creationId xmlns:a16="http://schemas.microsoft.com/office/drawing/2014/main" id="{C5E92304-1797-9E40-9EA0-2E69458CAA3B}"/>
              </a:ext>
            </a:extLst>
          </p:cNvPr>
          <p:cNvSpPr>
            <a:spLocks noGrp="1" noRot="1" noChangeAspect="1" noChangeArrowheads="1" noTextEdit="1"/>
          </p:cNvSpPr>
          <p:nvPr>
            <p:ph type="sldImg"/>
          </p:nvPr>
        </p:nvSpPr>
        <p:spPr>
          <a:xfrm>
            <a:off x="2751138" y="531813"/>
            <a:ext cx="4730750" cy="2662237"/>
          </a:xfrm>
          <a:ln/>
        </p:spPr>
      </p:sp>
      <p:sp>
        <p:nvSpPr>
          <p:cNvPr id="56324" name="Rectangle 3">
            <a:extLst>
              <a:ext uri="{FF2B5EF4-FFF2-40B4-BE49-F238E27FC236}">
                <a16:creationId xmlns:a16="http://schemas.microsoft.com/office/drawing/2014/main" id="{81A30D0B-84C9-5849-BCD2-865FE55A840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C0F92AB1-9923-954F-B62B-59D3DEF1B7EB}"/>
              </a:ext>
            </a:extLst>
          </p:cNvPr>
          <p:cNvSpPr>
            <a:spLocks noGrp="1" noRot="1" noChangeAspect="1" noTextEdit="1"/>
          </p:cNvSpPr>
          <p:nvPr>
            <p:ph type="sldImg"/>
          </p:nvPr>
        </p:nvSpPr>
        <p:spPr>
          <a:xfrm>
            <a:off x="2751138" y="531813"/>
            <a:ext cx="4730750" cy="2662237"/>
          </a:xfrm>
          <a:ln/>
        </p:spPr>
      </p:sp>
      <p:sp>
        <p:nvSpPr>
          <p:cNvPr id="59395" name="Notes Placeholder 2">
            <a:extLst>
              <a:ext uri="{FF2B5EF4-FFF2-40B4-BE49-F238E27FC236}">
                <a16:creationId xmlns:a16="http://schemas.microsoft.com/office/drawing/2014/main" id="{D9AB45B2-E89E-3640-864D-C03C05BA33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6" name="Slide Number Placeholder 3">
            <a:extLst>
              <a:ext uri="{FF2B5EF4-FFF2-40B4-BE49-F238E27FC236}">
                <a16:creationId xmlns:a16="http://schemas.microsoft.com/office/drawing/2014/main" id="{CDCE7D57-F59C-7F42-8BCF-02634136C62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305739-8835-9B42-A450-7439CF70DB85}" type="slidenum">
              <a:rPr lang="en-US" altLang="en-US" sz="1300" smtClean="0"/>
              <a:pPr>
                <a:spcBef>
                  <a:spcPct val="0"/>
                </a:spcBef>
              </a:pPr>
              <a:t>28</a:t>
            </a:fld>
            <a:endParaRPr lang="en-US" altLang="en-US" sz="13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DB713F28-252B-B048-8B13-429E7173E2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1252C9E-C167-DC45-984A-48D5D1F97509}" type="slidenum">
              <a:rPr lang="en-US" altLang="en-US" sz="1300" smtClean="0"/>
              <a:pPr>
                <a:spcBef>
                  <a:spcPct val="0"/>
                </a:spcBef>
              </a:pPr>
              <a:t>30</a:t>
            </a:fld>
            <a:endParaRPr lang="en-US" altLang="en-US" sz="1300"/>
          </a:p>
        </p:txBody>
      </p:sp>
      <p:sp>
        <p:nvSpPr>
          <p:cNvPr id="62467" name="Rectangle 2">
            <a:extLst>
              <a:ext uri="{FF2B5EF4-FFF2-40B4-BE49-F238E27FC236}">
                <a16:creationId xmlns:a16="http://schemas.microsoft.com/office/drawing/2014/main" id="{9DF533BE-17FF-D947-A2EC-29F1E4FA036B}"/>
              </a:ext>
            </a:extLst>
          </p:cNvPr>
          <p:cNvSpPr>
            <a:spLocks noGrp="1" noRot="1" noChangeAspect="1" noChangeArrowheads="1" noTextEdit="1"/>
          </p:cNvSpPr>
          <p:nvPr>
            <p:ph type="sldImg"/>
          </p:nvPr>
        </p:nvSpPr>
        <p:spPr>
          <a:xfrm>
            <a:off x="2751138" y="531813"/>
            <a:ext cx="4730750" cy="2662237"/>
          </a:xfrm>
          <a:ln/>
        </p:spPr>
      </p:sp>
      <p:sp>
        <p:nvSpPr>
          <p:cNvPr id="62468" name="Rectangle 3">
            <a:extLst>
              <a:ext uri="{FF2B5EF4-FFF2-40B4-BE49-F238E27FC236}">
                <a16:creationId xmlns:a16="http://schemas.microsoft.com/office/drawing/2014/main" id="{7C644C36-717D-654F-940C-C61F075926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199C9225-54FD-074C-9776-CD963F60D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EEDE-35A1-6E44-97F0-319251369F03}" type="slidenum">
              <a:rPr lang="en-AU" altLang="en-US" sz="1300" smtClean="0"/>
              <a:pPr>
                <a:spcBef>
                  <a:spcPct val="0"/>
                </a:spcBef>
              </a:pPr>
              <a:t>9</a:t>
            </a:fld>
            <a:endParaRPr lang="en-AU" altLang="en-US" sz="1300"/>
          </a:p>
        </p:txBody>
      </p:sp>
      <p:sp>
        <p:nvSpPr>
          <p:cNvPr id="29699" name="Rectangle 7">
            <a:extLst>
              <a:ext uri="{FF2B5EF4-FFF2-40B4-BE49-F238E27FC236}">
                <a16:creationId xmlns:a16="http://schemas.microsoft.com/office/drawing/2014/main" id="{1F2AFF66-04A5-3142-A05A-905D87203B33}"/>
              </a:ext>
            </a:extLst>
          </p:cNvPr>
          <p:cNvSpPr txBox="1">
            <a:spLocks noGrp="1" noChangeArrowheads="1"/>
          </p:cNvSpPr>
          <p:nvPr/>
        </p:nvSpPr>
        <p:spPr bwMode="auto">
          <a:xfrm>
            <a:off x="5799138" y="6743700"/>
            <a:ext cx="4435475"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lgn="r" eaLnBrk="1" hangingPunct="1">
              <a:spcBef>
                <a:spcPct val="0"/>
              </a:spcBef>
            </a:pPr>
            <a:fld id="{CFFF2E19-7F9F-AE4D-87AD-8E7D682ED760}" type="slidenum">
              <a:rPr lang="en-US" altLang="en-US" sz="1300">
                <a:latin typeface="Times New Roman" panose="02020603050405020304" pitchFamily="18" charset="0"/>
              </a:rPr>
              <a:pPr algn="r" eaLnBrk="1" hangingPunct="1">
                <a:spcBef>
                  <a:spcPct val="0"/>
                </a:spcBef>
              </a:pPr>
              <a:t>9</a:t>
            </a:fld>
            <a:endParaRPr lang="en-US" altLang="en-US" sz="1300">
              <a:latin typeface="Times New Roman" panose="02020603050405020304" pitchFamily="18" charset="0"/>
            </a:endParaRPr>
          </a:p>
        </p:txBody>
      </p:sp>
      <p:sp>
        <p:nvSpPr>
          <p:cNvPr id="29700" name="Rectangle 2">
            <a:extLst>
              <a:ext uri="{FF2B5EF4-FFF2-40B4-BE49-F238E27FC236}">
                <a16:creationId xmlns:a16="http://schemas.microsoft.com/office/drawing/2014/main" id="{11192C10-D24F-AA4B-A169-1A1D64A87902}"/>
              </a:ext>
            </a:extLst>
          </p:cNvPr>
          <p:cNvSpPr>
            <a:spLocks noGrp="1" noRot="1" noChangeAspect="1" noChangeArrowheads="1" noTextEdit="1"/>
          </p:cNvSpPr>
          <p:nvPr>
            <p:ph type="sldImg"/>
          </p:nvPr>
        </p:nvSpPr>
        <p:spPr>
          <a:xfrm>
            <a:off x="2751138" y="531813"/>
            <a:ext cx="4730750" cy="2662237"/>
          </a:xfrm>
          <a:ln/>
        </p:spPr>
      </p:sp>
      <p:sp>
        <p:nvSpPr>
          <p:cNvPr id="29701" name="Rectangle 3">
            <a:extLst>
              <a:ext uri="{FF2B5EF4-FFF2-40B4-BE49-F238E27FC236}">
                <a16:creationId xmlns:a16="http://schemas.microsoft.com/office/drawing/2014/main" id="{BEB753DC-B365-3B46-9619-6C93FCBB6686}"/>
              </a:ext>
            </a:extLst>
          </p:cNvPr>
          <p:cNvSpPr>
            <a:spLocks noGrp="1" noChangeArrowheads="1"/>
          </p:cNvSpPr>
          <p:nvPr>
            <p:ph type="body" idx="1"/>
          </p:nvPr>
        </p:nvSpPr>
        <p:spPr>
          <a:xfrm>
            <a:off x="1365250" y="3371850"/>
            <a:ext cx="7504113" cy="31956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Committee on National Security Systems (CNSS) Security Model </a:t>
            </a:r>
          </a:p>
          <a:p>
            <a:pPr lvl="1" eaLnBrk="1" hangingPunct="1"/>
            <a:r>
              <a:rPr lang="en-US" altLang="en-US" dirty="0"/>
              <a:t>Also known as the </a:t>
            </a:r>
            <a:r>
              <a:rPr lang="en-US" altLang="en-US" dirty="0" err="1"/>
              <a:t>McCumber</a:t>
            </a:r>
            <a:r>
              <a:rPr lang="en-US" altLang="en-US" dirty="0"/>
              <a:t> Cube</a:t>
            </a:r>
          </a:p>
          <a:p>
            <a:pPr lvl="1" eaLnBrk="1" hangingPunct="1"/>
            <a:r>
              <a:rPr lang="en-US" altLang="en-US" dirty="0"/>
              <a:t>Provides a more detailed perspective on security</a:t>
            </a:r>
          </a:p>
          <a:p>
            <a:pPr lvl="1" eaLnBrk="1" hangingPunct="1"/>
            <a:r>
              <a:rPr lang="en-US" altLang="en-US" dirty="0"/>
              <a:t>Covers the three dimensions of information security</a:t>
            </a:r>
          </a:p>
          <a:p>
            <a:pPr eaLnBrk="1" hangingPunct="1"/>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AU" altLang="en-US" sz="1200" dirty="0">
                <a:cs typeface="Arial" panose="020B0604020202020204" pitchFamily="34" charset="0"/>
              </a:rPr>
              <a:t>When using this model to design or review any information security program, you must make sure that each of the 27 cells is properly addressed by each of three communities of interest.</a:t>
            </a:r>
          </a:p>
          <a:p>
            <a:pPr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BB182F04-1149-C645-AE82-7854950BD7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C39DB25-A12D-A04F-BA0F-46044F024B2E}" type="slidenum">
              <a:rPr lang="en-US" altLang="en-US" sz="1300" smtClean="0"/>
              <a:pPr>
                <a:spcBef>
                  <a:spcPct val="0"/>
                </a:spcBef>
              </a:pPr>
              <a:t>11</a:t>
            </a:fld>
            <a:endParaRPr lang="en-US" altLang="en-US" sz="1300"/>
          </a:p>
        </p:txBody>
      </p:sp>
      <p:sp>
        <p:nvSpPr>
          <p:cNvPr id="32771" name="Rectangle 2">
            <a:extLst>
              <a:ext uri="{FF2B5EF4-FFF2-40B4-BE49-F238E27FC236}">
                <a16:creationId xmlns:a16="http://schemas.microsoft.com/office/drawing/2014/main" id="{6E454807-2D88-B948-B710-BDB5B45E5F59}"/>
              </a:ext>
            </a:extLst>
          </p:cNvPr>
          <p:cNvSpPr>
            <a:spLocks noGrp="1" noRot="1" noChangeAspect="1" noChangeArrowheads="1" noTextEdit="1"/>
          </p:cNvSpPr>
          <p:nvPr>
            <p:ph type="sldImg"/>
          </p:nvPr>
        </p:nvSpPr>
        <p:spPr>
          <a:xfrm>
            <a:off x="2751138" y="531813"/>
            <a:ext cx="4730750" cy="2662237"/>
          </a:xfrm>
          <a:ln/>
        </p:spPr>
      </p:sp>
      <p:sp>
        <p:nvSpPr>
          <p:cNvPr id="32772" name="Rectangle 3">
            <a:extLst>
              <a:ext uri="{FF2B5EF4-FFF2-40B4-BE49-F238E27FC236}">
                <a16:creationId xmlns:a16="http://schemas.microsoft.com/office/drawing/2014/main" id="{664824A3-9F6D-0A42-B0B8-603824F3327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Two basic approaches to management</a:t>
            </a:r>
          </a:p>
          <a:p>
            <a:pPr lvl="1"/>
            <a:r>
              <a:rPr lang="en-US" altLang="en-US" dirty="0"/>
              <a:t>Traditional management theory </a:t>
            </a:r>
          </a:p>
          <a:p>
            <a:pPr lvl="2"/>
            <a:r>
              <a:rPr lang="en-US" altLang="en-US" dirty="0"/>
              <a:t>Uses the core principles of </a:t>
            </a:r>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s</a:t>
            </a:r>
            <a:r>
              <a:rPr lang="en-US" altLang="en-US" dirty="0"/>
              <a:t>taffing, </a:t>
            </a:r>
            <a:r>
              <a:rPr lang="en-US" altLang="en-US" dirty="0">
                <a:solidFill>
                  <a:srgbClr val="FF0000"/>
                </a:solidFill>
              </a:rPr>
              <a:t>d</a:t>
            </a:r>
            <a:r>
              <a:rPr lang="en-US" altLang="en-US" dirty="0"/>
              <a:t>irecting, and </a:t>
            </a:r>
            <a:r>
              <a:rPr lang="en-US" altLang="en-US" dirty="0">
                <a:solidFill>
                  <a:srgbClr val="FF0000"/>
                </a:solidFill>
              </a:rPr>
              <a:t>c</a:t>
            </a:r>
            <a:r>
              <a:rPr lang="en-US" altLang="en-US" dirty="0"/>
              <a:t>ontrolling (POSDC) </a:t>
            </a:r>
          </a:p>
          <a:p>
            <a:pPr lvl="1"/>
            <a:r>
              <a:rPr lang="en-US" altLang="en-US" dirty="0"/>
              <a:t>Popular management theory </a:t>
            </a:r>
          </a:p>
          <a:p>
            <a:pPr lvl="2"/>
            <a:r>
              <a:rPr lang="en-US" altLang="en-US" dirty="0"/>
              <a:t>Categorizes the principles of management into </a:t>
            </a:r>
            <a:r>
              <a:rPr lang="en-US" altLang="en-US" dirty="0">
                <a:solidFill>
                  <a:srgbClr val="FF0000"/>
                </a:solidFill>
              </a:rPr>
              <a:t>p</a:t>
            </a:r>
            <a:r>
              <a:rPr lang="en-US" altLang="en-US" dirty="0"/>
              <a:t>lanning, </a:t>
            </a:r>
            <a:r>
              <a:rPr lang="en-US" altLang="en-US" dirty="0">
                <a:solidFill>
                  <a:srgbClr val="FF0000"/>
                </a:solidFill>
              </a:rPr>
              <a:t>o</a:t>
            </a:r>
            <a:r>
              <a:rPr lang="en-US" altLang="en-US" dirty="0"/>
              <a:t>rganizing, </a:t>
            </a:r>
            <a:r>
              <a:rPr lang="en-US" altLang="en-US" dirty="0">
                <a:solidFill>
                  <a:srgbClr val="FF0000"/>
                </a:solidFill>
              </a:rPr>
              <a:t>l</a:t>
            </a:r>
            <a:r>
              <a:rPr lang="en-US" altLang="en-US" dirty="0"/>
              <a:t>eading, and </a:t>
            </a:r>
            <a:r>
              <a:rPr lang="en-US" altLang="en-US" dirty="0">
                <a:solidFill>
                  <a:srgbClr val="FF0000"/>
                </a:solidFill>
              </a:rPr>
              <a:t>c</a:t>
            </a:r>
            <a:r>
              <a:rPr lang="en-US" altLang="en-US" dirty="0"/>
              <a:t>ontrolling (POLC)</a:t>
            </a:r>
          </a:p>
          <a:p>
            <a:pPr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F8DEF7D9-FF28-AC4F-941E-70FD0A10EFF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181BB7D-CE5D-1D4B-917B-1668E353DB27}" type="slidenum">
              <a:rPr lang="en-US" altLang="en-US" sz="1300" smtClean="0"/>
              <a:pPr>
                <a:spcBef>
                  <a:spcPct val="0"/>
                </a:spcBef>
              </a:pPr>
              <a:t>12</a:t>
            </a:fld>
            <a:endParaRPr lang="en-US" altLang="en-US" sz="1300"/>
          </a:p>
        </p:txBody>
      </p:sp>
      <p:sp>
        <p:nvSpPr>
          <p:cNvPr id="34819" name="Rectangle 2">
            <a:extLst>
              <a:ext uri="{FF2B5EF4-FFF2-40B4-BE49-F238E27FC236}">
                <a16:creationId xmlns:a16="http://schemas.microsoft.com/office/drawing/2014/main" id="{1D7B4723-4BBE-8447-B7A0-19B7EE1EB99D}"/>
              </a:ext>
            </a:extLst>
          </p:cNvPr>
          <p:cNvSpPr>
            <a:spLocks noGrp="1" noRot="1" noChangeAspect="1" noChangeArrowheads="1" noTextEdit="1"/>
          </p:cNvSpPr>
          <p:nvPr>
            <p:ph type="sldImg"/>
          </p:nvPr>
        </p:nvSpPr>
        <p:spPr>
          <a:xfrm>
            <a:off x="2751138" y="531813"/>
            <a:ext cx="4730750" cy="2662237"/>
          </a:xfrm>
          <a:ln/>
        </p:spPr>
      </p:sp>
      <p:sp>
        <p:nvSpPr>
          <p:cNvPr id="34820" name="Rectangle 3">
            <a:extLst>
              <a:ext uri="{FF2B5EF4-FFF2-40B4-BE49-F238E27FC236}">
                <a16:creationId xmlns:a16="http://schemas.microsoft.com/office/drawing/2014/main" id="{142355A3-ED5C-0849-B1B6-398496F822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E005E1C9-9F6A-5840-8615-80F10F76433F}"/>
              </a:ext>
            </a:extLst>
          </p:cNvPr>
          <p:cNvSpPr>
            <a:spLocks noGrp="1" noRot="1" noChangeAspect="1" noTextEdit="1"/>
          </p:cNvSpPr>
          <p:nvPr>
            <p:ph type="sldImg"/>
          </p:nvPr>
        </p:nvSpPr>
        <p:spPr>
          <a:xfrm>
            <a:off x="2751138" y="531813"/>
            <a:ext cx="4730750" cy="2662237"/>
          </a:xfrm>
          <a:ln/>
        </p:spPr>
      </p:sp>
      <p:sp>
        <p:nvSpPr>
          <p:cNvPr id="36867" name="Notes Placeholder 2">
            <a:extLst>
              <a:ext uri="{FF2B5EF4-FFF2-40B4-BE49-F238E27FC236}">
                <a16:creationId xmlns:a16="http://schemas.microsoft.com/office/drawing/2014/main" id="{A29A9562-E33F-CD45-85BE-A9EC2683FFE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Project Management</a:t>
            </a:r>
          </a:p>
          <a:p>
            <a:pPr lvl="1"/>
            <a:r>
              <a:rPr lang="en-US" altLang="en-US" dirty="0"/>
              <a:t>The application of knowledge, skills, tools, and techniques to project activities to meet project requirements</a:t>
            </a:r>
          </a:p>
          <a:p>
            <a:pPr lvl="1"/>
            <a:r>
              <a:rPr lang="en-US" altLang="en-US" dirty="0"/>
              <a:t>Accomplished through the use of processes</a:t>
            </a:r>
          </a:p>
          <a:p>
            <a:pPr lvl="2"/>
            <a:r>
              <a:rPr lang="en-US" altLang="en-US" dirty="0"/>
              <a:t>Such as initiating, planning, executing, controlling, and closing</a:t>
            </a:r>
          </a:p>
          <a:p>
            <a:pPr lvl="1"/>
            <a:r>
              <a:rPr lang="en-US" altLang="en-US" dirty="0"/>
              <a:t>Involves the temporary assemblage resources to complete a project</a:t>
            </a:r>
          </a:p>
          <a:p>
            <a:pPr lvl="1"/>
            <a:r>
              <a:rPr lang="en-US" altLang="en-US" dirty="0"/>
              <a:t>Some projects are iterative, occurring regularly (e.g., budgets)</a:t>
            </a:r>
          </a:p>
          <a:p>
            <a:pPr eaLnBrk="1" hangingPunct="1"/>
            <a:endParaRPr lang="en-US" altLang="en-US" dirty="0"/>
          </a:p>
        </p:txBody>
      </p:sp>
      <p:sp>
        <p:nvSpPr>
          <p:cNvPr id="36868" name="Slide Number Placeholder 3">
            <a:extLst>
              <a:ext uri="{FF2B5EF4-FFF2-40B4-BE49-F238E27FC236}">
                <a16:creationId xmlns:a16="http://schemas.microsoft.com/office/drawing/2014/main" id="{558F15C1-393C-2A4F-B70E-FE891F6345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411305-618C-EF4A-A6EF-F23768819043}" type="slidenum">
              <a:rPr lang="en-US" altLang="en-US" sz="1300" smtClean="0"/>
              <a:pPr>
                <a:spcBef>
                  <a:spcPct val="0"/>
                </a:spcBef>
              </a:pPr>
              <a:t>13</a:t>
            </a:fld>
            <a:endParaRPr lang="en-US" altLang="en-US" sz="13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a:t>First identify an established project management methodology</a:t>
            </a:r>
          </a:p>
          <a:p>
            <a:r>
              <a:rPr lang="en-US" altLang="en-US" dirty="0" err="1"/>
              <a:t>PMBoK</a:t>
            </a:r>
            <a:r>
              <a:rPr lang="en-US" altLang="en-US" dirty="0"/>
              <a:t> (Project Management Body of Knowledge) is considered the industry best practice</a:t>
            </a:r>
          </a:p>
          <a:p>
            <a:pPr lvl="1"/>
            <a:r>
              <a:rPr lang="en-US" altLang="en-US" dirty="0"/>
              <a:t>Other project management practices exist</a:t>
            </a:r>
          </a:p>
          <a:p>
            <a:endParaRPr lang="en-US" dirty="0"/>
          </a:p>
        </p:txBody>
      </p:sp>
      <p:sp>
        <p:nvSpPr>
          <p:cNvPr id="4" name="Slide Number Placeholder 3"/>
          <p:cNvSpPr>
            <a:spLocks noGrp="1"/>
          </p:cNvSpPr>
          <p:nvPr>
            <p:ph type="sldNum" sz="quarter" idx="5"/>
          </p:nvPr>
        </p:nvSpPr>
        <p:spPr/>
        <p:txBody>
          <a:bodyPr/>
          <a:lstStyle/>
          <a:p>
            <a:pPr>
              <a:defRPr/>
            </a:pPr>
            <a:fld id="{8EE9E5F5-7E64-5F47-A1D0-92773D7093A7}" type="slidenum">
              <a:rPr lang="en-AU" altLang="en-US" smtClean="0"/>
              <a:pPr>
                <a:defRPr/>
              </a:pPr>
              <a:t>14</a:t>
            </a:fld>
            <a:endParaRPr lang="en-AU" altLang="en-US"/>
          </a:p>
        </p:txBody>
      </p:sp>
    </p:spTree>
    <p:extLst>
      <p:ext uri="{BB962C8B-B14F-4D97-AF65-F5344CB8AC3E}">
        <p14:creationId xmlns:p14="http://schemas.microsoft.com/office/powerpoint/2010/main" val="3513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94FC6EB-BDF2-C641-992C-398BD5A2C3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C3417B-EAB8-024E-AAFB-A9B70E40CCAA}" type="slidenum">
              <a:rPr lang="en-US" altLang="en-US" sz="1300" smtClean="0"/>
              <a:pPr>
                <a:spcBef>
                  <a:spcPct val="0"/>
                </a:spcBef>
              </a:pPr>
              <a:t>15</a:t>
            </a:fld>
            <a:endParaRPr lang="en-US" altLang="en-US" sz="1300"/>
          </a:p>
        </p:txBody>
      </p:sp>
      <p:sp>
        <p:nvSpPr>
          <p:cNvPr id="39939" name="Rectangle 2">
            <a:extLst>
              <a:ext uri="{FF2B5EF4-FFF2-40B4-BE49-F238E27FC236}">
                <a16:creationId xmlns:a16="http://schemas.microsoft.com/office/drawing/2014/main" id="{6B9ABDB4-5EA3-BE47-A807-37C8A02252B1}"/>
              </a:ext>
            </a:extLst>
          </p:cNvPr>
          <p:cNvSpPr>
            <a:spLocks noGrp="1" noRot="1" noChangeAspect="1" noChangeArrowheads="1" noTextEdit="1"/>
          </p:cNvSpPr>
          <p:nvPr>
            <p:ph type="sldImg"/>
          </p:nvPr>
        </p:nvSpPr>
        <p:spPr>
          <a:xfrm>
            <a:off x="2751138" y="531813"/>
            <a:ext cx="4730750" cy="2662237"/>
          </a:xfrm>
          <a:ln/>
        </p:spPr>
      </p:sp>
      <p:sp>
        <p:nvSpPr>
          <p:cNvPr id="39940" name="Rectangle 3">
            <a:extLst>
              <a:ext uri="{FF2B5EF4-FFF2-40B4-BE49-F238E27FC236}">
                <a16:creationId xmlns:a16="http://schemas.microsoft.com/office/drawing/2014/main" id="{216DC016-D8B6-0E44-8CBE-75FDF72BBB2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45674637-A703-2546-A1BF-954CB9EA88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089E86E-8111-BA4C-824A-A2E7B08D9C21}" type="slidenum">
              <a:rPr lang="en-US" altLang="en-US" sz="1300" smtClean="0"/>
              <a:pPr>
                <a:spcBef>
                  <a:spcPct val="0"/>
                </a:spcBef>
              </a:pPr>
              <a:t>17</a:t>
            </a:fld>
            <a:endParaRPr lang="en-US" altLang="en-US" sz="1300"/>
          </a:p>
        </p:txBody>
      </p:sp>
      <p:sp>
        <p:nvSpPr>
          <p:cNvPr id="43011" name="Rectangle 2">
            <a:extLst>
              <a:ext uri="{FF2B5EF4-FFF2-40B4-BE49-F238E27FC236}">
                <a16:creationId xmlns:a16="http://schemas.microsoft.com/office/drawing/2014/main" id="{2D6AB698-99AE-8D46-9581-857571320C89}"/>
              </a:ext>
            </a:extLst>
          </p:cNvPr>
          <p:cNvSpPr>
            <a:spLocks noGrp="1" noRot="1" noChangeAspect="1" noChangeArrowheads="1" noTextEdit="1"/>
          </p:cNvSpPr>
          <p:nvPr>
            <p:ph type="sldImg"/>
          </p:nvPr>
        </p:nvSpPr>
        <p:spPr>
          <a:xfrm>
            <a:off x="2751138" y="531813"/>
            <a:ext cx="4730750" cy="2662237"/>
          </a:xfrm>
          <a:ln/>
        </p:spPr>
      </p:sp>
      <p:sp>
        <p:nvSpPr>
          <p:cNvPr id="43012" name="Rectangle 3">
            <a:extLst>
              <a:ext uri="{FF2B5EF4-FFF2-40B4-BE49-F238E27FC236}">
                <a16:creationId xmlns:a16="http://schemas.microsoft.com/office/drawing/2014/main" id="{ECEF207C-13E6-0946-A81E-77A5443A2E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dirty="0"/>
              <a:t>EISP:</a:t>
            </a:r>
          </a:p>
          <a:p>
            <a:pPr eaLnBrk="1" hangingPunct="1"/>
            <a:r>
              <a:rPr lang="en-US" altLang="en-US" dirty="0"/>
              <a:t>Sets strategic direction, scope, and tone for organization’s security efforts</a:t>
            </a:r>
          </a:p>
          <a:p>
            <a:pPr eaLnBrk="1" hangingPunct="1"/>
            <a:r>
              <a:rPr lang="en-US" altLang="en-US" dirty="0"/>
              <a:t>Assigns responsibilities for various areas of information security</a:t>
            </a:r>
          </a:p>
          <a:p>
            <a:pPr eaLnBrk="1" hangingPunct="1"/>
            <a:r>
              <a:rPr lang="en-US" altLang="en-US" dirty="0"/>
              <a:t>Guides development, implementation, and management requirements of information security program</a:t>
            </a:r>
          </a:p>
          <a:p>
            <a:pPr eaLnBrk="1" hangingPunct="1">
              <a:lnSpc>
                <a:spcPct val="90000"/>
              </a:lnSpc>
            </a:pPr>
            <a:r>
              <a:rPr lang="en-US" altLang="en-US" dirty="0"/>
              <a:t>ISISP:</a:t>
            </a:r>
          </a:p>
          <a:p>
            <a:pPr>
              <a:buFont typeface="Arial" charset="0"/>
              <a:buChar char="•"/>
              <a:defRPr/>
            </a:pPr>
            <a:r>
              <a:rPr lang="en-US" altLang="en-US" dirty="0">
                <a:latin typeface="Arial" charset="0"/>
                <a:cs typeface="Arial" charset="0"/>
              </a:rPr>
              <a:t>Provides detailed, targeted guidance</a:t>
            </a:r>
          </a:p>
          <a:p>
            <a:pPr lvl="1">
              <a:buFont typeface="Arial" charset="0"/>
              <a:buChar char="–"/>
              <a:defRPr/>
            </a:pPr>
            <a:r>
              <a:rPr lang="en-US" altLang="en-US" dirty="0">
                <a:latin typeface="Arial" charset="0"/>
                <a:cs typeface="Arial" charset="0"/>
              </a:rPr>
              <a:t>Instructs the organization in secure use of a resource, such as technology systems </a:t>
            </a:r>
          </a:p>
          <a:p>
            <a:pPr lvl="1">
              <a:buFont typeface="Arial" charset="0"/>
              <a:buChar char="–"/>
              <a:defRPr/>
            </a:pPr>
            <a:r>
              <a:rPr lang="en-US" altLang="en-US" dirty="0">
                <a:latin typeface="Arial" charset="0"/>
                <a:cs typeface="Arial" charset="0"/>
              </a:rPr>
              <a:t>Begins with introduction to fundamental resource-use philosophy of the organization</a:t>
            </a:r>
          </a:p>
          <a:p>
            <a:pPr>
              <a:buFont typeface="Arial" charset="0"/>
              <a:buChar char="•"/>
              <a:defRPr/>
            </a:pPr>
            <a:r>
              <a:rPr lang="en-US" altLang="en-US" dirty="0">
                <a:latin typeface="Arial" charset="0"/>
                <a:cs typeface="Arial" charset="0"/>
              </a:rPr>
              <a:t>Protects both the employee and organization from inefficiency and ambiguity</a:t>
            </a:r>
          </a:p>
          <a:p>
            <a:pPr eaLnBrk="1" hangingPunct="1">
              <a:lnSpc>
                <a:spcPct val="90000"/>
              </a:lnSpc>
            </a:pPr>
            <a:r>
              <a:rPr lang="en-US" altLang="en-US" dirty="0" err="1"/>
              <a:t>SysSP</a:t>
            </a:r>
            <a:r>
              <a:rPr lang="en-US" altLang="en-US" dirty="0"/>
              <a:t>:</a:t>
            </a:r>
          </a:p>
          <a:p>
            <a:r>
              <a:rPr lang="en-US" altLang="en-US" dirty="0"/>
              <a:t>System-specific security policies (</a:t>
            </a:r>
            <a:r>
              <a:rPr lang="en-US" altLang="en-US" dirty="0" err="1"/>
              <a:t>SysSPs</a:t>
            </a:r>
            <a:r>
              <a:rPr lang="en-US" altLang="en-US" dirty="0"/>
              <a:t>) frequently do not look like other types of policy</a:t>
            </a:r>
          </a:p>
          <a:p>
            <a:pPr lvl="1"/>
            <a:r>
              <a:rPr lang="en-US" altLang="en-US" dirty="0"/>
              <a:t>They may function as standards or procedures to be used when configuring or maintaining systems</a:t>
            </a:r>
          </a:p>
          <a:p>
            <a:r>
              <a:rPr lang="en-US" altLang="en-US" dirty="0" err="1"/>
              <a:t>SysSPs</a:t>
            </a:r>
            <a:r>
              <a:rPr lang="en-US" altLang="en-US" dirty="0"/>
              <a:t> can be separated into</a:t>
            </a:r>
          </a:p>
          <a:p>
            <a:pPr lvl="1"/>
            <a:r>
              <a:rPr lang="en-US" altLang="en-US" dirty="0"/>
              <a:t>Management guidance</a:t>
            </a:r>
          </a:p>
          <a:p>
            <a:pPr lvl="1"/>
            <a:r>
              <a:rPr lang="en-US" altLang="en-US" dirty="0"/>
              <a:t>Technical specifications</a:t>
            </a:r>
          </a:p>
          <a:p>
            <a:pPr lvl="1"/>
            <a:r>
              <a:rPr lang="en-US" altLang="en-US" dirty="0"/>
              <a:t>Or combined in a single policy document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A8A466CA-94A6-3F44-B3AD-C1AC00B4DD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defRPr>
            </a:lvl1pPr>
            <a:lvl2pPr marL="742950" indent="-285750" defTabSz="990600">
              <a:spcBef>
                <a:spcPct val="30000"/>
              </a:spcBef>
              <a:defRPr sz="1200">
                <a:solidFill>
                  <a:schemeClr val="tx1"/>
                </a:solidFill>
                <a:latin typeface="Arial" panose="020B0604020202020204" pitchFamily="34" charset="0"/>
              </a:defRPr>
            </a:lvl2pPr>
            <a:lvl3pPr marL="1143000" indent="-228600" defTabSz="990600">
              <a:spcBef>
                <a:spcPct val="30000"/>
              </a:spcBef>
              <a:defRPr sz="1200">
                <a:solidFill>
                  <a:schemeClr val="tx1"/>
                </a:solidFill>
                <a:latin typeface="Arial" panose="020B0604020202020204" pitchFamily="34" charset="0"/>
              </a:defRPr>
            </a:lvl3pPr>
            <a:lvl4pPr marL="1600200" indent="-228600" defTabSz="990600">
              <a:spcBef>
                <a:spcPct val="30000"/>
              </a:spcBef>
              <a:defRPr sz="1200">
                <a:solidFill>
                  <a:schemeClr val="tx1"/>
                </a:solidFill>
                <a:latin typeface="Arial" panose="020B0604020202020204" pitchFamily="34" charset="0"/>
              </a:defRPr>
            </a:lvl4pPr>
            <a:lvl5pPr marL="2057400" indent="-228600" defTabSz="990600">
              <a:spcBef>
                <a:spcPct val="30000"/>
              </a:spcBef>
              <a:defRPr sz="1200">
                <a:solidFill>
                  <a:schemeClr val="tx1"/>
                </a:solidFill>
                <a:latin typeface="Arial" panose="020B0604020202020204" pitchFamily="34" charset="0"/>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B78170C-E2F7-7549-8348-F444132003A6}" type="slidenum">
              <a:rPr lang="en-US" altLang="en-US" sz="1300" smtClean="0"/>
              <a:pPr>
                <a:spcBef>
                  <a:spcPct val="0"/>
                </a:spcBef>
              </a:pPr>
              <a:t>19</a:t>
            </a:fld>
            <a:endParaRPr lang="en-US" altLang="en-US" sz="1300"/>
          </a:p>
        </p:txBody>
      </p:sp>
      <p:sp>
        <p:nvSpPr>
          <p:cNvPr id="46083" name="Rectangle 2">
            <a:extLst>
              <a:ext uri="{FF2B5EF4-FFF2-40B4-BE49-F238E27FC236}">
                <a16:creationId xmlns:a16="http://schemas.microsoft.com/office/drawing/2014/main" id="{A873DE3C-48A3-E649-8A36-07FCB6DD9343}"/>
              </a:ext>
            </a:extLst>
          </p:cNvPr>
          <p:cNvSpPr>
            <a:spLocks noGrp="1" noRot="1" noChangeAspect="1" noChangeArrowheads="1" noTextEdit="1"/>
          </p:cNvSpPr>
          <p:nvPr>
            <p:ph type="sldImg"/>
          </p:nvPr>
        </p:nvSpPr>
        <p:spPr>
          <a:xfrm>
            <a:off x="2751138" y="531813"/>
            <a:ext cx="4730750" cy="2662237"/>
          </a:xfrm>
          <a:ln/>
        </p:spPr>
      </p:sp>
      <p:sp>
        <p:nvSpPr>
          <p:cNvPr id="46084" name="Rectangle 3">
            <a:extLst>
              <a:ext uri="{FF2B5EF4-FFF2-40B4-BE49-F238E27FC236}">
                <a16:creationId xmlns:a16="http://schemas.microsoft.com/office/drawing/2014/main" id="{BB0F5177-E80E-5A42-9B33-EB651070CB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53C9B04A-2949-3D43-BC67-A684126E864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AACC501-0ECE-FF45-AAD1-DC4AA292FC07}"/>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6D5459A-B0A4-864D-81C7-F76C6EA18171}"/>
              </a:ext>
            </a:extLst>
          </p:cNvPr>
          <p:cNvSpPr>
            <a:spLocks noGrp="1"/>
          </p:cNvSpPr>
          <p:nvPr>
            <p:ph type="sldNum" sz="quarter" idx="12"/>
          </p:nvPr>
        </p:nvSpPr>
        <p:spPr/>
        <p:txBody>
          <a:bodyPr/>
          <a:lstStyle>
            <a:lvl1pPr>
              <a:defRPr/>
            </a:lvl1pPr>
          </a:lstStyle>
          <a:p>
            <a:pPr>
              <a:defRPr/>
            </a:pPr>
            <a:fld id="{0230AEA8-0203-DA44-A650-D2B7698EAF94}" type="slidenum">
              <a:rPr lang="en-AU" altLang="en-US"/>
              <a:pPr>
                <a:defRPr/>
              </a:pPr>
              <a:t>‹#›</a:t>
            </a:fld>
            <a:endParaRPr lang="en-AU" altLang="en-US"/>
          </a:p>
        </p:txBody>
      </p:sp>
    </p:spTree>
    <p:extLst>
      <p:ext uri="{BB962C8B-B14F-4D97-AF65-F5344CB8AC3E}">
        <p14:creationId xmlns:p14="http://schemas.microsoft.com/office/powerpoint/2010/main" val="52495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EB694A6-9969-8C4F-BFDD-099AA3DDD26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D794937-6E05-BD47-9686-1882F93E792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CCAD8E23-35AF-3E4F-BDF7-BE4E7D043590}"/>
              </a:ext>
            </a:extLst>
          </p:cNvPr>
          <p:cNvSpPr>
            <a:spLocks noGrp="1"/>
          </p:cNvSpPr>
          <p:nvPr>
            <p:ph type="sldNum" sz="quarter" idx="12"/>
          </p:nvPr>
        </p:nvSpPr>
        <p:spPr/>
        <p:txBody>
          <a:bodyPr/>
          <a:lstStyle>
            <a:lvl1pPr>
              <a:defRPr/>
            </a:lvl1pPr>
          </a:lstStyle>
          <a:p>
            <a:pPr>
              <a:defRPr/>
            </a:pPr>
            <a:fld id="{CF2455E6-12B1-D648-BEB3-2F85924CAEFB}" type="slidenum">
              <a:rPr lang="en-AU" altLang="en-US"/>
              <a:pPr>
                <a:defRPr/>
              </a:pPr>
              <a:t>‹#›</a:t>
            </a:fld>
            <a:endParaRPr lang="en-AU" altLang="en-US"/>
          </a:p>
        </p:txBody>
      </p:sp>
    </p:spTree>
    <p:extLst>
      <p:ext uri="{BB962C8B-B14F-4D97-AF65-F5344CB8AC3E}">
        <p14:creationId xmlns:p14="http://schemas.microsoft.com/office/powerpoint/2010/main" val="376329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7A305B8-4B0E-0949-8E6C-5B96797211B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13B5EDF-4ADF-E049-9A8B-A24E65804F60}"/>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52DEEF5-7990-344D-A206-77153EF33150}"/>
              </a:ext>
            </a:extLst>
          </p:cNvPr>
          <p:cNvSpPr>
            <a:spLocks noGrp="1"/>
          </p:cNvSpPr>
          <p:nvPr>
            <p:ph type="sldNum" sz="quarter" idx="12"/>
          </p:nvPr>
        </p:nvSpPr>
        <p:spPr/>
        <p:txBody>
          <a:bodyPr/>
          <a:lstStyle>
            <a:lvl1pPr>
              <a:defRPr/>
            </a:lvl1pPr>
          </a:lstStyle>
          <a:p>
            <a:pPr>
              <a:defRPr/>
            </a:pPr>
            <a:fld id="{45FE655A-FDF4-304C-8F99-B8DA533C98FE}" type="slidenum">
              <a:rPr lang="en-AU" altLang="en-US"/>
              <a:pPr>
                <a:defRPr/>
              </a:pPr>
              <a:t>‹#›</a:t>
            </a:fld>
            <a:endParaRPr lang="en-AU" altLang="en-US"/>
          </a:p>
        </p:txBody>
      </p:sp>
    </p:spTree>
    <p:extLst>
      <p:ext uri="{BB962C8B-B14F-4D97-AF65-F5344CB8AC3E}">
        <p14:creationId xmlns:p14="http://schemas.microsoft.com/office/powerpoint/2010/main" val="1080492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63957F65-6CAF-1C4A-9D52-816A764BA3BE}"/>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2307785-53DF-3C45-A7C9-16498CC3ACF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A309C99-C282-F040-932C-275BB9CB27A8}"/>
              </a:ext>
            </a:extLst>
          </p:cNvPr>
          <p:cNvSpPr>
            <a:spLocks noGrp="1"/>
          </p:cNvSpPr>
          <p:nvPr>
            <p:ph type="sldNum" sz="quarter" idx="12"/>
          </p:nvPr>
        </p:nvSpPr>
        <p:spPr/>
        <p:txBody>
          <a:bodyPr/>
          <a:lstStyle>
            <a:lvl1pPr>
              <a:defRPr/>
            </a:lvl1pPr>
          </a:lstStyle>
          <a:p>
            <a:pPr>
              <a:defRPr/>
            </a:pPr>
            <a:fld id="{BDF80256-7521-AB4E-A820-F69DEC10B9F6}" type="slidenum">
              <a:rPr lang="en-AU" altLang="en-US"/>
              <a:pPr>
                <a:defRPr/>
              </a:pPr>
              <a:t>‹#›</a:t>
            </a:fld>
            <a:endParaRPr lang="en-AU" altLang="en-US"/>
          </a:p>
        </p:txBody>
      </p:sp>
    </p:spTree>
    <p:extLst>
      <p:ext uri="{BB962C8B-B14F-4D97-AF65-F5344CB8AC3E}">
        <p14:creationId xmlns:p14="http://schemas.microsoft.com/office/powerpoint/2010/main" val="521214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535CC0E-EF6C-6C42-870C-0DCD4C7D0346}"/>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EBFC925F-78A7-BF4F-8CB8-1B7EE84EC0A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0D20DCA6-88AD-D247-98D1-1B070A1A126C}"/>
              </a:ext>
            </a:extLst>
          </p:cNvPr>
          <p:cNvSpPr>
            <a:spLocks noGrp="1"/>
          </p:cNvSpPr>
          <p:nvPr>
            <p:ph type="sldNum" sz="quarter" idx="12"/>
          </p:nvPr>
        </p:nvSpPr>
        <p:spPr/>
        <p:txBody>
          <a:bodyPr/>
          <a:lstStyle>
            <a:lvl1pPr>
              <a:defRPr/>
            </a:lvl1pPr>
          </a:lstStyle>
          <a:p>
            <a:pPr>
              <a:defRPr/>
            </a:pPr>
            <a:fld id="{C0C606C7-6A86-D54F-926C-116AA723F371}" type="slidenum">
              <a:rPr lang="en-AU" altLang="en-US"/>
              <a:pPr>
                <a:defRPr/>
              </a:pPr>
              <a:t>‹#›</a:t>
            </a:fld>
            <a:endParaRPr lang="en-AU" altLang="en-US"/>
          </a:p>
        </p:txBody>
      </p:sp>
    </p:spTree>
    <p:extLst>
      <p:ext uri="{BB962C8B-B14F-4D97-AF65-F5344CB8AC3E}">
        <p14:creationId xmlns:p14="http://schemas.microsoft.com/office/powerpoint/2010/main" val="32565388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481931-591C-7042-A553-765E76258B6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82F639A9-CC3F-8841-916F-18A37578C23A}"/>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BC2BD1C4-BEE0-4C4D-82A1-328A20C67486}"/>
              </a:ext>
            </a:extLst>
          </p:cNvPr>
          <p:cNvSpPr>
            <a:spLocks noGrp="1"/>
          </p:cNvSpPr>
          <p:nvPr>
            <p:ph type="sldNum" sz="quarter" idx="12"/>
          </p:nvPr>
        </p:nvSpPr>
        <p:spPr/>
        <p:txBody>
          <a:bodyPr/>
          <a:lstStyle>
            <a:lvl1pPr>
              <a:defRPr/>
            </a:lvl1pPr>
          </a:lstStyle>
          <a:p>
            <a:pPr>
              <a:defRPr/>
            </a:pPr>
            <a:fld id="{52506E26-4819-7D42-A803-339FF0E1D560}" type="slidenum">
              <a:rPr lang="en-AU" altLang="en-US"/>
              <a:pPr>
                <a:defRPr/>
              </a:pPr>
              <a:t>‹#›</a:t>
            </a:fld>
            <a:endParaRPr lang="en-AU" altLang="en-US"/>
          </a:p>
        </p:txBody>
      </p:sp>
    </p:spTree>
    <p:extLst>
      <p:ext uri="{BB962C8B-B14F-4D97-AF65-F5344CB8AC3E}">
        <p14:creationId xmlns:p14="http://schemas.microsoft.com/office/powerpoint/2010/main" val="28110784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BDAEEB1B-580A-5847-91B1-061F998A9E6B}"/>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BBC2777-4B5F-314A-B4B3-304D7AF1B6FF}"/>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F7B815F0-20B5-3346-B56E-5CBBB04BE7B6}"/>
              </a:ext>
            </a:extLst>
          </p:cNvPr>
          <p:cNvSpPr>
            <a:spLocks noGrp="1"/>
          </p:cNvSpPr>
          <p:nvPr>
            <p:ph type="sldNum" sz="quarter" idx="12"/>
          </p:nvPr>
        </p:nvSpPr>
        <p:spPr/>
        <p:txBody>
          <a:bodyPr/>
          <a:lstStyle>
            <a:lvl1pPr>
              <a:defRPr/>
            </a:lvl1pPr>
          </a:lstStyle>
          <a:p>
            <a:pPr>
              <a:defRPr/>
            </a:pPr>
            <a:fld id="{A142C9A6-0EF8-C145-B0AE-42BCA998FC32}" type="slidenum">
              <a:rPr lang="en-AU" altLang="en-US"/>
              <a:pPr>
                <a:defRPr/>
              </a:pPr>
              <a:t>‹#›</a:t>
            </a:fld>
            <a:endParaRPr lang="en-AU" altLang="en-US"/>
          </a:p>
        </p:txBody>
      </p:sp>
    </p:spTree>
    <p:extLst>
      <p:ext uri="{BB962C8B-B14F-4D97-AF65-F5344CB8AC3E}">
        <p14:creationId xmlns:p14="http://schemas.microsoft.com/office/powerpoint/2010/main" val="11812099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431A44C9-B2DB-9C48-97A7-6401DCCC25D9}"/>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0B83C6BF-2FDE-CB4E-A71F-D3886E364D35}"/>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3BB009F3-EEF8-984D-AF2B-9CFFA4A9604F}"/>
              </a:ext>
            </a:extLst>
          </p:cNvPr>
          <p:cNvSpPr>
            <a:spLocks noGrp="1"/>
          </p:cNvSpPr>
          <p:nvPr>
            <p:ph type="sldNum" sz="quarter" idx="12"/>
          </p:nvPr>
        </p:nvSpPr>
        <p:spPr/>
        <p:txBody>
          <a:bodyPr/>
          <a:lstStyle>
            <a:lvl1pPr>
              <a:defRPr/>
            </a:lvl1pPr>
          </a:lstStyle>
          <a:p>
            <a:pPr>
              <a:defRPr/>
            </a:pPr>
            <a:fld id="{507BFFEF-943A-BE47-B476-BEE8F9F9D977}" type="slidenum">
              <a:rPr lang="en-AU" altLang="en-US"/>
              <a:pPr>
                <a:defRPr/>
              </a:pPr>
              <a:t>‹#›</a:t>
            </a:fld>
            <a:endParaRPr lang="en-AU" altLang="en-US"/>
          </a:p>
        </p:txBody>
      </p:sp>
    </p:spTree>
    <p:extLst>
      <p:ext uri="{BB962C8B-B14F-4D97-AF65-F5344CB8AC3E}">
        <p14:creationId xmlns:p14="http://schemas.microsoft.com/office/powerpoint/2010/main" val="1912247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19AF628D-F03F-054A-A048-13C9B8EC4881}"/>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011E9517-9B5E-BB4A-A1B6-6CF2C0645ACD}"/>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45035951-2293-8047-9EAA-0EEEFE089E99}"/>
              </a:ext>
            </a:extLst>
          </p:cNvPr>
          <p:cNvSpPr>
            <a:spLocks noGrp="1"/>
          </p:cNvSpPr>
          <p:nvPr>
            <p:ph type="sldNum" sz="quarter" idx="12"/>
          </p:nvPr>
        </p:nvSpPr>
        <p:spPr/>
        <p:txBody>
          <a:bodyPr/>
          <a:lstStyle>
            <a:lvl1pPr>
              <a:defRPr/>
            </a:lvl1pPr>
          </a:lstStyle>
          <a:p>
            <a:pPr>
              <a:defRPr/>
            </a:pPr>
            <a:fld id="{BDF1369A-CFE5-1B4C-9C18-A31EC5EFD7E3}" type="slidenum">
              <a:rPr lang="en-AU" altLang="en-US"/>
              <a:pPr>
                <a:defRPr/>
              </a:pPr>
              <a:t>‹#›</a:t>
            </a:fld>
            <a:endParaRPr lang="en-AU" altLang="en-US"/>
          </a:p>
        </p:txBody>
      </p:sp>
    </p:spTree>
    <p:extLst>
      <p:ext uri="{BB962C8B-B14F-4D97-AF65-F5344CB8AC3E}">
        <p14:creationId xmlns:p14="http://schemas.microsoft.com/office/powerpoint/2010/main" val="14284495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078388B-A0AF-4245-8589-81798864E452}"/>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2B70966C-DAA7-D448-9D1C-2C25B8F339BC}"/>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346F6B72-DF57-A941-BCED-DB75C2FCC75F}"/>
              </a:ext>
            </a:extLst>
          </p:cNvPr>
          <p:cNvSpPr>
            <a:spLocks noGrp="1"/>
          </p:cNvSpPr>
          <p:nvPr>
            <p:ph type="sldNum" sz="quarter" idx="12"/>
          </p:nvPr>
        </p:nvSpPr>
        <p:spPr/>
        <p:txBody>
          <a:bodyPr/>
          <a:lstStyle>
            <a:lvl1pPr>
              <a:defRPr/>
            </a:lvl1pPr>
          </a:lstStyle>
          <a:p>
            <a:pPr>
              <a:defRPr/>
            </a:pPr>
            <a:fld id="{29E91674-85C7-8640-B5FC-120A062FFE09}" type="slidenum">
              <a:rPr lang="en-AU" altLang="en-US"/>
              <a:pPr>
                <a:defRPr/>
              </a:pPr>
              <a:t>‹#›</a:t>
            </a:fld>
            <a:endParaRPr lang="en-AU" altLang="en-US"/>
          </a:p>
        </p:txBody>
      </p:sp>
    </p:spTree>
    <p:extLst>
      <p:ext uri="{BB962C8B-B14F-4D97-AF65-F5344CB8AC3E}">
        <p14:creationId xmlns:p14="http://schemas.microsoft.com/office/powerpoint/2010/main" val="3324339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CD0020E-FA25-0047-AD78-86F8C8D2704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94DEF83-E361-3841-A07C-938F2FF6FC94}"/>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435285D-BE14-C348-853D-D4B0E62D178F}"/>
              </a:ext>
            </a:extLst>
          </p:cNvPr>
          <p:cNvSpPr>
            <a:spLocks noGrp="1"/>
          </p:cNvSpPr>
          <p:nvPr>
            <p:ph type="sldNum" sz="quarter" idx="12"/>
          </p:nvPr>
        </p:nvSpPr>
        <p:spPr/>
        <p:txBody>
          <a:bodyPr/>
          <a:lstStyle>
            <a:lvl1pPr>
              <a:defRPr/>
            </a:lvl1pPr>
          </a:lstStyle>
          <a:p>
            <a:pPr>
              <a:defRPr/>
            </a:pPr>
            <a:fld id="{58872FC1-567B-8241-999C-6E8870E6D74B}" type="slidenum">
              <a:rPr lang="en-AU" altLang="en-US"/>
              <a:pPr>
                <a:defRPr/>
              </a:pPr>
              <a:t>‹#›</a:t>
            </a:fld>
            <a:endParaRPr lang="en-AU" altLang="en-US"/>
          </a:p>
        </p:txBody>
      </p:sp>
    </p:spTree>
    <p:extLst>
      <p:ext uri="{BB962C8B-B14F-4D97-AF65-F5344CB8AC3E}">
        <p14:creationId xmlns:p14="http://schemas.microsoft.com/office/powerpoint/2010/main" val="1597085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147D610-6954-674A-8872-38150F7F2BD7}"/>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4E7C005-1B73-9745-A800-E103BE4A490C}"/>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7E5C1B7F-2352-434F-B2A3-6AD3D0AE0E3D}"/>
              </a:ext>
            </a:extLst>
          </p:cNvPr>
          <p:cNvSpPr>
            <a:spLocks noGrp="1"/>
          </p:cNvSpPr>
          <p:nvPr>
            <p:ph type="sldNum" sz="quarter" idx="12"/>
          </p:nvPr>
        </p:nvSpPr>
        <p:spPr/>
        <p:txBody>
          <a:bodyPr/>
          <a:lstStyle>
            <a:lvl1pPr>
              <a:defRPr/>
            </a:lvl1pPr>
          </a:lstStyle>
          <a:p>
            <a:pPr>
              <a:defRPr/>
            </a:pPr>
            <a:fld id="{D0FE4A7C-0067-7444-BF39-96F5B0B95FE8}" type="slidenum">
              <a:rPr lang="en-AU" altLang="en-US"/>
              <a:pPr>
                <a:defRPr/>
              </a:pPr>
              <a:t>‹#›</a:t>
            </a:fld>
            <a:endParaRPr lang="en-AU" altLang="en-US"/>
          </a:p>
        </p:txBody>
      </p:sp>
    </p:spTree>
    <p:extLst>
      <p:ext uri="{BB962C8B-B14F-4D97-AF65-F5344CB8AC3E}">
        <p14:creationId xmlns:p14="http://schemas.microsoft.com/office/powerpoint/2010/main" val="12801715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4C673750-9D02-524E-BA45-57D6A27943B0}"/>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80A825EB-F4B7-4642-8382-31D8BDBDDCCB}"/>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B6D83089-6C95-F94C-A220-9DAF452E35FB}"/>
              </a:ext>
            </a:extLst>
          </p:cNvPr>
          <p:cNvSpPr>
            <a:spLocks noGrp="1"/>
          </p:cNvSpPr>
          <p:nvPr>
            <p:ph type="sldNum" sz="quarter" idx="12"/>
          </p:nvPr>
        </p:nvSpPr>
        <p:spPr/>
        <p:txBody>
          <a:bodyPr/>
          <a:lstStyle>
            <a:lvl1pPr>
              <a:defRPr/>
            </a:lvl1pPr>
          </a:lstStyle>
          <a:p>
            <a:pPr>
              <a:defRPr/>
            </a:pPr>
            <a:fld id="{C0E362EA-8C97-FF4F-891B-775F3569A90C}" type="slidenum">
              <a:rPr lang="en-AU" altLang="en-US"/>
              <a:pPr>
                <a:defRPr/>
              </a:pPr>
              <a:t>‹#›</a:t>
            </a:fld>
            <a:endParaRPr lang="en-AU" altLang="en-US"/>
          </a:p>
        </p:txBody>
      </p:sp>
    </p:spTree>
    <p:extLst>
      <p:ext uri="{BB962C8B-B14F-4D97-AF65-F5344CB8AC3E}">
        <p14:creationId xmlns:p14="http://schemas.microsoft.com/office/powerpoint/2010/main" val="1598172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92516FF-1AE7-3449-8A75-FC5CCD96A01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37F3A4D-CFE8-5F4D-9AB6-568A82CFFEF5}"/>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DF8AB63C-F4AC-A14B-AD24-380088F45860}"/>
              </a:ext>
            </a:extLst>
          </p:cNvPr>
          <p:cNvSpPr>
            <a:spLocks noGrp="1"/>
          </p:cNvSpPr>
          <p:nvPr>
            <p:ph type="sldNum" sz="quarter" idx="12"/>
          </p:nvPr>
        </p:nvSpPr>
        <p:spPr/>
        <p:txBody>
          <a:bodyPr/>
          <a:lstStyle>
            <a:lvl1pPr>
              <a:defRPr/>
            </a:lvl1pPr>
          </a:lstStyle>
          <a:p>
            <a:pPr>
              <a:defRPr/>
            </a:pPr>
            <a:fld id="{85A5114F-B793-0244-A096-3BBFFC8A85BA}" type="slidenum">
              <a:rPr lang="en-AU" altLang="en-US"/>
              <a:pPr>
                <a:defRPr/>
              </a:pPr>
              <a:t>‹#›</a:t>
            </a:fld>
            <a:endParaRPr lang="en-AU" altLang="en-US"/>
          </a:p>
        </p:txBody>
      </p:sp>
    </p:spTree>
    <p:extLst>
      <p:ext uri="{BB962C8B-B14F-4D97-AF65-F5344CB8AC3E}">
        <p14:creationId xmlns:p14="http://schemas.microsoft.com/office/powerpoint/2010/main" val="27002588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FEAE44A4-5578-EF46-A772-EDBB97E9A81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73CAB342-9C2D-6542-A589-5173B08F18BF}"/>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43A89C81-E154-164E-AA1D-47A92E85A2E4}"/>
              </a:ext>
            </a:extLst>
          </p:cNvPr>
          <p:cNvSpPr>
            <a:spLocks noGrp="1"/>
          </p:cNvSpPr>
          <p:nvPr>
            <p:ph type="sldNum" sz="quarter" idx="12"/>
          </p:nvPr>
        </p:nvSpPr>
        <p:spPr/>
        <p:txBody>
          <a:bodyPr/>
          <a:lstStyle>
            <a:lvl1pPr>
              <a:defRPr/>
            </a:lvl1pPr>
          </a:lstStyle>
          <a:p>
            <a:pPr>
              <a:defRPr/>
            </a:pPr>
            <a:fld id="{5BC194BD-EB27-B243-B676-B35FC72B4712}" type="slidenum">
              <a:rPr lang="en-AU" altLang="en-US"/>
              <a:pPr>
                <a:defRPr/>
              </a:pPr>
              <a:t>‹#›</a:t>
            </a:fld>
            <a:endParaRPr lang="en-AU" altLang="en-US"/>
          </a:p>
        </p:txBody>
      </p:sp>
    </p:spTree>
    <p:extLst>
      <p:ext uri="{BB962C8B-B14F-4D97-AF65-F5344CB8AC3E}">
        <p14:creationId xmlns:p14="http://schemas.microsoft.com/office/powerpoint/2010/main" val="40115702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AU"/>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CFA327A6-B39D-AC40-BB62-55363AA8DAF2}"/>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9673E346-75D6-404D-8870-D71C4FF42914}"/>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512CB26-2D31-BA46-861A-28FF6EAAB02D}"/>
              </a:ext>
            </a:extLst>
          </p:cNvPr>
          <p:cNvSpPr>
            <a:spLocks noGrp="1"/>
          </p:cNvSpPr>
          <p:nvPr>
            <p:ph type="sldNum" sz="quarter" idx="12"/>
          </p:nvPr>
        </p:nvSpPr>
        <p:spPr/>
        <p:txBody>
          <a:bodyPr/>
          <a:lstStyle>
            <a:lvl1pPr>
              <a:defRPr/>
            </a:lvl1pPr>
          </a:lstStyle>
          <a:p>
            <a:pPr>
              <a:defRPr/>
            </a:pPr>
            <a:fld id="{CA5E0E24-A8FA-A94F-ABB7-F1DC2262E5D9}" type="slidenum">
              <a:rPr lang="en-AU" altLang="en-US"/>
              <a:pPr>
                <a:defRPr/>
              </a:pPr>
              <a:t>‹#›</a:t>
            </a:fld>
            <a:endParaRPr lang="en-AU" altLang="en-US"/>
          </a:p>
        </p:txBody>
      </p:sp>
    </p:spTree>
    <p:extLst>
      <p:ext uri="{BB962C8B-B14F-4D97-AF65-F5344CB8AC3E}">
        <p14:creationId xmlns:p14="http://schemas.microsoft.com/office/powerpoint/2010/main" val="2577523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AC7EE56-4C15-374D-848A-3B61BD7CEF0B}"/>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5119FD8B-9CCB-4D4B-AA66-FB6A8D5E48E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51A3AD9E-73FF-3540-AD25-CEF8FB7A3DAA}"/>
              </a:ext>
            </a:extLst>
          </p:cNvPr>
          <p:cNvSpPr>
            <a:spLocks noGrp="1"/>
          </p:cNvSpPr>
          <p:nvPr>
            <p:ph type="sldNum" sz="quarter" idx="12"/>
          </p:nvPr>
        </p:nvSpPr>
        <p:spPr/>
        <p:txBody>
          <a:bodyPr/>
          <a:lstStyle>
            <a:lvl1pPr>
              <a:defRPr/>
            </a:lvl1pPr>
          </a:lstStyle>
          <a:p>
            <a:pPr>
              <a:defRPr/>
            </a:pPr>
            <a:fld id="{0BD61DB9-B5F4-7F4E-BBC0-EC249319E3CB}" type="slidenum">
              <a:rPr lang="en-AU" altLang="en-US"/>
              <a:pPr>
                <a:defRPr/>
              </a:pPr>
              <a:t>‹#›</a:t>
            </a:fld>
            <a:endParaRPr lang="en-AU" altLang="en-US"/>
          </a:p>
        </p:txBody>
      </p:sp>
    </p:spTree>
    <p:extLst>
      <p:ext uri="{BB962C8B-B14F-4D97-AF65-F5344CB8AC3E}">
        <p14:creationId xmlns:p14="http://schemas.microsoft.com/office/powerpoint/2010/main" val="3283752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B91722-1902-0647-9170-955AFFA229D4}"/>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07AE7C0E-EEFB-1447-A545-C7665A797FEB}"/>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6A921CD-F2A7-B148-8D98-D575F3F21459}"/>
              </a:ext>
            </a:extLst>
          </p:cNvPr>
          <p:cNvSpPr>
            <a:spLocks noGrp="1"/>
          </p:cNvSpPr>
          <p:nvPr>
            <p:ph type="sldNum" sz="quarter" idx="12"/>
          </p:nvPr>
        </p:nvSpPr>
        <p:spPr/>
        <p:txBody>
          <a:bodyPr/>
          <a:lstStyle>
            <a:lvl1pPr>
              <a:defRPr/>
            </a:lvl1pPr>
          </a:lstStyle>
          <a:p>
            <a:pPr>
              <a:defRPr/>
            </a:pPr>
            <a:fld id="{024B4D17-3142-094F-AFE3-9E634094A126}" type="slidenum">
              <a:rPr lang="en-AU" altLang="en-US"/>
              <a:pPr>
                <a:defRPr/>
              </a:pPr>
              <a:t>‹#›</a:t>
            </a:fld>
            <a:endParaRPr lang="en-AU" altLang="en-US"/>
          </a:p>
        </p:txBody>
      </p:sp>
    </p:spTree>
    <p:extLst>
      <p:ext uri="{BB962C8B-B14F-4D97-AF65-F5344CB8AC3E}">
        <p14:creationId xmlns:p14="http://schemas.microsoft.com/office/powerpoint/2010/main" val="638885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0820A98D-BB54-D641-A59D-735FDFC556B9}"/>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E35F4C7F-CA13-6149-9E79-BD428CA0A5DD}"/>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791DFAAB-83C7-C54B-A3D1-7A590489BF5D}"/>
              </a:ext>
            </a:extLst>
          </p:cNvPr>
          <p:cNvSpPr>
            <a:spLocks noGrp="1"/>
          </p:cNvSpPr>
          <p:nvPr>
            <p:ph type="sldNum" sz="quarter" idx="12"/>
          </p:nvPr>
        </p:nvSpPr>
        <p:spPr/>
        <p:txBody>
          <a:bodyPr/>
          <a:lstStyle>
            <a:lvl1pPr>
              <a:defRPr/>
            </a:lvl1pPr>
          </a:lstStyle>
          <a:p>
            <a:pPr>
              <a:defRPr/>
            </a:pPr>
            <a:fld id="{0B640FED-B07D-D44A-8E3B-52E1A54CEAC1}" type="slidenum">
              <a:rPr lang="en-AU" altLang="en-US"/>
              <a:pPr>
                <a:defRPr/>
              </a:pPr>
              <a:t>‹#›</a:t>
            </a:fld>
            <a:endParaRPr lang="en-AU" altLang="en-US"/>
          </a:p>
        </p:txBody>
      </p:sp>
    </p:spTree>
    <p:extLst>
      <p:ext uri="{BB962C8B-B14F-4D97-AF65-F5344CB8AC3E}">
        <p14:creationId xmlns:p14="http://schemas.microsoft.com/office/powerpoint/2010/main" val="41243165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23EB9B8B-AFD9-E844-B830-F3E69DA760A7}"/>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742F963A-559D-374E-9F2A-CF7993BD1C5D}"/>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26BA562A-21C1-094F-979C-719DACB1A4D7}"/>
              </a:ext>
            </a:extLst>
          </p:cNvPr>
          <p:cNvSpPr>
            <a:spLocks noGrp="1"/>
          </p:cNvSpPr>
          <p:nvPr>
            <p:ph type="sldNum" sz="quarter" idx="12"/>
          </p:nvPr>
        </p:nvSpPr>
        <p:spPr/>
        <p:txBody>
          <a:bodyPr/>
          <a:lstStyle>
            <a:lvl1pPr>
              <a:defRPr/>
            </a:lvl1pPr>
          </a:lstStyle>
          <a:p>
            <a:pPr>
              <a:defRPr/>
            </a:pPr>
            <a:fld id="{549A5590-8665-5748-A86F-A41D5EDE0FF1}" type="slidenum">
              <a:rPr lang="en-AU" altLang="en-US"/>
              <a:pPr>
                <a:defRPr/>
              </a:pPr>
              <a:t>‹#›</a:t>
            </a:fld>
            <a:endParaRPr lang="en-AU" altLang="en-US"/>
          </a:p>
        </p:txBody>
      </p:sp>
    </p:spTree>
    <p:extLst>
      <p:ext uri="{BB962C8B-B14F-4D97-AF65-F5344CB8AC3E}">
        <p14:creationId xmlns:p14="http://schemas.microsoft.com/office/powerpoint/2010/main" val="34764917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48BDAD63-F8F1-BF4A-8F00-1B65F23FB1BF}"/>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A712BE73-A440-F44B-AD22-F32E746FA3FD}"/>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4E549387-5D0A-F344-9663-D9D97DF020CA}"/>
              </a:ext>
            </a:extLst>
          </p:cNvPr>
          <p:cNvSpPr>
            <a:spLocks noGrp="1"/>
          </p:cNvSpPr>
          <p:nvPr>
            <p:ph type="sldNum" sz="quarter" idx="12"/>
          </p:nvPr>
        </p:nvSpPr>
        <p:spPr/>
        <p:txBody>
          <a:bodyPr/>
          <a:lstStyle>
            <a:lvl1pPr>
              <a:defRPr/>
            </a:lvl1pPr>
          </a:lstStyle>
          <a:p>
            <a:pPr>
              <a:defRPr/>
            </a:pPr>
            <a:fld id="{94A633EA-DF4B-D947-A178-F40896E3481F}" type="slidenum">
              <a:rPr lang="en-AU" altLang="en-US"/>
              <a:pPr>
                <a:defRPr/>
              </a:pPr>
              <a:t>‹#›</a:t>
            </a:fld>
            <a:endParaRPr lang="en-AU" altLang="en-US"/>
          </a:p>
        </p:txBody>
      </p:sp>
    </p:spTree>
    <p:extLst>
      <p:ext uri="{BB962C8B-B14F-4D97-AF65-F5344CB8AC3E}">
        <p14:creationId xmlns:p14="http://schemas.microsoft.com/office/powerpoint/2010/main" val="4182313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3449D4E-B503-6248-8D8C-F090A0CA47AB}"/>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EBC51873-8841-4343-AD07-07A447053B64}"/>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2AA31DD4-8F2A-6445-BB56-BE93B6825B5F}"/>
              </a:ext>
            </a:extLst>
          </p:cNvPr>
          <p:cNvSpPr>
            <a:spLocks noGrp="1"/>
          </p:cNvSpPr>
          <p:nvPr>
            <p:ph type="sldNum" sz="quarter" idx="12"/>
          </p:nvPr>
        </p:nvSpPr>
        <p:spPr/>
        <p:txBody>
          <a:bodyPr/>
          <a:lstStyle>
            <a:lvl1pPr>
              <a:defRPr/>
            </a:lvl1pPr>
          </a:lstStyle>
          <a:p>
            <a:pPr>
              <a:defRPr/>
            </a:pPr>
            <a:fld id="{3FD29BD4-C807-B544-895F-2FB7F81F5DD5}" type="slidenum">
              <a:rPr lang="en-AU" altLang="en-US"/>
              <a:pPr>
                <a:defRPr/>
              </a:pPr>
              <a:t>‹#›</a:t>
            </a:fld>
            <a:endParaRPr lang="en-AU" altLang="en-US"/>
          </a:p>
        </p:txBody>
      </p:sp>
    </p:spTree>
    <p:extLst>
      <p:ext uri="{BB962C8B-B14F-4D97-AF65-F5344CB8AC3E}">
        <p14:creationId xmlns:p14="http://schemas.microsoft.com/office/powerpoint/2010/main" val="65038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AU"/>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7D8202-F76D-EB46-88AE-01C14657EC58}"/>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27D2FD2D-018C-F34A-961E-74E236446F99}"/>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ECA49E33-30A9-944A-81AD-E801E455AE24}"/>
              </a:ext>
            </a:extLst>
          </p:cNvPr>
          <p:cNvSpPr>
            <a:spLocks noGrp="1"/>
          </p:cNvSpPr>
          <p:nvPr>
            <p:ph type="sldNum" sz="quarter" idx="12"/>
          </p:nvPr>
        </p:nvSpPr>
        <p:spPr/>
        <p:txBody>
          <a:bodyPr/>
          <a:lstStyle>
            <a:lvl1pPr>
              <a:defRPr/>
            </a:lvl1pPr>
          </a:lstStyle>
          <a:p>
            <a:pPr>
              <a:defRPr/>
            </a:pPr>
            <a:fld id="{A3142645-5F47-CE41-A92E-399AE4018923}" type="slidenum">
              <a:rPr lang="en-AU" altLang="en-US"/>
              <a:pPr>
                <a:defRPr/>
              </a:pPr>
              <a:t>‹#›</a:t>
            </a:fld>
            <a:endParaRPr lang="en-AU" altLang="en-US"/>
          </a:p>
        </p:txBody>
      </p:sp>
    </p:spTree>
    <p:extLst>
      <p:ext uri="{BB962C8B-B14F-4D97-AF65-F5344CB8AC3E}">
        <p14:creationId xmlns:p14="http://schemas.microsoft.com/office/powerpoint/2010/main" val="27336506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7A83F0B-66C6-4047-B139-B9F7C7B55C7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5BB4CF7A-E525-2D49-9106-E17DEADDE9BA}"/>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A28CF7A3-15C6-D243-8C9D-E83654750E7B}"/>
              </a:ext>
            </a:extLst>
          </p:cNvPr>
          <p:cNvSpPr>
            <a:spLocks noGrp="1"/>
          </p:cNvSpPr>
          <p:nvPr>
            <p:ph type="sldNum" sz="quarter" idx="12"/>
          </p:nvPr>
        </p:nvSpPr>
        <p:spPr/>
        <p:txBody>
          <a:bodyPr/>
          <a:lstStyle>
            <a:lvl1pPr>
              <a:defRPr/>
            </a:lvl1pPr>
          </a:lstStyle>
          <a:p>
            <a:pPr>
              <a:defRPr/>
            </a:pPr>
            <a:fld id="{0CDF601D-4EF9-534E-BAD7-57288C469A89}" type="slidenum">
              <a:rPr lang="en-AU" altLang="en-US"/>
              <a:pPr>
                <a:defRPr/>
              </a:pPr>
              <a:t>‹#›</a:t>
            </a:fld>
            <a:endParaRPr lang="en-AU" altLang="en-US"/>
          </a:p>
        </p:txBody>
      </p:sp>
    </p:spTree>
    <p:extLst>
      <p:ext uri="{BB962C8B-B14F-4D97-AF65-F5344CB8AC3E}">
        <p14:creationId xmlns:p14="http://schemas.microsoft.com/office/powerpoint/2010/main" val="13931947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2932D0D-A74C-444C-A65B-BFB08A4CFCA5}"/>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B7E61FF1-0AA8-B04D-8E55-68DD7840C03E}"/>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A11F4F00-9650-9A4E-9B93-B9E1D93090F0}"/>
              </a:ext>
            </a:extLst>
          </p:cNvPr>
          <p:cNvSpPr>
            <a:spLocks noGrp="1"/>
          </p:cNvSpPr>
          <p:nvPr>
            <p:ph type="sldNum" sz="quarter" idx="12"/>
          </p:nvPr>
        </p:nvSpPr>
        <p:spPr/>
        <p:txBody>
          <a:bodyPr/>
          <a:lstStyle>
            <a:lvl1pPr>
              <a:defRPr/>
            </a:lvl1pPr>
          </a:lstStyle>
          <a:p>
            <a:pPr>
              <a:defRPr/>
            </a:pPr>
            <a:fld id="{2A5E75AD-DC36-EA40-92A8-4AB98EC4F172}" type="slidenum">
              <a:rPr lang="en-AU" altLang="en-US"/>
              <a:pPr>
                <a:defRPr/>
              </a:pPr>
              <a:t>‹#›</a:t>
            </a:fld>
            <a:endParaRPr lang="en-AU" altLang="en-US"/>
          </a:p>
        </p:txBody>
      </p:sp>
    </p:spTree>
    <p:extLst>
      <p:ext uri="{BB962C8B-B14F-4D97-AF65-F5344CB8AC3E}">
        <p14:creationId xmlns:p14="http://schemas.microsoft.com/office/powerpoint/2010/main" val="196169810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6168A29-7044-6F45-A310-6BED6856454E}"/>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A002CCBA-2542-9F43-8D47-32DC8778E73E}"/>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260A37E7-E2B1-9E49-AB54-7360BD5987E1}"/>
              </a:ext>
            </a:extLst>
          </p:cNvPr>
          <p:cNvSpPr>
            <a:spLocks noGrp="1"/>
          </p:cNvSpPr>
          <p:nvPr>
            <p:ph type="sldNum" sz="quarter" idx="12"/>
          </p:nvPr>
        </p:nvSpPr>
        <p:spPr/>
        <p:txBody>
          <a:bodyPr/>
          <a:lstStyle>
            <a:lvl1pPr>
              <a:defRPr/>
            </a:lvl1pPr>
          </a:lstStyle>
          <a:p>
            <a:pPr>
              <a:defRPr/>
            </a:pPr>
            <a:fld id="{98533255-B921-F948-965D-0706C321088D}" type="slidenum">
              <a:rPr lang="en-AU" altLang="en-US"/>
              <a:pPr>
                <a:defRPr/>
              </a:pPr>
              <a:t>‹#›</a:t>
            </a:fld>
            <a:endParaRPr lang="en-AU" altLang="en-US"/>
          </a:p>
        </p:txBody>
      </p:sp>
    </p:spTree>
    <p:extLst>
      <p:ext uri="{BB962C8B-B14F-4D97-AF65-F5344CB8AC3E}">
        <p14:creationId xmlns:p14="http://schemas.microsoft.com/office/powerpoint/2010/main" val="401200066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28F78C-FB27-0A42-872C-92443D26F351}"/>
              </a:ext>
            </a:extLst>
          </p:cNvPr>
          <p:cNvSpPr>
            <a:spLocks noGrp="1"/>
          </p:cNvSpPr>
          <p:nvPr>
            <p:ph type="dt" sz="half" idx="10"/>
          </p:nvPr>
        </p:nvSpPr>
        <p:spPr/>
        <p:txBody>
          <a:bodyPr/>
          <a:lstStyle>
            <a:lvl1pPr>
              <a:defRPr/>
            </a:lvl1pPr>
          </a:lstStyle>
          <a:p>
            <a:pPr>
              <a:defRPr/>
            </a:pPr>
            <a:endParaRPr lang="en-AU"/>
          </a:p>
        </p:txBody>
      </p:sp>
      <p:sp>
        <p:nvSpPr>
          <p:cNvPr id="5" name="Footer Placeholder 4">
            <a:extLst>
              <a:ext uri="{FF2B5EF4-FFF2-40B4-BE49-F238E27FC236}">
                <a16:creationId xmlns:a16="http://schemas.microsoft.com/office/drawing/2014/main" id="{4A99E0C8-0215-5C4E-835A-73E07C5C80AA}"/>
              </a:ext>
            </a:extLst>
          </p:cNvPr>
          <p:cNvSpPr>
            <a:spLocks noGrp="1"/>
          </p:cNvSpPr>
          <p:nvPr>
            <p:ph type="ftr" sz="quarter" idx="11"/>
          </p:nvPr>
        </p:nvSpPr>
        <p:spPr/>
        <p:txBody>
          <a:bodyPr/>
          <a:lstStyle>
            <a:lvl1pPr>
              <a:defRPr/>
            </a:lvl1pPr>
          </a:lstStyle>
          <a:p>
            <a:pPr>
              <a:defRPr/>
            </a:pPr>
            <a:endParaRPr lang="en-AU"/>
          </a:p>
        </p:txBody>
      </p:sp>
      <p:sp>
        <p:nvSpPr>
          <p:cNvPr id="6" name="Slide Number Placeholder 5">
            <a:extLst>
              <a:ext uri="{FF2B5EF4-FFF2-40B4-BE49-F238E27FC236}">
                <a16:creationId xmlns:a16="http://schemas.microsoft.com/office/drawing/2014/main" id="{A9FD3DF5-7758-ED45-B941-D1C10506A00C}"/>
              </a:ext>
            </a:extLst>
          </p:cNvPr>
          <p:cNvSpPr>
            <a:spLocks noGrp="1"/>
          </p:cNvSpPr>
          <p:nvPr>
            <p:ph type="sldNum" sz="quarter" idx="12"/>
          </p:nvPr>
        </p:nvSpPr>
        <p:spPr/>
        <p:txBody>
          <a:bodyPr/>
          <a:lstStyle>
            <a:lvl1pPr>
              <a:defRPr/>
            </a:lvl1pPr>
          </a:lstStyle>
          <a:p>
            <a:pPr>
              <a:defRPr/>
            </a:pPr>
            <a:fld id="{EE178F10-AC7A-6444-80B6-51B62041697E}" type="slidenum">
              <a:rPr lang="en-AU" altLang="en-US"/>
              <a:pPr>
                <a:defRPr/>
              </a:pPr>
              <a:t>‹#›</a:t>
            </a:fld>
            <a:endParaRPr lang="en-AU" altLang="en-US"/>
          </a:p>
        </p:txBody>
      </p:sp>
    </p:spTree>
    <p:extLst>
      <p:ext uri="{BB962C8B-B14F-4D97-AF65-F5344CB8AC3E}">
        <p14:creationId xmlns:p14="http://schemas.microsoft.com/office/powerpoint/2010/main" val="211271756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7" name="Date Placeholder 6"/>
          <p:cNvSpPr>
            <a:spLocks noGrp="1"/>
          </p:cNvSpPr>
          <p:nvPr>
            <p:ph type="dt" sz="half" idx="10"/>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0230AEA8-0203-DA44-A650-D2B7698EAF94}" type="slidenum">
              <a:rPr lang="en-AU" altLang="en-US" smtClean="0"/>
              <a:pPr>
                <a:defRPr/>
              </a:pPr>
              <a:t>‹#›</a:t>
            </a:fld>
            <a:endParaRPr lang="en-AU" altLang="en-US"/>
          </a:p>
        </p:txBody>
      </p:sp>
    </p:spTree>
    <p:extLst>
      <p:ext uri="{BB962C8B-B14F-4D97-AF65-F5344CB8AC3E}">
        <p14:creationId xmlns:p14="http://schemas.microsoft.com/office/powerpoint/2010/main" val="34264105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8" name="Slide Number Placeholder 5"/>
          <p:cNvSpPr>
            <a:spLocks noGrp="1"/>
          </p:cNvSpPr>
          <p:nvPr>
            <p:ph type="sldNum" sz="quarter" idx="12"/>
          </p:nvPr>
        </p:nvSpPr>
        <p:spPr>
          <a:xfrm>
            <a:off x="8610600" y="6356352"/>
            <a:ext cx="2743200" cy="365125"/>
          </a:xfrm>
        </p:spPr>
        <p:txBody>
          <a:bodyPr/>
          <a:lstStyle/>
          <a:p>
            <a:pPr>
              <a:defRPr/>
            </a:pPr>
            <a:fld id="{D0FE4A7C-0067-7444-BF39-96F5B0B95FE8}" type="slidenum">
              <a:rPr lang="en-AU" altLang="en-US" smtClean="0"/>
              <a:pPr>
                <a:defRPr/>
              </a:pPr>
              <a:t>‹#›</a:t>
            </a:fld>
            <a:endParaRPr lang="en-AU" altLang="en-US"/>
          </a:p>
        </p:txBody>
      </p:sp>
    </p:spTree>
    <p:extLst>
      <p:ext uri="{BB962C8B-B14F-4D97-AF65-F5344CB8AC3E}">
        <p14:creationId xmlns:p14="http://schemas.microsoft.com/office/powerpoint/2010/main" val="2646740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A3142645-5F47-CE41-A92E-399AE4018923}" type="slidenum">
              <a:rPr lang="en-AU" altLang="en-US" smtClean="0"/>
              <a:pPr>
                <a:defRPr/>
              </a:pPr>
              <a:t>‹#›</a:t>
            </a:fld>
            <a:endParaRPr lang="en-AU" altLang="en-US"/>
          </a:p>
        </p:txBody>
      </p:sp>
    </p:spTree>
    <p:extLst>
      <p:ext uri="{BB962C8B-B14F-4D97-AF65-F5344CB8AC3E}">
        <p14:creationId xmlns:p14="http://schemas.microsoft.com/office/powerpoint/2010/main" val="23453290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2FC9A921-F0FC-8D42-924C-AD934DFC6542}" type="slidenum">
              <a:rPr lang="en-AU" altLang="en-US" smtClean="0"/>
              <a:pPr>
                <a:defRPr/>
              </a:pPr>
              <a:t>‹#›</a:t>
            </a:fld>
            <a:endParaRPr lang="en-AU" altLang="en-US"/>
          </a:p>
        </p:txBody>
      </p:sp>
    </p:spTree>
    <p:extLst>
      <p:ext uri="{BB962C8B-B14F-4D97-AF65-F5344CB8AC3E}">
        <p14:creationId xmlns:p14="http://schemas.microsoft.com/office/powerpoint/2010/main" val="3351848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pPr>
              <a:defRPr/>
            </a:pPr>
            <a:endParaRPr lang="en-AU"/>
          </a:p>
        </p:txBody>
      </p:sp>
      <p:sp>
        <p:nvSpPr>
          <p:cNvPr id="8" name="Footer Placeholder 7"/>
          <p:cNvSpPr>
            <a:spLocks noGrp="1"/>
          </p:cNvSpPr>
          <p:nvPr>
            <p:ph type="ftr" sz="quarter" idx="11"/>
          </p:nvPr>
        </p:nvSpPr>
        <p:spPr/>
        <p:txBody>
          <a:bodyPr/>
          <a:lstStyle/>
          <a:p>
            <a:pPr>
              <a:defRPr/>
            </a:pPr>
            <a:endParaRPr lang="en-AU"/>
          </a:p>
        </p:txBody>
      </p:sp>
      <p:sp>
        <p:nvSpPr>
          <p:cNvPr id="9" name="Slide Number Placeholder 8"/>
          <p:cNvSpPr>
            <a:spLocks noGrp="1"/>
          </p:cNvSpPr>
          <p:nvPr>
            <p:ph type="sldNum" sz="quarter" idx="12"/>
          </p:nvPr>
        </p:nvSpPr>
        <p:spPr/>
        <p:txBody>
          <a:bodyPr/>
          <a:lstStyle/>
          <a:p>
            <a:pPr>
              <a:defRPr/>
            </a:pPr>
            <a:fld id="{883647DD-D80D-F648-B132-6ABF70A14501}" type="slidenum">
              <a:rPr lang="en-AU" altLang="en-US" smtClean="0"/>
              <a:pPr>
                <a:defRPr/>
              </a:pPr>
              <a:t>‹#›</a:t>
            </a:fld>
            <a:endParaRPr lang="en-AU" altLang="en-US"/>
          </a:p>
        </p:txBody>
      </p:sp>
    </p:spTree>
    <p:extLst>
      <p:ext uri="{BB962C8B-B14F-4D97-AF65-F5344CB8AC3E}">
        <p14:creationId xmlns:p14="http://schemas.microsoft.com/office/powerpoint/2010/main" val="34125961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pPr>
              <a:defRPr/>
            </a:pPr>
            <a:endParaRPr lang="en-AU"/>
          </a:p>
        </p:txBody>
      </p:sp>
      <p:sp>
        <p:nvSpPr>
          <p:cNvPr id="4" name="Footer Placeholder 3"/>
          <p:cNvSpPr>
            <a:spLocks noGrp="1"/>
          </p:cNvSpPr>
          <p:nvPr>
            <p:ph type="ftr" sz="quarter" idx="11"/>
          </p:nvPr>
        </p:nvSpPr>
        <p:spPr/>
        <p:txBody>
          <a:bodyPr/>
          <a:lstStyle/>
          <a:p>
            <a:pPr>
              <a:defRPr/>
            </a:pPr>
            <a:endParaRPr lang="en-AU"/>
          </a:p>
        </p:txBody>
      </p:sp>
      <p:sp>
        <p:nvSpPr>
          <p:cNvPr id="5" name="Slide Number Placeholder 4"/>
          <p:cNvSpPr>
            <a:spLocks noGrp="1"/>
          </p:cNvSpPr>
          <p:nvPr>
            <p:ph type="sldNum" sz="quarter" idx="12"/>
          </p:nvPr>
        </p:nvSpPr>
        <p:spPr/>
        <p:txBody>
          <a:bodyPr/>
          <a:lstStyle/>
          <a:p>
            <a:pPr>
              <a:defRPr/>
            </a:pPr>
            <a:fld id="{86E6D5B7-4058-7945-9364-2647D8B1EEAB}" type="slidenum">
              <a:rPr lang="en-AU" altLang="en-US" smtClean="0"/>
              <a:pPr>
                <a:defRPr/>
              </a:pPr>
              <a:t>‹#›</a:t>
            </a:fld>
            <a:endParaRPr lang="en-AU" altLang="en-US"/>
          </a:p>
        </p:txBody>
      </p:sp>
    </p:spTree>
    <p:extLst>
      <p:ext uri="{BB962C8B-B14F-4D97-AF65-F5344CB8AC3E}">
        <p14:creationId xmlns:p14="http://schemas.microsoft.com/office/powerpoint/2010/main" val="3089934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3">
            <a:extLst>
              <a:ext uri="{FF2B5EF4-FFF2-40B4-BE49-F238E27FC236}">
                <a16:creationId xmlns:a16="http://schemas.microsoft.com/office/drawing/2014/main" id="{D5E37F04-3F6A-9647-8A71-47AE34F163E1}"/>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C79BDCCD-BFEA-454F-88CC-B60D597B136A}"/>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87D394C7-A9F3-3044-B114-18A4BD0322BD}"/>
              </a:ext>
            </a:extLst>
          </p:cNvPr>
          <p:cNvSpPr>
            <a:spLocks noGrp="1"/>
          </p:cNvSpPr>
          <p:nvPr>
            <p:ph type="sldNum" sz="quarter" idx="12"/>
          </p:nvPr>
        </p:nvSpPr>
        <p:spPr/>
        <p:txBody>
          <a:bodyPr/>
          <a:lstStyle>
            <a:lvl1pPr>
              <a:defRPr/>
            </a:lvl1pPr>
          </a:lstStyle>
          <a:p>
            <a:pPr>
              <a:defRPr/>
            </a:pPr>
            <a:fld id="{2FC9A921-F0FC-8D42-924C-AD934DFC6542}" type="slidenum">
              <a:rPr lang="en-AU" altLang="en-US"/>
              <a:pPr>
                <a:defRPr/>
              </a:pPr>
              <a:t>‹#›</a:t>
            </a:fld>
            <a:endParaRPr lang="en-AU" altLang="en-US"/>
          </a:p>
        </p:txBody>
      </p:sp>
    </p:spTree>
    <p:extLst>
      <p:ext uri="{BB962C8B-B14F-4D97-AF65-F5344CB8AC3E}">
        <p14:creationId xmlns:p14="http://schemas.microsoft.com/office/powerpoint/2010/main" val="3579270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AU"/>
          </a:p>
        </p:txBody>
      </p:sp>
      <p:sp>
        <p:nvSpPr>
          <p:cNvPr id="3" name="Footer Placeholder 2"/>
          <p:cNvSpPr>
            <a:spLocks noGrp="1"/>
          </p:cNvSpPr>
          <p:nvPr>
            <p:ph type="ftr" sz="quarter" idx="11"/>
          </p:nvPr>
        </p:nvSpPr>
        <p:spPr/>
        <p:txBody>
          <a:bodyPr/>
          <a:lstStyle/>
          <a:p>
            <a:pPr>
              <a:defRPr/>
            </a:pPr>
            <a:endParaRPr lang="en-AU"/>
          </a:p>
        </p:txBody>
      </p:sp>
      <p:sp>
        <p:nvSpPr>
          <p:cNvPr id="4" name="Slide Number Placeholder 3"/>
          <p:cNvSpPr>
            <a:spLocks noGrp="1"/>
          </p:cNvSpPr>
          <p:nvPr>
            <p:ph type="sldNum" sz="quarter" idx="12"/>
          </p:nvPr>
        </p:nvSpPr>
        <p:spPr/>
        <p:txBody>
          <a:bodyPr/>
          <a:lstStyle/>
          <a:p>
            <a:pPr>
              <a:defRPr/>
            </a:pPr>
            <a:fld id="{2E912784-D1D1-7C48-A76A-5FCC18AC3D74}" type="slidenum">
              <a:rPr lang="en-AU" altLang="en-US" smtClean="0"/>
              <a:pPr>
                <a:defRPr/>
              </a:pPr>
              <a:t>‹#›</a:t>
            </a:fld>
            <a:endParaRPr lang="en-AU" altLang="en-US"/>
          </a:p>
        </p:txBody>
      </p:sp>
    </p:spTree>
    <p:extLst>
      <p:ext uri="{BB962C8B-B14F-4D97-AF65-F5344CB8AC3E}">
        <p14:creationId xmlns:p14="http://schemas.microsoft.com/office/powerpoint/2010/main" val="22623375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665A1B1F-15A4-9749-9082-5AD7CF7390CC}" type="slidenum">
              <a:rPr lang="en-AU" altLang="en-US" smtClean="0"/>
              <a:pPr>
                <a:defRPr/>
              </a:pPr>
              <a:t>‹#›</a:t>
            </a:fld>
            <a:endParaRPr lang="en-AU" altLang="en-US"/>
          </a:p>
        </p:txBody>
      </p:sp>
    </p:spTree>
    <p:extLst>
      <p:ext uri="{BB962C8B-B14F-4D97-AF65-F5344CB8AC3E}">
        <p14:creationId xmlns:p14="http://schemas.microsoft.com/office/powerpoint/2010/main" val="13998306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endParaRPr lang="en-AU"/>
          </a:p>
        </p:txBody>
      </p:sp>
      <p:sp>
        <p:nvSpPr>
          <p:cNvPr id="6" name="Footer Placeholder 5"/>
          <p:cNvSpPr>
            <a:spLocks noGrp="1"/>
          </p:cNvSpPr>
          <p:nvPr>
            <p:ph type="ftr" sz="quarter" idx="11"/>
          </p:nvPr>
        </p:nvSpPr>
        <p:spPr/>
        <p:txBody>
          <a:bodyPr/>
          <a:lstStyle/>
          <a:p>
            <a:pPr>
              <a:defRPr/>
            </a:pPr>
            <a:endParaRPr lang="en-AU"/>
          </a:p>
        </p:txBody>
      </p:sp>
      <p:sp>
        <p:nvSpPr>
          <p:cNvPr id="7" name="Slide Number Placeholder 6"/>
          <p:cNvSpPr>
            <a:spLocks noGrp="1"/>
          </p:cNvSpPr>
          <p:nvPr>
            <p:ph type="sldNum" sz="quarter" idx="12"/>
          </p:nvPr>
        </p:nvSpPr>
        <p:spPr/>
        <p:txBody>
          <a:bodyPr/>
          <a:lstStyle/>
          <a:p>
            <a:pPr>
              <a:defRPr/>
            </a:pPr>
            <a:fld id="{C9E908E6-615D-6945-8502-9CB9173EC2D3}" type="slidenum">
              <a:rPr lang="en-AU" altLang="en-US" smtClean="0"/>
              <a:pPr>
                <a:defRPr/>
              </a:pPr>
              <a:t>‹#›</a:t>
            </a:fld>
            <a:endParaRPr lang="en-AU" altLang="en-US"/>
          </a:p>
        </p:txBody>
      </p:sp>
    </p:spTree>
    <p:extLst>
      <p:ext uri="{BB962C8B-B14F-4D97-AF65-F5344CB8AC3E}">
        <p14:creationId xmlns:p14="http://schemas.microsoft.com/office/powerpoint/2010/main" val="15211563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CF2455E6-12B1-D648-BEB3-2F85924CAEFB}" type="slidenum">
              <a:rPr lang="en-AU" altLang="en-US" smtClean="0"/>
              <a:pPr>
                <a:defRPr/>
              </a:pPr>
              <a:t>‹#›</a:t>
            </a:fld>
            <a:endParaRPr lang="en-AU" altLang="en-US"/>
          </a:p>
        </p:txBody>
      </p:sp>
    </p:spTree>
    <p:extLst>
      <p:ext uri="{BB962C8B-B14F-4D97-AF65-F5344CB8AC3E}">
        <p14:creationId xmlns:p14="http://schemas.microsoft.com/office/powerpoint/2010/main" val="37300896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pPr>
              <a:defRPr/>
            </a:pPr>
            <a:endParaRPr lang="en-AU"/>
          </a:p>
        </p:txBody>
      </p:sp>
      <p:sp>
        <p:nvSpPr>
          <p:cNvPr id="5" name="Footer Placeholder 4"/>
          <p:cNvSpPr>
            <a:spLocks noGrp="1"/>
          </p:cNvSpPr>
          <p:nvPr>
            <p:ph type="ftr" sz="quarter" idx="11"/>
          </p:nvPr>
        </p:nvSpPr>
        <p:spPr/>
        <p:txBody>
          <a:bodyPr/>
          <a:lstStyle/>
          <a:p>
            <a:pPr>
              <a:defRPr/>
            </a:pPr>
            <a:endParaRPr lang="en-AU"/>
          </a:p>
        </p:txBody>
      </p:sp>
      <p:sp>
        <p:nvSpPr>
          <p:cNvPr id="6" name="Slide Number Placeholder 5"/>
          <p:cNvSpPr>
            <a:spLocks noGrp="1"/>
          </p:cNvSpPr>
          <p:nvPr>
            <p:ph type="sldNum" sz="quarter" idx="12"/>
          </p:nvPr>
        </p:nvSpPr>
        <p:spPr/>
        <p:txBody>
          <a:bodyPr/>
          <a:lstStyle/>
          <a:p>
            <a:pPr>
              <a:defRPr/>
            </a:pPr>
            <a:fld id="{45FE655A-FDF4-304C-8F99-B8DA533C98FE}" type="slidenum">
              <a:rPr lang="en-AU" altLang="en-US" smtClean="0"/>
              <a:pPr>
                <a:defRPr/>
              </a:pPr>
              <a:t>‹#›</a:t>
            </a:fld>
            <a:endParaRPr lang="en-AU" altLang="en-US"/>
          </a:p>
        </p:txBody>
      </p:sp>
    </p:spTree>
    <p:extLst>
      <p:ext uri="{BB962C8B-B14F-4D97-AF65-F5344CB8AC3E}">
        <p14:creationId xmlns:p14="http://schemas.microsoft.com/office/powerpoint/2010/main" val="1341634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AU"/>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3">
            <a:extLst>
              <a:ext uri="{FF2B5EF4-FFF2-40B4-BE49-F238E27FC236}">
                <a16:creationId xmlns:a16="http://schemas.microsoft.com/office/drawing/2014/main" id="{A1E50BD5-C7C0-8D42-AADE-07928A156276}"/>
              </a:ext>
            </a:extLst>
          </p:cNvPr>
          <p:cNvSpPr>
            <a:spLocks noGrp="1"/>
          </p:cNvSpPr>
          <p:nvPr>
            <p:ph type="dt" sz="half" idx="10"/>
          </p:nvPr>
        </p:nvSpPr>
        <p:spPr/>
        <p:txBody>
          <a:bodyPr/>
          <a:lstStyle>
            <a:lvl1pPr>
              <a:defRPr/>
            </a:lvl1pPr>
          </a:lstStyle>
          <a:p>
            <a:pPr>
              <a:defRPr/>
            </a:pPr>
            <a:endParaRPr lang="en-AU"/>
          </a:p>
        </p:txBody>
      </p:sp>
      <p:sp>
        <p:nvSpPr>
          <p:cNvPr id="8" name="Footer Placeholder 4">
            <a:extLst>
              <a:ext uri="{FF2B5EF4-FFF2-40B4-BE49-F238E27FC236}">
                <a16:creationId xmlns:a16="http://schemas.microsoft.com/office/drawing/2014/main" id="{BB5ECC34-DD8A-CE42-BC18-7FFEA90344B4}"/>
              </a:ext>
            </a:extLst>
          </p:cNvPr>
          <p:cNvSpPr>
            <a:spLocks noGrp="1"/>
          </p:cNvSpPr>
          <p:nvPr>
            <p:ph type="ftr" sz="quarter" idx="11"/>
          </p:nvPr>
        </p:nvSpPr>
        <p:spPr/>
        <p:txBody>
          <a:bodyPr/>
          <a:lstStyle>
            <a:lvl1pPr>
              <a:defRPr/>
            </a:lvl1pPr>
          </a:lstStyle>
          <a:p>
            <a:pPr>
              <a:defRPr/>
            </a:pPr>
            <a:endParaRPr lang="en-AU"/>
          </a:p>
        </p:txBody>
      </p:sp>
      <p:sp>
        <p:nvSpPr>
          <p:cNvPr id="9" name="Slide Number Placeholder 5">
            <a:extLst>
              <a:ext uri="{FF2B5EF4-FFF2-40B4-BE49-F238E27FC236}">
                <a16:creationId xmlns:a16="http://schemas.microsoft.com/office/drawing/2014/main" id="{A5EB0841-D2B7-3045-A8AF-C5DED79511FA}"/>
              </a:ext>
            </a:extLst>
          </p:cNvPr>
          <p:cNvSpPr>
            <a:spLocks noGrp="1"/>
          </p:cNvSpPr>
          <p:nvPr>
            <p:ph type="sldNum" sz="quarter" idx="12"/>
          </p:nvPr>
        </p:nvSpPr>
        <p:spPr/>
        <p:txBody>
          <a:bodyPr/>
          <a:lstStyle>
            <a:lvl1pPr>
              <a:defRPr/>
            </a:lvl1pPr>
          </a:lstStyle>
          <a:p>
            <a:pPr>
              <a:defRPr/>
            </a:pPr>
            <a:fld id="{883647DD-D80D-F648-B132-6ABF70A14501}" type="slidenum">
              <a:rPr lang="en-AU" altLang="en-US"/>
              <a:pPr>
                <a:defRPr/>
              </a:pPr>
              <a:t>‹#›</a:t>
            </a:fld>
            <a:endParaRPr lang="en-AU" altLang="en-US"/>
          </a:p>
        </p:txBody>
      </p:sp>
    </p:spTree>
    <p:extLst>
      <p:ext uri="{BB962C8B-B14F-4D97-AF65-F5344CB8AC3E}">
        <p14:creationId xmlns:p14="http://schemas.microsoft.com/office/powerpoint/2010/main" val="3612618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3">
            <a:extLst>
              <a:ext uri="{FF2B5EF4-FFF2-40B4-BE49-F238E27FC236}">
                <a16:creationId xmlns:a16="http://schemas.microsoft.com/office/drawing/2014/main" id="{E3121128-C36E-F747-A065-7633DDD247B0}"/>
              </a:ext>
            </a:extLst>
          </p:cNvPr>
          <p:cNvSpPr>
            <a:spLocks noGrp="1"/>
          </p:cNvSpPr>
          <p:nvPr>
            <p:ph type="dt" sz="half" idx="10"/>
          </p:nvPr>
        </p:nvSpPr>
        <p:spPr/>
        <p:txBody>
          <a:bodyPr/>
          <a:lstStyle>
            <a:lvl1pPr>
              <a:defRPr/>
            </a:lvl1pPr>
          </a:lstStyle>
          <a:p>
            <a:pPr>
              <a:defRPr/>
            </a:pPr>
            <a:endParaRPr lang="en-AU"/>
          </a:p>
        </p:txBody>
      </p:sp>
      <p:sp>
        <p:nvSpPr>
          <p:cNvPr id="4" name="Footer Placeholder 4">
            <a:extLst>
              <a:ext uri="{FF2B5EF4-FFF2-40B4-BE49-F238E27FC236}">
                <a16:creationId xmlns:a16="http://schemas.microsoft.com/office/drawing/2014/main" id="{38B6C958-FFCB-DD4C-9280-A14B38E49F37}"/>
              </a:ext>
            </a:extLst>
          </p:cNvPr>
          <p:cNvSpPr>
            <a:spLocks noGrp="1"/>
          </p:cNvSpPr>
          <p:nvPr>
            <p:ph type="ftr" sz="quarter" idx="11"/>
          </p:nvPr>
        </p:nvSpPr>
        <p:spPr/>
        <p:txBody>
          <a:bodyPr/>
          <a:lstStyle>
            <a:lvl1pPr>
              <a:defRPr/>
            </a:lvl1pPr>
          </a:lstStyle>
          <a:p>
            <a:pPr>
              <a:defRPr/>
            </a:pPr>
            <a:endParaRPr lang="en-AU"/>
          </a:p>
        </p:txBody>
      </p:sp>
      <p:sp>
        <p:nvSpPr>
          <p:cNvPr id="5" name="Slide Number Placeholder 5">
            <a:extLst>
              <a:ext uri="{FF2B5EF4-FFF2-40B4-BE49-F238E27FC236}">
                <a16:creationId xmlns:a16="http://schemas.microsoft.com/office/drawing/2014/main" id="{824AF2C0-9AF3-FF44-A4B2-D0530523336E}"/>
              </a:ext>
            </a:extLst>
          </p:cNvPr>
          <p:cNvSpPr>
            <a:spLocks noGrp="1"/>
          </p:cNvSpPr>
          <p:nvPr>
            <p:ph type="sldNum" sz="quarter" idx="12"/>
          </p:nvPr>
        </p:nvSpPr>
        <p:spPr/>
        <p:txBody>
          <a:bodyPr/>
          <a:lstStyle>
            <a:lvl1pPr>
              <a:defRPr/>
            </a:lvl1pPr>
          </a:lstStyle>
          <a:p>
            <a:pPr>
              <a:defRPr/>
            </a:pPr>
            <a:fld id="{86E6D5B7-4058-7945-9364-2647D8B1EEAB}" type="slidenum">
              <a:rPr lang="en-AU" altLang="en-US"/>
              <a:pPr>
                <a:defRPr/>
              </a:pPr>
              <a:t>‹#›</a:t>
            </a:fld>
            <a:endParaRPr lang="en-AU" altLang="en-US"/>
          </a:p>
        </p:txBody>
      </p:sp>
    </p:spTree>
    <p:extLst>
      <p:ext uri="{BB962C8B-B14F-4D97-AF65-F5344CB8AC3E}">
        <p14:creationId xmlns:p14="http://schemas.microsoft.com/office/powerpoint/2010/main" val="1495151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B566D39-E1BD-E84C-8AF6-4EE06A09E97B}"/>
              </a:ext>
            </a:extLst>
          </p:cNvPr>
          <p:cNvSpPr>
            <a:spLocks noGrp="1"/>
          </p:cNvSpPr>
          <p:nvPr>
            <p:ph type="dt" sz="half" idx="10"/>
          </p:nvPr>
        </p:nvSpPr>
        <p:spPr/>
        <p:txBody>
          <a:bodyPr/>
          <a:lstStyle>
            <a:lvl1pPr>
              <a:defRPr/>
            </a:lvl1pPr>
          </a:lstStyle>
          <a:p>
            <a:pPr>
              <a:defRPr/>
            </a:pPr>
            <a:endParaRPr lang="en-AU"/>
          </a:p>
        </p:txBody>
      </p:sp>
      <p:sp>
        <p:nvSpPr>
          <p:cNvPr id="3" name="Footer Placeholder 4">
            <a:extLst>
              <a:ext uri="{FF2B5EF4-FFF2-40B4-BE49-F238E27FC236}">
                <a16:creationId xmlns:a16="http://schemas.microsoft.com/office/drawing/2014/main" id="{B34EDD47-18F6-E243-9403-EE552AF03F4C}"/>
              </a:ext>
            </a:extLst>
          </p:cNvPr>
          <p:cNvSpPr>
            <a:spLocks noGrp="1"/>
          </p:cNvSpPr>
          <p:nvPr>
            <p:ph type="ftr" sz="quarter" idx="11"/>
          </p:nvPr>
        </p:nvSpPr>
        <p:spPr/>
        <p:txBody>
          <a:bodyPr/>
          <a:lstStyle>
            <a:lvl1pPr>
              <a:defRPr/>
            </a:lvl1pPr>
          </a:lstStyle>
          <a:p>
            <a:pPr>
              <a:defRPr/>
            </a:pPr>
            <a:endParaRPr lang="en-AU"/>
          </a:p>
        </p:txBody>
      </p:sp>
      <p:sp>
        <p:nvSpPr>
          <p:cNvPr id="4" name="Slide Number Placeholder 5">
            <a:extLst>
              <a:ext uri="{FF2B5EF4-FFF2-40B4-BE49-F238E27FC236}">
                <a16:creationId xmlns:a16="http://schemas.microsoft.com/office/drawing/2014/main" id="{4C277D8C-03D5-244F-BCE2-712C12A360D4}"/>
              </a:ext>
            </a:extLst>
          </p:cNvPr>
          <p:cNvSpPr>
            <a:spLocks noGrp="1"/>
          </p:cNvSpPr>
          <p:nvPr>
            <p:ph type="sldNum" sz="quarter" idx="12"/>
          </p:nvPr>
        </p:nvSpPr>
        <p:spPr/>
        <p:txBody>
          <a:bodyPr/>
          <a:lstStyle>
            <a:lvl1pPr>
              <a:defRPr/>
            </a:lvl1pPr>
          </a:lstStyle>
          <a:p>
            <a:pPr>
              <a:defRPr/>
            </a:pPr>
            <a:fld id="{2E912784-D1D1-7C48-A76A-5FCC18AC3D74}" type="slidenum">
              <a:rPr lang="en-AU" altLang="en-US"/>
              <a:pPr>
                <a:defRPr/>
              </a:pPr>
              <a:t>‹#›</a:t>
            </a:fld>
            <a:endParaRPr lang="en-AU" altLang="en-US"/>
          </a:p>
        </p:txBody>
      </p:sp>
    </p:spTree>
    <p:extLst>
      <p:ext uri="{BB962C8B-B14F-4D97-AF65-F5344CB8AC3E}">
        <p14:creationId xmlns:p14="http://schemas.microsoft.com/office/powerpoint/2010/main" val="40754846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AU"/>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D011B196-8CAE-8940-B969-B142C4B57360}"/>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394DB333-A28E-C84B-8B6F-26BBD1222832}"/>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C6DDE933-2735-3A4B-AB92-7E9DBC009D06}"/>
              </a:ext>
            </a:extLst>
          </p:cNvPr>
          <p:cNvSpPr>
            <a:spLocks noGrp="1"/>
          </p:cNvSpPr>
          <p:nvPr>
            <p:ph type="sldNum" sz="quarter" idx="12"/>
          </p:nvPr>
        </p:nvSpPr>
        <p:spPr/>
        <p:txBody>
          <a:bodyPr/>
          <a:lstStyle>
            <a:lvl1pPr>
              <a:defRPr/>
            </a:lvl1pPr>
          </a:lstStyle>
          <a:p>
            <a:pPr>
              <a:defRPr/>
            </a:pPr>
            <a:fld id="{665A1B1F-15A4-9749-9082-5AD7CF7390CC}" type="slidenum">
              <a:rPr lang="en-AU" altLang="en-US"/>
              <a:pPr>
                <a:defRPr/>
              </a:pPr>
              <a:t>‹#›</a:t>
            </a:fld>
            <a:endParaRPr lang="en-AU" altLang="en-US"/>
          </a:p>
        </p:txBody>
      </p:sp>
    </p:spTree>
    <p:extLst>
      <p:ext uri="{BB962C8B-B14F-4D97-AF65-F5344CB8AC3E}">
        <p14:creationId xmlns:p14="http://schemas.microsoft.com/office/powerpoint/2010/main" val="3478718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AU"/>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AU"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F8E441AD-E297-704F-B2E4-E5A151BF0F9D}"/>
              </a:ext>
            </a:extLst>
          </p:cNvPr>
          <p:cNvSpPr>
            <a:spLocks noGrp="1"/>
          </p:cNvSpPr>
          <p:nvPr>
            <p:ph type="dt" sz="half" idx="10"/>
          </p:nvPr>
        </p:nvSpPr>
        <p:spPr/>
        <p:txBody>
          <a:bodyPr/>
          <a:lstStyle>
            <a:lvl1pPr>
              <a:defRPr/>
            </a:lvl1pPr>
          </a:lstStyle>
          <a:p>
            <a:pPr>
              <a:defRPr/>
            </a:pPr>
            <a:endParaRPr lang="en-AU"/>
          </a:p>
        </p:txBody>
      </p:sp>
      <p:sp>
        <p:nvSpPr>
          <p:cNvPr id="6" name="Footer Placeholder 4">
            <a:extLst>
              <a:ext uri="{FF2B5EF4-FFF2-40B4-BE49-F238E27FC236}">
                <a16:creationId xmlns:a16="http://schemas.microsoft.com/office/drawing/2014/main" id="{7025DA45-F2ED-0C4A-BA58-526EF3FB8120}"/>
              </a:ext>
            </a:extLst>
          </p:cNvPr>
          <p:cNvSpPr>
            <a:spLocks noGrp="1"/>
          </p:cNvSpPr>
          <p:nvPr>
            <p:ph type="ftr" sz="quarter" idx="11"/>
          </p:nvPr>
        </p:nvSpPr>
        <p:spPr/>
        <p:txBody>
          <a:bodyPr/>
          <a:lstStyle>
            <a:lvl1pPr>
              <a:defRPr/>
            </a:lvl1pPr>
          </a:lstStyle>
          <a:p>
            <a:pPr>
              <a:defRPr/>
            </a:pPr>
            <a:endParaRPr lang="en-AU"/>
          </a:p>
        </p:txBody>
      </p:sp>
      <p:sp>
        <p:nvSpPr>
          <p:cNvPr id="7" name="Slide Number Placeholder 5">
            <a:extLst>
              <a:ext uri="{FF2B5EF4-FFF2-40B4-BE49-F238E27FC236}">
                <a16:creationId xmlns:a16="http://schemas.microsoft.com/office/drawing/2014/main" id="{77D972BE-9F0C-3344-91F9-DA793B78B369}"/>
              </a:ext>
            </a:extLst>
          </p:cNvPr>
          <p:cNvSpPr>
            <a:spLocks noGrp="1"/>
          </p:cNvSpPr>
          <p:nvPr>
            <p:ph type="sldNum" sz="quarter" idx="12"/>
          </p:nvPr>
        </p:nvSpPr>
        <p:spPr/>
        <p:txBody>
          <a:bodyPr/>
          <a:lstStyle>
            <a:lvl1pPr>
              <a:defRPr/>
            </a:lvl1pPr>
          </a:lstStyle>
          <a:p>
            <a:pPr>
              <a:defRPr/>
            </a:pPr>
            <a:fld id="{C9E908E6-615D-6945-8502-9CB9173EC2D3}" type="slidenum">
              <a:rPr lang="en-AU" altLang="en-US"/>
              <a:pPr>
                <a:defRPr/>
              </a:pPr>
              <a:t>‹#›</a:t>
            </a:fld>
            <a:endParaRPr lang="en-AU" altLang="en-US"/>
          </a:p>
        </p:txBody>
      </p:sp>
    </p:spTree>
    <p:extLst>
      <p:ext uri="{BB962C8B-B14F-4D97-AF65-F5344CB8AC3E}">
        <p14:creationId xmlns:p14="http://schemas.microsoft.com/office/powerpoint/2010/main" val="3822168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33604CC0-D9D4-0247-A147-D19FDB6028BB}"/>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1027" name="Text Placeholder 2">
            <a:extLst>
              <a:ext uri="{FF2B5EF4-FFF2-40B4-BE49-F238E27FC236}">
                <a16:creationId xmlns:a16="http://schemas.microsoft.com/office/drawing/2014/main" id="{0CB018C1-8232-BB45-B86F-C5C13F59BC44}"/>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B7F0C108-7202-ED49-9FA2-D4E728096FAE}"/>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0D653511-8E9A-E640-BEE0-EB96CC9C2783}"/>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EFEE6163-49E4-DC4A-949F-77B4E23C6CEA}"/>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929BC4C5-9CC1-E94F-9235-EF164D8A41EB}"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291" r:id="rId1"/>
    <p:sldLayoutId id="2147484292" r:id="rId2"/>
    <p:sldLayoutId id="2147484293" r:id="rId3"/>
    <p:sldLayoutId id="2147484294" r:id="rId4"/>
    <p:sldLayoutId id="2147484295" r:id="rId5"/>
    <p:sldLayoutId id="2147484296" r:id="rId6"/>
    <p:sldLayoutId id="2147484297" r:id="rId7"/>
    <p:sldLayoutId id="2147484298" r:id="rId8"/>
    <p:sldLayoutId id="2147484299" r:id="rId9"/>
    <p:sldLayoutId id="2147484300" r:id="rId10"/>
    <p:sldLayoutId id="2147484301"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35EAD083-1CDF-6244-816B-7FA089F8B9B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2051" name="Text Placeholder 2">
            <a:extLst>
              <a:ext uri="{FF2B5EF4-FFF2-40B4-BE49-F238E27FC236}">
                <a16:creationId xmlns:a16="http://schemas.microsoft.com/office/drawing/2014/main" id="{37B7256D-B3C6-3A48-B0E6-4900AAEF20C6}"/>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03FC4E9C-5650-B64B-8952-60CF73E7C2DE}"/>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FD5A2317-0EBA-3649-B220-48268D97EF1E}"/>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86ADE6DF-4242-B64C-A003-94CC449EF2EB}"/>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F45DED01-0A03-9244-B34B-924C682DD431}"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302" r:id="rId1"/>
    <p:sldLayoutId id="2147484303" r:id="rId2"/>
    <p:sldLayoutId id="2147484304" r:id="rId3"/>
    <p:sldLayoutId id="2147484305" r:id="rId4"/>
    <p:sldLayoutId id="2147484306" r:id="rId5"/>
    <p:sldLayoutId id="2147484307" r:id="rId6"/>
    <p:sldLayoutId id="2147484308" r:id="rId7"/>
    <p:sldLayoutId id="2147484309" r:id="rId8"/>
    <p:sldLayoutId id="2147484310" r:id="rId9"/>
    <p:sldLayoutId id="2147484311" r:id="rId10"/>
    <p:sldLayoutId id="2147484312"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0FD5A1D9-3492-5F48-B11E-F974F58447E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171DB519-3804-D142-99CE-EE96301274AF}"/>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659AA164-B9AA-B940-A338-F0A38B7C851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pitchFamily="34" charset="0"/>
              </a:defRPr>
            </a:lvl1pPr>
          </a:lstStyle>
          <a:p>
            <a:pPr>
              <a:defRPr/>
            </a:pPr>
            <a:endParaRPr lang="en-AU"/>
          </a:p>
        </p:txBody>
      </p:sp>
      <p:sp>
        <p:nvSpPr>
          <p:cNvPr id="5" name="Footer Placeholder 4">
            <a:extLst>
              <a:ext uri="{FF2B5EF4-FFF2-40B4-BE49-F238E27FC236}">
                <a16:creationId xmlns:a16="http://schemas.microsoft.com/office/drawing/2014/main" id="{D7F00E2A-3BAC-964A-9B96-4AB428B7118B}"/>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pitchFamily="34" charset="0"/>
              </a:defRPr>
            </a:lvl1pPr>
          </a:lstStyle>
          <a:p>
            <a:pPr>
              <a:defRPr/>
            </a:pPr>
            <a:endParaRPr lang="en-AU"/>
          </a:p>
        </p:txBody>
      </p:sp>
      <p:sp>
        <p:nvSpPr>
          <p:cNvPr id="6" name="Slide Number Placeholder 5">
            <a:extLst>
              <a:ext uri="{FF2B5EF4-FFF2-40B4-BE49-F238E27FC236}">
                <a16:creationId xmlns:a16="http://schemas.microsoft.com/office/drawing/2014/main" id="{39F54BE8-B76B-4448-8287-887F3362F3E6}"/>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17ACC6F6-1821-7F4A-BBF0-565171821B4C}"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sldLayoutIdLst>
    <p:sldLayoutId id="2147484313" r:id="rId1"/>
    <p:sldLayoutId id="2147484314" r:id="rId2"/>
    <p:sldLayoutId id="2147484315" r:id="rId3"/>
    <p:sldLayoutId id="2147484316" r:id="rId4"/>
    <p:sldLayoutId id="2147484317" r:id="rId5"/>
    <p:sldLayoutId id="2147484318" r:id="rId6"/>
    <p:sldLayoutId id="2147484319" r:id="rId7"/>
    <p:sldLayoutId id="2147484320" r:id="rId8"/>
    <p:sldLayoutId id="2147484321" r:id="rId9"/>
    <p:sldLayoutId id="2147484322" r:id="rId10"/>
    <p:sldLayoutId id="214748432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38200" y="6019759"/>
            <a:ext cx="2502029" cy="838243"/>
          </a:xfrm>
          <a:prstGeom prst="rect">
            <a:avLst/>
          </a:prstGeom>
        </p:spPr>
      </p:pic>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29BC4C5-9CC1-E94F-9235-EF164D8A41EB}" type="slidenum">
              <a:rPr lang="en-AU" altLang="en-US" smtClean="0"/>
              <a:pPr>
                <a:defRPr/>
              </a:pPr>
              <a:t>‹#›</a:t>
            </a:fld>
            <a:endParaRPr lang="en-AU" altLang="en-US"/>
          </a:p>
        </p:txBody>
      </p:sp>
      <p:sp>
        <p:nvSpPr>
          <p:cNvPr id="2" name="Title Placeholder 1"/>
          <p:cNvSpPr>
            <a:spLocks noGrp="1"/>
          </p:cNvSpPr>
          <p:nvPr>
            <p:ph type="title"/>
          </p:nvPr>
        </p:nvSpPr>
        <p:spPr>
          <a:xfrm>
            <a:off x="838200" y="365127"/>
            <a:ext cx="10515600" cy="1325563"/>
          </a:xfrm>
          <a:prstGeom prst="rect">
            <a:avLst/>
          </a:prstGeom>
          <a:solidFill>
            <a:schemeClr val="tx2"/>
          </a:solidFill>
        </p:spPr>
        <p:txBody>
          <a:bodyPr vert="horz" lIns="91440" tIns="45720" rIns="91440" bIns="45720" rtlCol="0" anchor="ctr">
            <a:normAutofit/>
          </a:bodyPr>
          <a:lstStyle/>
          <a:p>
            <a:r>
              <a:rPr lang="en-US"/>
              <a:t>Click to edit Master title style</a:t>
            </a:r>
            <a:endParaRPr lang="en-A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AU"/>
          </a:p>
        </p:txBody>
      </p:sp>
      <p:sp>
        <p:nvSpPr>
          <p:cNvPr id="5" name="Footer Placeholder 4"/>
          <p:cNvSpPr>
            <a:spLocks noGrp="1"/>
          </p:cNvSpPr>
          <p:nvPr>
            <p:ph type="ftr" sz="quarter" idx="3"/>
          </p:nvPr>
        </p:nvSpPr>
        <p:spPr>
          <a:xfrm>
            <a:off x="4019499"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Tree>
    <p:extLst>
      <p:ext uri="{BB962C8B-B14F-4D97-AF65-F5344CB8AC3E}">
        <p14:creationId xmlns:p14="http://schemas.microsoft.com/office/powerpoint/2010/main" val="593999451"/>
      </p:ext>
    </p:extLst>
  </p:cSld>
  <p:clrMap bg1="lt1" tx1="dk1" bg2="lt2" tx2="dk2" accent1="accent1" accent2="accent2" accent3="accent3" accent4="accent4" accent5="accent5" accent6="accent6" hlink="hlink" folHlink="folHlink"/>
  <p:sldLayoutIdLst>
    <p:sldLayoutId id="2147484325" r:id="rId1"/>
    <p:sldLayoutId id="2147484326" r:id="rId2"/>
    <p:sldLayoutId id="2147484327" r:id="rId3"/>
    <p:sldLayoutId id="2147484328" r:id="rId4"/>
    <p:sldLayoutId id="2147484329" r:id="rId5"/>
    <p:sldLayoutId id="2147484330" r:id="rId6"/>
    <p:sldLayoutId id="2147484331" r:id="rId7"/>
    <p:sldLayoutId id="2147484332" r:id="rId8"/>
    <p:sldLayoutId id="2147484333" r:id="rId9"/>
    <p:sldLayoutId id="2147484334" r:id="rId10"/>
    <p:sldLayoutId id="2147484335" r:id="rId11"/>
  </p:sldLayoutIdLst>
  <p:hf hdr="0" ftr="0" dt="0"/>
  <p:txStyles>
    <p:titleStyle>
      <a:lvl1pPr algn="l" defTabSz="685800" rtl="0" eaLnBrk="1" latinLnBrk="0" hangingPunct="1">
        <a:lnSpc>
          <a:spcPct val="90000"/>
        </a:lnSpc>
        <a:spcBef>
          <a:spcPct val="0"/>
        </a:spcBef>
        <a:buNone/>
        <a:defRPr sz="3300" kern="1200">
          <a:solidFill>
            <a:schemeClr val="bg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Wingdings" panose="05000000000000000000" pitchFamily="2" charset="2"/>
        <a:buChar char="Ø"/>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ü"/>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Wingdings" panose="05000000000000000000" pitchFamily="2" charset="2"/>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Courier New" panose="02070309020205020404" pitchFamily="49" charset="0"/>
        <a:buChar char="o"/>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7EB90-6D52-9A4D-8C6C-C29B2E93D8CA}"/>
              </a:ext>
            </a:extLst>
          </p:cNvPr>
          <p:cNvSpPr>
            <a:spLocks noGrp="1"/>
          </p:cNvSpPr>
          <p:nvPr>
            <p:ph type="ctrTitle"/>
          </p:nvPr>
        </p:nvSpPr>
        <p:spPr>
          <a:xfrm>
            <a:off x="1524000" y="1390650"/>
            <a:ext cx="9144000" cy="1606302"/>
          </a:xfrm>
        </p:spPr>
        <p:txBody>
          <a:bodyPr rtlCol="0">
            <a:normAutofit/>
          </a:bodyPr>
          <a:lstStyle/>
          <a:p>
            <a:pPr>
              <a:defRPr/>
            </a:pPr>
            <a:r>
              <a:rPr lang="en-AU" sz="2800" b="1" dirty="0">
                <a:solidFill>
                  <a:prstClr val="white"/>
                </a:solidFill>
                <a:latin typeface="Calibri"/>
              </a:rPr>
              <a:t>CSIT988/CSIT488</a:t>
            </a:r>
            <a:br>
              <a:rPr lang="en-AU" sz="2800" b="1" dirty="0">
                <a:solidFill>
                  <a:prstClr val="white"/>
                </a:solidFill>
                <a:latin typeface="Calibri"/>
              </a:rPr>
            </a:br>
            <a:r>
              <a:rPr lang="en-AU" sz="2800" b="1" dirty="0">
                <a:solidFill>
                  <a:prstClr val="white"/>
                </a:solidFill>
                <a:latin typeface="Calibri"/>
              </a:rPr>
              <a:t>Security, Ethics and Professionalism</a:t>
            </a:r>
            <a:br>
              <a:rPr lang="en-AU" sz="2800" b="1" dirty="0">
                <a:solidFill>
                  <a:prstClr val="white"/>
                </a:solidFill>
                <a:latin typeface="Calibri"/>
              </a:rPr>
            </a:br>
            <a:r>
              <a:rPr lang="en-US" altLang="en-US" sz="3600" dirty="0"/>
              <a:t>Week 13:</a:t>
            </a:r>
            <a:r>
              <a:rPr lang="en-US" altLang="en-US" sz="3200" dirty="0"/>
              <a:t> </a:t>
            </a:r>
            <a:r>
              <a:rPr lang="en-AU" altLang="en-US" sz="3200" dirty="0"/>
              <a:t>Revision</a:t>
            </a:r>
            <a:endParaRPr lang="en-AU" sz="3100" dirty="0">
              <a:latin typeface="Comic Sans MS" panose="030F0702030302020204" pitchFamily="66" charset="0"/>
            </a:endParaRPr>
          </a:p>
        </p:txBody>
      </p:sp>
      <p:sp>
        <p:nvSpPr>
          <p:cNvPr id="3" name="Subtitle 2">
            <a:extLst>
              <a:ext uri="{FF2B5EF4-FFF2-40B4-BE49-F238E27FC236}">
                <a16:creationId xmlns:a16="http://schemas.microsoft.com/office/drawing/2014/main" id="{60ABD61B-3F53-0140-934C-ECA92134667B}"/>
              </a:ext>
            </a:extLst>
          </p:cNvPr>
          <p:cNvSpPr>
            <a:spLocks noGrp="1"/>
          </p:cNvSpPr>
          <p:nvPr>
            <p:ph type="subTitle" idx="1"/>
          </p:nvPr>
        </p:nvSpPr>
        <p:spPr>
          <a:xfrm>
            <a:off x="1524000" y="3540125"/>
            <a:ext cx="9144000" cy="1655763"/>
          </a:xfrm>
        </p:spPr>
        <p:txBody>
          <a:bodyPr rtlCol="0">
            <a:normAutofit/>
          </a:bodyPr>
          <a:lstStyle/>
          <a:p>
            <a:pPr fontAlgn="auto">
              <a:spcAft>
                <a:spcPts val="0"/>
              </a:spcAft>
              <a:defRPr/>
            </a:pPr>
            <a:r>
              <a:rPr lang="en-US" b="1" dirty="0">
                <a:solidFill>
                  <a:schemeClr val="tx2">
                    <a:lumMod val="75000"/>
                  </a:schemeClr>
                </a:solidFill>
              </a:rPr>
              <a:t>Subject Coordinator: </a:t>
            </a:r>
            <a:r>
              <a:rPr lang="en-US" altLang="zh-CN" b="1" dirty="0">
                <a:solidFill>
                  <a:schemeClr val="tx2">
                    <a:lumMod val="75000"/>
                  </a:schemeClr>
                </a:solidFill>
              </a:rPr>
              <a:t>Guangyou Zhou</a:t>
            </a:r>
            <a:r>
              <a:rPr lang="en-AU" b="1" dirty="0">
                <a:solidFill>
                  <a:schemeClr val="tx2">
                    <a:lumMod val="75000"/>
                  </a:schemeClr>
                </a:solidFill>
                <a:latin typeface="Lucida Calligraphy" panose="03010101010101010101" pitchFamily="66" charset="0"/>
              </a:rPr>
              <a:t> </a:t>
            </a:r>
          </a:p>
          <a:p>
            <a:pPr fontAlgn="auto">
              <a:spcAft>
                <a:spcPts val="0"/>
              </a:spcAft>
              <a:defRPr/>
            </a:pPr>
            <a:r>
              <a:rPr lang="en-AU" b="1" dirty="0">
                <a:solidFill>
                  <a:schemeClr val="tx2">
                    <a:lumMod val="75000"/>
                  </a:schemeClr>
                </a:solidFill>
              </a:rPr>
              <a:t>Central China Normal University</a:t>
            </a:r>
          </a:p>
          <a:p>
            <a:pPr fontAlgn="auto">
              <a:spcAft>
                <a:spcPts val="0"/>
              </a:spcAft>
              <a:defRPr/>
            </a:pPr>
            <a:r>
              <a:rPr lang="en-US" sz="3200" b="1" dirty="0">
                <a:solidFill>
                  <a:schemeClr val="tx2">
                    <a:lumMod val="75000"/>
                  </a:schemeClr>
                </a:solidFill>
              </a:rPr>
              <a:t>Spring 2024</a:t>
            </a:r>
            <a:endParaRPr lang="en-AU" sz="3200" b="1" dirty="0">
              <a:solidFill>
                <a:schemeClr val="tx2">
                  <a:lumMod val="75000"/>
                </a:schemeClr>
              </a:solidFill>
            </a:endParaRPr>
          </a:p>
        </p:txBody>
      </p:sp>
      <p:sp>
        <p:nvSpPr>
          <p:cNvPr id="180227" name="Slide Number Placeholder 3">
            <a:extLst>
              <a:ext uri="{FF2B5EF4-FFF2-40B4-BE49-F238E27FC236}">
                <a16:creationId xmlns:a16="http://schemas.microsoft.com/office/drawing/2014/main" id="{BCBB3A0E-0EF9-D641-A0B6-7C4A637B3788}"/>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F22411-8957-0642-A946-BDB91DF24103}" type="slidenum">
              <a:rPr lang="en-AU" altLang="en-US">
                <a:solidFill>
                  <a:srgbClr val="898989"/>
                </a:solidFill>
                <a:latin typeface="Calibri" panose="020F0502020204030204" pitchFamily="34" charset="0"/>
              </a:rPr>
              <a:pPr eaLnBrk="1" hangingPunct="1"/>
              <a:t>1</a:t>
            </a:fld>
            <a:endParaRPr lang="en-AU"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6361463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E9C99F8-D0D3-AC4B-BC23-B00901FD30A6}"/>
              </a:ext>
            </a:extLst>
          </p:cNvPr>
          <p:cNvSpPr>
            <a:spLocks noGrp="1"/>
          </p:cNvSpPr>
          <p:nvPr>
            <p:ph type="title"/>
          </p:nvPr>
        </p:nvSpPr>
        <p:spPr/>
        <p:txBody>
          <a:bodyPr/>
          <a:lstStyle/>
          <a:p>
            <a:r>
              <a:rPr lang="en-AU" altLang="en-US"/>
              <a:t>Key outcomes</a:t>
            </a:r>
          </a:p>
        </p:txBody>
      </p:sp>
      <p:sp>
        <p:nvSpPr>
          <p:cNvPr id="30723" name="Content Placeholder 2">
            <a:extLst>
              <a:ext uri="{FF2B5EF4-FFF2-40B4-BE49-F238E27FC236}">
                <a16:creationId xmlns:a16="http://schemas.microsoft.com/office/drawing/2014/main" id="{6ED904AC-5BD3-9B48-B3D5-2805091B423C}"/>
              </a:ext>
            </a:extLst>
          </p:cNvPr>
          <p:cNvSpPr>
            <a:spLocks noGrp="1"/>
          </p:cNvSpPr>
          <p:nvPr>
            <p:ph idx="1"/>
          </p:nvPr>
        </p:nvSpPr>
        <p:spPr/>
        <p:txBody>
          <a:bodyPr/>
          <a:lstStyle/>
          <a:p>
            <a:r>
              <a:rPr lang="en-AU" altLang="en-US"/>
              <a:t>What is security?</a:t>
            </a:r>
          </a:p>
          <a:p>
            <a:r>
              <a:rPr lang="en-AU" altLang="en-US"/>
              <a:t>What is information security?</a:t>
            </a:r>
          </a:p>
          <a:p>
            <a:r>
              <a:rPr lang="en-AU" altLang="en-US"/>
              <a:t>Key concepts explained, e.g., C.I.A, privacy, identification, authentication, authorisation, accountability, policy, etc.</a:t>
            </a:r>
          </a:p>
          <a:p>
            <a:endParaRPr lang="en-AU" altLang="en-US"/>
          </a:p>
        </p:txBody>
      </p:sp>
      <p:sp>
        <p:nvSpPr>
          <p:cNvPr id="30724" name="Slide Number Placeholder 3">
            <a:extLst>
              <a:ext uri="{FF2B5EF4-FFF2-40B4-BE49-F238E27FC236}">
                <a16:creationId xmlns:a16="http://schemas.microsoft.com/office/drawing/2014/main" id="{43164B12-C061-DD44-9DE9-2762E82AD85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4B5B5B4E-82FA-AF4D-8D0D-184E6327A082}" type="slidenum">
              <a:rPr lang="en-US" altLang="en-US" sz="1400">
                <a:solidFill>
                  <a:srgbClr val="000000"/>
                </a:solidFill>
              </a:rPr>
              <a:pPr>
                <a:spcBef>
                  <a:spcPct val="0"/>
                </a:spcBef>
                <a:buFontTx/>
                <a:buNone/>
              </a:pPr>
              <a:t>10</a:t>
            </a:fld>
            <a:endParaRPr lang="en-US" altLang="en-US" sz="1400">
              <a:solidFill>
                <a:srgbClr val="000000"/>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4">
            <a:extLst>
              <a:ext uri="{FF2B5EF4-FFF2-40B4-BE49-F238E27FC236}">
                <a16:creationId xmlns:a16="http://schemas.microsoft.com/office/drawing/2014/main" id="{5BFDC642-40E4-9244-AA97-7086401F5E7B}"/>
              </a:ext>
            </a:extLst>
          </p:cNvPr>
          <p:cNvSpPr>
            <a:spLocks noGrp="1"/>
          </p:cNvSpPr>
          <p:nvPr>
            <p:ph type="title"/>
          </p:nvPr>
        </p:nvSpPr>
        <p:spPr/>
        <p:txBody>
          <a:bodyPr/>
          <a:lstStyle/>
          <a:p>
            <a:pPr eaLnBrk="1" hangingPunct="1"/>
            <a:r>
              <a:rPr lang="en-US" altLang="en-US"/>
              <a:t>Management Characteristics</a:t>
            </a:r>
          </a:p>
        </p:txBody>
      </p:sp>
      <p:sp>
        <p:nvSpPr>
          <p:cNvPr id="9" name="Rectangle 3">
            <a:extLst>
              <a:ext uri="{FF2B5EF4-FFF2-40B4-BE49-F238E27FC236}">
                <a16:creationId xmlns:a16="http://schemas.microsoft.com/office/drawing/2014/main" id="{09033566-89F7-BD4E-8CC7-5827BBC56A5F}"/>
              </a:ext>
            </a:extLst>
          </p:cNvPr>
          <p:cNvSpPr txBox="1">
            <a:spLocks noChangeArrowheads="1"/>
          </p:cNvSpPr>
          <p:nvPr/>
        </p:nvSpPr>
        <p:spPr>
          <a:xfrm>
            <a:off x="3581400" y="5867400"/>
            <a:ext cx="4953000" cy="533400"/>
          </a:xfrm>
          <a:prstGeom prst="rect">
            <a:avLst/>
          </a:prstGeom>
        </p:spPr>
        <p:txBody>
          <a:bodyPr/>
          <a:lstStyle/>
          <a:p>
            <a:pPr marL="342900" indent="-342900">
              <a:spcBef>
                <a:spcPct val="20000"/>
              </a:spcBef>
              <a:defRPr/>
            </a:pPr>
            <a:r>
              <a:rPr lang="en-US" sz="1600" b="1" kern="0" dirty="0">
                <a:solidFill>
                  <a:schemeClr val="bg1"/>
                </a:solidFill>
                <a:latin typeface="+mn-lt"/>
              </a:rPr>
              <a:t>Figure 1-3 The planning-controlling link</a:t>
            </a:r>
          </a:p>
        </p:txBody>
      </p:sp>
      <p:pic>
        <p:nvPicPr>
          <p:cNvPr id="31749" name="Picture 6" descr="88849_01_F03.jpg">
            <a:extLst>
              <a:ext uri="{FF2B5EF4-FFF2-40B4-BE49-F238E27FC236}">
                <a16:creationId xmlns:a16="http://schemas.microsoft.com/office/drawing/2014/main" id="{DAA64999-A0AB-E544-BDC7-5D4602A18CB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3655" y="1953344"/>
            <a:ext cx="44926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E4971291-CBF9-4449-91C6-535F3275A489}"/>
              </a:ext>
            </a:extLst>
          </p:cNvPr>
          <p:cNvSpPr>
            <a:spLocks noGrp="1" noChangeArrowheads="1"/>
          </p:cNvSpPr>
          <p:nvPr>
            <p:ph type="title"/>
          </p:nvPr>
        </p:nvSpPr>
        <p:spPr/>
        <p:txBody>
          <a:bodyPr/>
          <a:lstStyle/>
          <a:p>
            <a:pPr eaLnBrk="1" hangingPunct="1"/>
            <a:r>
              <a:rPr lang="en-US" altLang="en-US"/>
              <a:t>Principles of Information Security Management</a:t>
            </a:r>
          </a:p>
        </p:txBody>
      </p:sp>
      <p:sp>
        <p:nvSpPr>
          <p:cNvPr id="33795" name="Rectangle 3">
            <a:extLst>
              <a:ext uri="{FF2B5EF4-FFF2-40B4-BE49-F238E27FC236}">
                <a16:creationId xmlns:a16="http://schemas.microsoft.com/office/drawing/2014/main" id="{16697ADA-AE21-5B4F-B1B9-F3B7F741C861}"/>
              </a:ext>
            </a:extLst>
          </p:cNvPr>
          <p:cNvSpPr>
            <a:spLocks noGrp="1" noChangeArrowheads="1"/>
          </p:cNvSpPr>
          <p:nvPr>
            <p:ph idx="1"/>
          </p:nvPr>
        </p:nvSpPr>
        <p:spPr/>
        <p:txBody>
          <a:bodyPr/>
          <a:lstStyle/>
          <a:p>
            <a:pPr eaLnBrk="1" hangingPunct="1"/>
            <a:r>
              <a:rPr lang="en-US" altLang="en-US"/>
              <a:t>The extended characteristics of information security are known as the six P’s</a:t>
            </a:r>
          </a:p>
          <a:p>
            <a:pPr lvl="1" eaLnBrk="1" hangingPunct="1"/>
            <a:r>
              <a:rPr lang="en-US" altLang="en-US"/>
              <a:t>Planning</a:t>
            </a:r>
          </a:p>
          <a:p>
            <a:pPr lvl="1" eaLnBrk="1" hangingPunct="1"/>
            <a:r>
              <a:rPr lang="en-US" altLang="en-US"/>
              <a:t>Policy</a:t>
            </a:r>
          </a:p>
          <a:p>
            <a:pPr lvl="1" eaLnBrk="1" hangingPunct="1"/>
            <a:r>
              <a:rPr lang="en-US" altLang="en-US"/>
              <a:t>Programs</a:t>
            </a:r>
          </a:p>
          <a:p>
            <a:pPr lvl="1" eaLnBrk="1" hangingPunct="1"/>
            <a:r>
              <a:rPr lang="en-US" altLang="en-US"/>
              <a:t>Protection</a:t>
            </a:r>
          </a:p>
          <a:p>
            <a:pPr lvl="1" eaLnBrk="1" hangingPunct="1"/>
            <a:r>
              <a:rPr lang="en-US" altLang="en-US"/>
              <a:t>People</a:t>
            </a:r>
          </a:p>
          <a:p>
            <a:pPr lvl="1" eaLnBrk="1" hangingPunct="1"/>
            <a:r>
              <a:rPr lang="en-US" altLang="en-US"/>
              <a:t>Project Management</a:t>
            </a: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a:extLst>
              <a:ext uri="{FF2B5EF4-FFF2-40B4-BE49-F238E27FC236}">
                <a16:creationId xmlns:a16="http://schemas.microsoft.com/office/drawing/2014/main" id="{426567E8-1E10-4749-A1EA-FDC8715D3146}"/>
              </a:ext>
            </a:extLst>
          </p:cNvPr>
          <p:cNvSpPr>
            <a:spLocks noGrp="1" noChangeArrowheads="1"/>
          </p:cNvSpPr>
          <p:nvPr>
            <p:ph type="title"/>
          </p:nvPr>
        </p:nvSpPr>
        <p:spPr/>
        <p:txBody>
          <a:bodyPr/>
          <a:lstStyle/>
          <a:p>
            <a:pPr eaLnBrk="1" hangingPunct="1"/>
            <a:r>
              <a:rPr lang="en-US" altLang="en-US"/>
              <a:t>Project Management (cont’d.)</a:t>
            </a:r>
          </a:p>
        </p:txBody>
      </p:sp>
      <p:pic>
        <p:nvPicPr>
          <p:cNvPr id="35843" name="Picture 5">
            <a:extLst>
              <a:ext uri="{FF2B5EF4-FFF2-40B4-BE49-F238E27FC236}">
                <a16:creationId xmlns:a16="http://schemas.microsoft.com/office/drawing/2014/main" id="{A11C245B-5C03-A045-9812-1CDE2790FC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960215"/>
            <a:ext cx="8535988" cy="362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9" name="Rectangle 3">
            <a:extLst>
              <a:ext uri="{FF2B5EF4-FFF2-40B4-BE49-F238E27FC236}">
                <a16:creationId xmlns:a16="http://schemas.microsoft.com/office/drawing/2014/main" id="{9AFC215E-F3FA-2A43-9D06-D26055521A90}"/>
              </a:ext>
            </a:extLst>
          </p:cNvPr>
          <p:cNvSpPr txBox="1">
            <a:spLocks noChangeArrowheads="1"/>
          </p:cNvSpPr>
          <p:nvPr/>
        </p:nvSpPr>
        <p:spPr>
          <a:xfrm>
            <a:off x="7162800" y="6629400"/>
            <a:ext cx="3505200" cy="228600"/>
          </a:xfrm>
          <a:prstGeom prst="rect">
            <a:avLst/>
          </a:prstGeom>
        </p:spPr>
        <p:txBody>
          <a:bodyPr/>
          <a:lstStyle/>
          <a:p>
            <a:pPr marL="342900" indent="-342900">
              <a:spcBef>
                <a:spcPct val="20000"/>
              </a:spcBef>
              <a:defRPr/>
            </a:pPr>
            <a:r>
              <a:rPr lang="en-US" sz="1200" kern="0" dirty="0">
                <a:solidFill>
                  <a:schemeClr val="bg1"/>
                </a:solidFill>
                <a:latin typeface="+mn-lt"/>
              </a:rPr>
              <a:t>Source: Course Technology/Cengage Learning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58DDF3B5-E9BC-0545-810E-4B7483372346}"/>
              </a:ext>
            </a:extLst>
          </p:cNvPr>
          <p:cNvSpPr>
            <a:spLocks noGrp="1"/>
          </p:cNvSpPr>
          <p:nvPr>
            <p:ph type="title"/>
          </p:nvPr>
        </p:nvSpPr>
        <p:spPr/>
        <p:txBody>
          <a:bodyPr/>
          <a:lstStyle/>
          <a:p>
            <a:r>
              <a:rPr lang="en-AU" altLang="en-US"/>
              <a:t>Key outcomes</a:t>
            </a:r>
          </a:p>
        </p:txBody>
      </p:sp>
      <p:sp>
        <p:nvSpPr>
          <p:cNvPr id="37891" name="Content Placeholder 2">
            <a:extLst>
              <a:ext uri="{FF2B5EF4-FFF2-40B4-BE49-F238E27FC236}">
                <a16:creationId xmlns:a16="http://schemas.microsoft.com/office/drawing/2014/main" id="{B8060A99-3FA7-D54C-AFDA-8EF43AD0D8ED}"/>
              </a:ext>
            </a:extLst>
          </p:cNvPr>
          <p:cNvSpPr>
            <a:spLocks noGrp="1"/>
          </p:cNvSpPr>
          <p:nvPr>
            <p:ph idx="1"/>
          </p:nvPr>
        </p:nvSpPr>
        <p:spPr/>
        <p:txBody>
          <a:bodyPr/>
          <a:lstStyle/>
          <a:p>
            <a:r>
              <a:rPr lang="en-AU" altLang="en-US"/>
              <a:t>What is management?</a:t>
            </a:r>
          </a:p>
          <a:p>
            <a:r>
              <a:rPr lang="en-AU" altLang="en-US"/>
              <a:t>What is POLC and how does it work?</a:t>
            </a:r>
          </a:p>
          <a:p>
            <a:r>
              <a:rPr lang="en-AU" altLang="en-US"/>
              <a:t>What are the unique functions of InfoSec management known as “the six Ps”?</a:t>
            </a:r>
          </a:p>
          <a:p>
            <a:r>
              <a:rPr lang="en-AU" altLang="en-US"/>
              <a:t>Why and how the project management is applied to security?</a:t>
            </a:r>
          </a:p>
        </p:txBody>
      </p:sp>
      <p:sp>
        <p:nvSpPr>
          <p:cNvPr id="37892" name="Slide Number Placeholder 3">
            <a:extLst>
              <a:ext uri="{FF2B5EF4-FFF2-40B4-BE49-F238E27FC236}">
                <a16:creationId xmlns:a16="http://schemas.microsoft.com/office/drawing/2014/main" id="{D87C67BE-3038-1E44-AFB9-0F50720F16D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E70F11F2-2A38-A94D-B3E8-55D24303671E}" type="slidenum">
              <a:rPr lang="en-US" altLang="en-US" sz="1400">
                <a:solidFill>
                  <a:srgbClr val="000000"/>
                </a:solidFill>
              </a:rPr>
              <a:pPr>
                <a:spcBef>
                  <a:spcPct val="0"/>
                </a:spcBef>
                <a:buFontTx/>
                <a:buNone/>
              </a:pPr>
              <a:t>14</a:t>
            </a:fld>
            <a:endParaRPr lang="en-US" altLang="en-US" sz="1400">
              <a:solidFill>
                <a:srgbClr val="000000"/>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4">
            <a:extLst>
              <a:ext uri="{FF2B5EF4-FFF2-40B4-BE49-F238E27FC236}">
                <a16:creationId xmlns:a16="http://schemas.microsoft.com/office/drawing/2014/main" id="{8C3095A0-8B76-EF4F-8CFE-8F9FFA1D8150}"/>
              </a:ext>
            </a:extLst>
          </p:cNvPr>
          <p:cNvSpPr>
            <a:spLocks noGrp="1" noChangeArrowheads="1"/>
          </p:cNvSpPr>
          <p:nvPr>
            <p:ph type="title"/>
          </p:nvPr>
        </p:nvSpPr>
        <p:spPr/>
        <p:txBody>
          <a:bodyPr/>
          <a:lstStyle/>
          <a:p>
            <a:pPr eaLnBrk="1" hangingPunct="1"/>
            <a:r>
              <a:rPr lang="en-US" altLang="en-US"/>
              <a:t>Fundamentals of Contingency Planning</a:t>
            </a:r>
          </a:p>
        </p:txBody>
      </p:sp>
      <p:sp>
        <p:nvSpPr>
          <p:cNvPr id="38914" name="Rectangle 5">
            <a:extLst>
              <a:ext uri="{FF2B5EF4-FFF2-40B4-BE49-F238E27FC236}">
                <a16:creationId xmlns:a16="http://schemas.microsoft.com/office/drawing/2014/main" id="{7D3B607E-75B4-AE4E-800E-CC848D6F8FF8}"/>
              </a:ext>
            </a:extLst>
          </p:cNvPr>
          <p:cNvSpPr>
            <a:spLocks noGrp="1" noChangeArrowheads="1"/>
          </p:cNvSpPr>
          <p:nvPr>
            <p:ph idx="1"/>
          </p:nvPr>
        </p:nvSpPr>
        <p:spPr/>
        <p:txBody>
          <a:bodyPr/>
          <a:lstStyle/>
          <a:p>
            <a:pPr eaLnBrk="1" hangingPunct="1"/>
            <a:r>
              <a:rPr lang="en-US" altLang="en-US"/>
              <a:t>Incident response planning (IRP)</a:t>
            </a:r>
          </a:p>
          <a:p>
            <a:pPr lvl="1" eaLnBrk="1" hangingPunct="1"/>
            <a:r>
              <a:rPr lang="en-US" altLang="en-US"/>
              <a:t> Focuses on immediate response  </a:t>
            </a:r>
          </a:p>
          <a:p>
            <a:pPr eaLnBrk="1" hangingPunct="1"/>
            <a:r>
              <a:rPr lang="en-US" altLang="en-US"/>
              <a:t>Disaster recovery planning (DRP) </a:t>
            </a:r>
          </a:p>
          <a:p>
            <a:pPr lvl="1" eaLnBrk="1" hangingPunct="1"/>
            <a:r>
              <a:rPr lang="en-US" altLang="en-US"/>
              <a:t>Focuses on restoring operations at the primary site after disasters occur</a:t>
            </a:r>
          </a:p>
          <a:p>
            <a:pPr eaLnBrk="1" hangingPunct="1"/>
            <a:r>
              <a:rPr lang="en-US" altLang="en-US"/>
              <a:t>Business continuity planning (BCP) </a:t>
            </a:r>
          </a:p>
          <a:p>
            <a:pPr lvl="1" eaLnBrk="1" hangingPunct="1"/>
            <a:r>
              <a:rPr lang="en-US" altLang="en-US"/>
              <a:t>Facilitates establishment of operations at an alternate site</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F7648ECA-2FA5-EF4D-8526-4BA8E2454CF3}"/>
              </a:ext>
            </a:extLst>
          </p:cNvPr>
          <p:cNvSpPr>
            <a:spLocks noGrp="1"/>
          </p:cNvSpPr>
          <p:nvPr>
            <p:ph type="title"/>
          </p:nvPr>
        </p:nvSpPr>
        <p:spPr/>
        <p:txBody>
          <a:bodyPr/>
          <a:lstStyle/>
          <a:p>
            <a:r>
              <a:rPr lang="en-AU" altLang="en-US"/>
              <a:t>Key outcomes</a:t>
            </a:r>
          </a:p>
        </p:txBody>
      </p:sp>
      <p:sp>
        <p:nvSpPr>
          <p:cNvPr id="40963" name="Content Placeholder 2">
            <a:extLst>
              <a:ext uri="{FF2B5EF4-FFF2-40B4-BE49-F238E27FC236}">
                <a16:creationId xmlns:a16="http://schemas.microsoft.com/office/drawing/2014/main" id="{C917CA4B-C2A2-0E47-AFF7-9B3EC068EB35}"/>
              </a:ext>
            </a:extLst>
          </p:cNvPr>
          <p:cNvSpPr>
            <a:spLocks noGrp="1"/>
          </p:cNvSpPr>
          <p:nvPr>
            <p:ph idx="1"/>
          </p:nvPr>
        </p:nvSpPr>
        <p:spPr/>
        <p:txBody>
          <a:bodyPr/>
          <a:lstStyle/>
          <a:p>
            <a:r>
              <a:rPr lang="en-AU" altLang="en-US"/>
              <a:t>What is contingency planning and why is it important?</a:t>
            </a:r>
          </a:p>
          <a:p>
            <a:r>
              <a:rPr lang="en-AU" altLang="en-US"/>
              <a:t>What are the three types of contingency plan and what are their respective usage context?</a:t>
            </a:r>
          </a:p>
          <a:p>
            <a:endParaRPr lang="en-AU" altLang="en-US"/>
          </a:p>
        </p:txBody>
      </p:sp>
      <p:sp>
        <p:nvSpPr>
          <p:cNvPr id="40964" name="Slide Number Placeholder 3">
            <a:extLst>
              <a:ext uri="{FF2B5EF4-FFF2-40B4-BE49-F238E27FC236}">
                <a16:creationId xmlns:a16="http://schemas.microsoft.com/office/drawing/2014/main" id="{4709C514-9C95-1442-A110-65390A8D851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3174F07E-0C08-7449-B972-CD2B7073E4D4}" type="slidenum">
              <a:rPr lang="en-US" altLang="en-US" sz="1400">
                <a:solidFill>
                  <a:srgbClr val="000000"/>
                </a:solidFill>
              </a:rPr>
              <a:pPr>
                <a:spcBef>
                  <a:spcPct val="0"/>
                </a:spcBef>
                <a:buFontTx/>
                <a:buNone/>
              </a:pPr>
              <a:t>16</a:t>
            </a:fld>
            <a:endParaRPr lang="en-US" altLang="en-US" sz="1400">
              <a:solidFill>
                <a:srgbClr val="000000"/>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8">
            <a:extLst>
              <a:ext uri="{FF2B5EF4-FFF2-40B4-BE49-F238E27FC236}">
                <a16:creationId xmlns:a16="http://schemas.microsoft.com/office/drawing/2014/main" id="{143F1059-56AA-D84E-B1EB-ADEAA2619C46}"/>
              </a:ext>
            </a:extLst>
          </p:cNvPr>
          <p:cNvSpPr>
            <a:spLocks noGrp="1" noChangeArrowheads="1"/>
          </p:cNvSpPr>
          <p:nvPr>
            <p:ph type="title"/>
          </p:nvPr>
        </p:nvSpPr>
        <p:spPr/>
        <p:txBody>
          <a:bodyPr/>
          <a:lstStyle/>
          <a:p>
            <a:r>
              <a:rPr lang="en-US" altLang="en-US"/>
              <a:t>Policy</a:t>
            </a:r>
          </a:p>
        </p:txBody>
      </p:sp>
      <p:sp>
        <p:nvSpPr>
          <p:cNvPr id="41987" name="Rectangle 9">
            <a:extLst>
              <a:ext uri="{FF2B5EF4-FFF2-40B4-BE49-F238E27FC236}">
                <a16:creationId xmlns:a16="http://schemas.microsoft.com/office/drawing/2014/main" id="{DFB89770-57A5-4740-A014-379BB4011784}"/>
              </a:ext>
            </a:extLst>
          </p:cNvPr>
          <p:cNvSpPr>
            <a:spLocks noGrp="1" noChangeArrowheads="1"/>
          </p:cNvSpPr>
          <p:nvPr>
            <p:ph idx="1"/>
          </p:nvPr>
        </p:nvSpPr>
        <p:spPr/>
        <p:txBody>
          <a:bodyPr/>
          <a:lstStyle/>
          <a:p>
            <a:r>
              <a:rPr lang="en-US" altLang="en-US"/>
              <a:t>Types of information security policy</a:t>
            </a:r>
          </a:p>
          <a:p>
            <a:pPr lvl="1"/>
            <a:r>
              <a:rPr lang="en-US" altLang="en-US"/>
              <a:t>Enterprise information security program policy</a:t>
            </a:r>
          </a:p>
          <a:p>
            <a:pPr lvl="1"/>
            <a:r>
              <a:rPr lang="en-US" altLang="en-US"/>
              <a:t>Issue-specific information security policies</a:t>
            </a:r>
          </a:p>
          <a:p>
            <a:pPr lvl="1"/>
            <a:r>
              <a:rPr lang="en-US" altLang="en-US"/>
              <a:t>Systems-specific policies</a:t>
            </a:r>
          </a:p>
          <a:p>
            <a:pPr lvl="1"/>
            <a:endParaRPr lang="en-US" altLang="en-US"/>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278A89E2-AA9F-ED4E-B4A6-67369263D55A}"/>
              </a:ext>
            </a:extLst>
          </p:cNvPr>
          <p:cNvSpPr>
            <a:spLocks noGrp="1"/>
          </p:cNvSpPr>
          <p:nvPr>
            <p:ph type="title"/>
          </p:nvPr>
        </p:nvSpPr>
        <p:spPr/>
        <p:txBody>
          <a:bodyPr/>
          <a:lstStyle/>
          <a:p>
            <a:r>
              <a:rPr lang="en-AU" altLang="en-US"/>
              <a:t>Key outcomes	</a:t>
            </a:r>
          </a:p>
        </p:txBody>
      </p:sp>
      <p:sp>
        <p:nvSpPr>
          <p:cNvPr id="44035" name="Content Placeholder 2">
            <a:extLst>
              <a:ext uri="{FF2B5EF4-FFF2-40B4-BE49-F238E27FC236}">
                <a16:creationId xmlns:a16="http://schemas.microsoft.com/office/drawing/2014/main" id="{377BDAD3-C6C5-4143-9B4A-481A42103E79}"/>
              </a:ext>
            </a:extLst>
          </p:cNvPr>
          <p:cNvSpPr>
            <a:spLocks noGrp="1"/>
          </p:cNvSpPr>
          <p:nvPr>
            <p:ph idx="1"/>
          </p:nvPr>
        </p:nvSpPr>
        <p:spPr/>
        <p:txBody>
          <a:bodyPr/>
          <a:lstStyle/>
          <a:p>
            <a:r>
              <a:rPr lang="en-AU" altLang="en-US"/>
              <a:t>What roles do policies play in information security management?</a:t>
            </a:r>
          </a:p>
          <a:p>
            <a:r>
              <a:rPr lang="en-AU" altLang="en-US"/>
              <a:t>What are the three types of policy? What are they about (what do they address)? Who will define these policies.</a:t>
            </a:r>
          </a:p>
          <a:p>
            <a:r>
              <a:rPr lang="en-AU" altLang="en-US"/>
              <a:t>How to make policies effective? (develop, distribute, review, understand, agree, enforce)</a:t>
            </a:r>
          </a:p>
          <a:p>
            <a:endParaRPr lang="en-AU" altLang="en-US"/>
          </a:p>
        </p:txBody>
      </p:sp>
      <p:sp>
        <p:nvSpPr>
          <p:cNvPr id="44036" name="Slide Number Placeholder 3">
            <a:extLst>
              <a:ext uri="{FF2B5EF4-FFF2-40B4-BE49-F238E27FC236}">
                <a16:creationId xmlns:a16="http://schemas.microsoft.com/office/drawing/2014/main" id="{7B3E887B-E7DE-8942-BBE2-425B4F3CD6E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E0C24257-8343-824B-82BF-6530C23E98C9}" type="slidenum">
              <a:rPr lang="en-US" altLang="en-US" sz="1400">
                <a:solidFill>
                  <a:srgbClr val="000000"/>
                </a:solidFill>
              </a:rPr>
              <a:pPr>
                <a:spcBef>
                  <a:spcPct val="0"/>
                </a:spcBef>
                <a:buFontTx/>
                <a:buNone/>
              </a:pPr>
              <a:t>18</a:t>
            </a:fld>
            <a:endParaRPr lang="en-US" altLang="en-US" sz="1400">
              <a:solidFill>
                <a:srgbClr val="000000"/>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6">
            <a:extLst>
              <a:ext uri="{FF2B5EF4-FFF2-40B4-BE49-F238E27FC236}">
                <a16:creationId xmlns:a16="http://schemas.microsoft.com/office/drawing/2014/main" id="{A72B6E9B-6B95-E947-83EC-8FA7F54FA950}"/>
              </a:ext>
            </a:extLst>
          </p:cNvPr>
          <p:cNvSpPr>
            <a:spLocks noGrp="1" noChangeArrowheads="1"/>
          </p:cNvSpPr>
          <p:nvPr>
            <p:ph type="title"/>
          </p:nvPr>
        </p:nvSpPr>
        <p:spPr/>
        <p:txBody>
          <a:bodyPr/>
          <a:lstStyle/>
          <a:p>
            <a:r>
              <a:rPr lang="en-US" altLang="en-US"/>
              <a:t>Organizing for Security</a:t>
            </a:r>
          </a:p>
        </p:txBody>
      </p:sp>
      <p:sp>
        <p:nvSpPr>
          <p:cNvPr id="45059" name="Rectangle 7">
            <a:extLst>
              <a:ext uri="{FF2B5EF4-FFF2-40B4-BE49-F238E27FC236}">
                <a16:creationId xmlns:a16="http://schemas.microsoft.com/office/drawing/2014/main" id="{85A77A40-A029-5B42-BE11-02FF9B6402AE}"/>
              </a:ext>
            </a:extLst>
          </p:cNvPr>
          <p:cNvSpPr>
            <a:spLocks noGrp="1" noChangeArrowheads="1"/>
          </p:cNvSpPr>
          <p:nvPr>
            <p:ph idx="1"/>
          </p:nvPr>
        </p:nvSpPr>
        <p:spPr/>
        <p:txBody>
          <a:bodyPr/>
          <a:lstStyle/>
          <a:p>
            <a:r>
              <a:rPr lang="en-US" altLang="en-US"/>
              <a:t>Variables involved in structuring an information security program</a:t>
            </a:r>
          </a:p>
          <a:p>
            <a:pPr lvl="1"/>
            <a:r>
              <a:rPr lang="en-US" altLang="en-US"/>
              <a:t>Organizational culture</a:t>
            </a:r>
          </a:p>
          <a:p>
            <a:pPr lvl="1"/>
            <a:r>
              <a:rPr lang="en-US" altLang="en-US"/>
              <a:t>Size</a:t>
            </a:r>
          </a:p>
          <a:p>
            <a:pPr lvl="1"/>
            <a:r>
              <a:rPr lang="en-US" altLang="en-US"/>
              <a:t>Security personnel budget</a:t>
            </a:r>
          </a:p>
          <a:p>
            <a:pPr lvl="1"/>
            <a:r>
              <a:rPr lang="en-US" altLang="en-US"/>
              <a:t>Security capital budget</a:t>
            </a:r>
          </a:p>
          <a:p>
            <a:r>
              <a:rPr lang="en-US" altLang="en-US"/>
              <a:t>As organizations increase in size:</a:t>
            </a:r>
          </a:p>
          <a:p>
            <a:pPr lvl="1"/>
            <a:r>
              <a:rPr lang="en-US" altLang="en-US"/>
              <a:t>Their security departments are not keeping up with increasingly complex organizational infrastructures</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B2FA7A0F-5C9C-404F-83EA-83C9F5A5B4F0}"/>
              </a:ext>
            </a:extLst>
          </p:cNvPr>
          <p:cNvSpPr>
            <a:spLocks noGrp="1" noChangeArrowheads="1"/>
          </p:cNvSpPr>
          <p:nvPr>
            <p:ph type="title"/>
          </p:nvPr>
        </p:nvSpPr>
        <p:spPr/>
        <p:txBody>
          <a:bodyPr/>
          <a:lstStyle/>
          <a:p>
            <a:pPr eaLnBrk="1" hangingPunct="1"/>
            <a:r>
              <a:rPr lang="en-AU" altLang="en-US"/>
              <a:t>Technical Fail</a:t>
            </a:r>
          </a:p>
        </p:txBody>
      </p:sp>
      <p:sp>
        <p:nvSpPr>
          <p:cNvPr id="21507" name="Rectangle 3">
            <a:extLst>
              <a:ext uri="{FF2B5EF4-FFF2-40B4-BE49-F238E27FC236}">
                <a16:creationId xmlns:a16="http://schemas.microsoft.com/office/drawing/2014/main" id="{E14F294A-F4ED-D84A-A3FA-BAFAD5537071}"/>
              </a:ext>
            </a:extLst>
          </p:cNvPr>
          <p:cNvSpPr>
            <a:spLocks noGrp="1" noChangeArrowheads="1"/>
          </p:cNvSpPr>
          <p:nvPr>
            <p:ph idx="1"/>
          </p:nvPr>
        </p:nvSpPr>
        <p:spPr/>
        <p:txBody>
          <a:bodyPr/>
          <a:lstStyle/>
          <a:p>
            <a:pPr eaLnBrk="1" hangingPunct="1"/>
            <a:r>
              <a:rPr lang="en-AU" altLang="en-US"/>
              <a:t>To be eligible for a Pass in this subject a student must achieve a mark of at least 40% (20 out of 50) in the Final Exam. Students who fail to achieve this minimum mark &amp; would have otherwise passed may be given a TF (Technical Fail) for this subject. </a:t>
            </a:r>
          </a:p>
        </p:txBody>
      </p:sp>
      <p:sp>
        <p:nvSpPr>
          <p:cNvPr id="21508" name="Slide Number Placeholder 5">
            <a:extLst>
              <a:ext uri="{FF2B5EF4-FFF2-40B4-BE49-F238E27FC236}">
                <a16:creationId xmlns:a16="http://schemas.microsoft.com/office/drawing/2014/main" id="{A5FBC7E4-828E-AA42-B294-E673DF13B5F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BCB85DFB-E3E3-934B-850C-2AA56190AAD3}" type="slidenum">
              <a:rPr lang="en-US" altLang="en-US" sz="1400">
                <a:solidFill>
                  <a:srgbClr val="000000"/>
                </a:solidFill>
              </a:rPr>
              <a:pPr>
                <a:spcBef>
                  <a:spcPct val="0"/>
                </a:spcBef>
                <a:buFontTx/>
                <a:buNone/>
              </a:pPr>
              <a:t>2</a:t>
            </a:fld>
            <a:endParaRPr lang="en-US" altLang="en-US" sz="14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6">
            <a:extLst>
              <a:ext uri="{FF2B5EF4-FFF2-40B4-BE49-F238E27FC236}">
                <a16:creationId xmlns:a16="http://schemas.microsoft.com/office/drawing/2014/main" id="{D160461B-4DA8-8D4E-96D5-8526EAB60AFC}"/>
              </a:ext>
            </a:extLst>
          </p:cNvPr>
          <p:cNvSpPr>
            <a:spLocks noGrp="1" noChangeArrowheads="1"/>
          </p:cNvSpPr>
          <p:nvPr>
            <p:ph type="title"/>
          </p:nvPr>
        </p:nvSpPr>
        <p:spPr/>
        <p:txBody>
          <a:bodyPr/>
          <a:lstStyle/>
          <a:p>
            <a:r>
              <a:rPr lang="en-US" altLang="en-US"/>
              <a:t>Implementing Security Education, Training, and Awareness Programs</a:t>
            </a:r>
          </a:p>
        </p:txBody>
      </p:sp>
      <p:sp>
        <p:nvSpPr>
          <p:cNvPr id="47107" name="Rectangle 7">
            <a:extLst>
              <a:ext uri="{FF2B5EF4-FFF2-40B4-BE49-F238E27FC236}">
                <a16:creationId xmlns:a16="http://schemas.microsoft.com/office/drawing/2014/main" id="{C502415B-96D6-0446-A23E-B059E2C8DB4D}"/>
              </a:ext>
            </a:extLst>
          </p:cNvPr>
          <p:cNvSpPr>
            <a:spLocks noGrp="1" noChangeArrowheads="1"/>
          </p:cNvSpPr>
          <p:nvPr>
            <p:ph idx="1"/>
          </p:nvPr>
        </p:nvSpPr>
        <p:spPr/>
        <p:txBody>
          <a:bodyPr/>
          <a:lstStyle/>
          <a:p>
            <a:r>
              <a:rPr lang="en-US" altLang="en-US"/>
              <a:t>SETA program</a:t>
            </a:r>
          </a:p>
          <a:p>
            <a:pPr lvl="1"/>
            <a:r>
              <a:rPr lang="en-US" altLang="en-US"/>
              <a:t>Designed to reduce accidental security breaches</a:t>
            </a:r>
          </a:p>
          <a:p>
            <a:pPr lvl="1"/>
            <a:r>
              <a:rPr lang="en-US" altLang="en-US"/>
              <a:t>Consists of three elements: security education, security training, and security awareness</a:t>
            </a:r>
          </a:p>
          <a:p>
            <a:r>
              <a:rPr lang="en-US" altLang="en-US"/>
              <a:t>Awareness, training, and education programs offer two major benefits:</a:t>
            </a:r>
          </a:p>
          <a:p>
            <a:pPr lvl="1"/>
            <a:r>
              <a:rPr lang="en-US" altLang="en-US"/>
              <a:t>Improving employee behavior</a:t>
            </a:r>
          </a:p>
          <a:p>
            <a:pPr lvl="1"/>
            <a:r>
              <a:rPr lang="en-US" altLang="en-US"/>
              <a:t>Enabling the organization to hold employees accountable for their actions</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0BE3FEBB-542B-114B-AC8B-C06FEB5137C5}"/>
              </a:ext>
            </a:extLst>
          </p:cNvPr>
          <p:cNvSpPr>
            <a:spLocks noGrp="1"/>
          </p:cNvSpPr>
          <p:nvPr>
            <p:ph type="title"/>
          </p:nvPr>
        </p:nvSpPr>
        <p:spPr/>
        <p:txBody>
          <a:bodyPr/>
          <a:lstStyle/>
          <a:p>
            <a:r>
              <a:rPr lang="en-AU" altLang="en-US"/>
              <a:t>Key outcomes</a:t>
            </a:r>
          </a:p>
        </p:txBody>
      </p:sp>
      <p:sp>
        <p:nvSpPr>
          <p:cNvPr id="49155" name="Content Placeholder 2">
            <a:extLst>
              <a:ext uri="{FF2B5EF4-FFF2-40B4-BE49-F238E27FC236}">
                <a16:creationId xmlns:a16="http://schemas.microsoft.com/office/drawing/2014/main" id="{F1458F7C-C2D6-1C42-BFAD-4C98FBD2FC61}"/>
              </a:ext>
            </a:extLst>
          </p:cNvPr>
          <p:cNvSpPr>
            <a:spLocks noGrp="1"/>
          </p:cNvSpPr>
          <p:nvPr>
            <p:ph idx="1"/>
          </p:nvPr>
        </p:nvSpPr>
        <p:spPr/>
        <p:txBody>
          <a:bodyPr/>
          <a:lstStyle/>
          <a:p>
            <a:r>
              <a:rPr lang="en-AU" altLang="en-US"/>
              <a:t>What are the typical reporting structures in organisations of various sizes (very large, large, medium, small) and their advantages and limitations?</a:t>
            </a:r>
          </a:p>
          <a:p>
            <a:r>
              <a:rPr lang="en-AU" altLang="en-US"/>
              <a:t>What are the purposes of security education, training, and awareness programs?</a:t>
            </a:r>
          </a:p>
          <a:p>
            <a:r>
              <a:rPr lang="en-AU" altLang="en-US"/>
              <a:t>How to make a SETA program effective?</a:t>
            </a:r>
          </a:p>
          <a:p>
            <a:endParaRPr lang="en-AU" altLang="en-US"/>
          </a:p>
          <a:p>
            <a:endParaRPr lang="en-AU" altLang="en-US"/>
          </a:p>
        </p:txBody>
      </p:sp>
      <p:sp>
        <p:nvSpPr>
          <p:cNvPr id="49156" name="Slide Number Placeholder 3">
            <a:extLst>
              <a:ext uri="{FF2B5EF4-FFF2-40B4-BE49-F238E27FC236}">
                <a16:creationId xmlns:a16="http://schemas.microsoft.com/office/drawing/2014/main" id="{D8628DE2-9CFA-2B44-A2A6-1E3B009AFF4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AC4A7C5F-E7AF-A14E-982A-B0C918D00650}" type="slidenum">
              <a:rPr lang="en-US" altLang="en-US" sz="1400">
                <a:solidFill>
                  <a:srgbClr val="000000"/>
                </a:solidFill>
              </a:rPr>
              <a:pPr>
                <a:spcBef>
                  <a:spcPct val="0"/>
                </a:spcBef>
                <a:buFontTx/>
                <a:buNone/>
              </a:pPr>
              <a:t>21</a:t>
            </a:fld>
            <a:endParaRPr lang="en-US" altLang="en-US" sz="1400">
              <a:solidFill>
                <a:srgbClr val="000000"/>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A3494811-23BB-5542-906C-86B05FA29A8C}"/>
              </a:ext>
            </a:extLst>
          </p:cNvPr>
          <p:cNvSpPr>
            <a:spLocks noGrp="1"/>
          </p:cNvSpPr>
          <p:nvPr>
            <p:ph type="title"/>
          </p:nvPr>
        </p:nvSpPr>
        <p:spPr/>
        <p:txBody>
          <a:bodyPr/>
          <a:lstStyle/>
          <a:p>
            <a:r>
              <a:rPr lang="en-US" altLang="en-US"/>
              <a:t>Access Control Models</a:t>
            </a:r>
          </a:p>
        </p:txBody>
      </p:sp>
      <p:sp>
        <p:nvSpPr>
          <p:cNvPr id="50179" name="Content Placeholder 2">
            <a:extLst>
              <a:ext uri="{FF2B5EF4-FFF2-40B4-BE49-F238E27FC236}">
                <a16:creationId xmlns:a16="http://schemas.microsoft.com/office/drawing/2014/main" id="{1EE919DB-9AEF-344D-B52A-D5F3A862ABD1}"/>
              </a:ext>
            </a:extLst>
          </p:cNvPr>
          <p:cNvSpPr>
            <a:spLocks noGrp="1"/>
          </p:cNvSpPr>
          <p:nvPr>
            <p:ph idx="1"/>
          </p:nvPr>
        </p:nvSpPr>
        <p:spPr/>
        <p:txBody>
          <a:bodyPr/>
          <a:lstStyle/>
          <a:p>
            <a:r>
              <a:rPr lang="en-US" altLang="en-US" sz="2000"/>
              <a:t>Key principles of access control </a:t>
            </a:r>
          </a:p>
          <a:p>
            <a:pPr lvl="1"/>
            <a:r>
              <a:rPr lang="en-US" altLang="en-US" sz="2000"/>
              <a:t>Least privilege</a:t>
            </a:r>
          </a:p>
          <a:p>
            <a:pPr lvl="2"/>
            <a:r>
              <a:rPr lang="en-US" altLang="en-US" sz="1800"/>
              <a:t>The principle by which members of the organization can access the minimum amount of information for the minimum amount of time necessary to perform their required duties  </a:t>
            </a:r>
          </a:p>
          <a:p>
            <a:pPr lvl="1"/>
            <a:r>
              <a:rPr lang="en-US" altLang="en-US" sz="2000"/>
              <a:t>Need to Know</a:t>
            </a:r>
          </a:p>
          <a:p>
            <a:pPr lvl="2"/>
            <a:r>
              <a:rPr lang="en-US" altLang="en-US" sz="1800"/>
              <a:t>Limits a user’s access to the specific information required to perform the currently assigned task, and not merely to the category of data required for a general work function</a:t>
            </a:r>
          </a:p>
          <a:p>
            <a:pPr lvl="1"/>
            <a:r>
              <a:rPr lang="en-US" altLang="en-US" sz="2000"/>
              <a:t>Separation of Duties</a:t>
            </a:r>
          </a:p>
          <a:p>
            <a:pPr lvl="2"/>
            <a:r>
              <a:rPr lang="en-US" altLang="en-US" sz="1800"/>
              <a:t>A control requiring that significant tasks be split up in such a way that more than one individual is responsible for their completion </a:t>
            </a:r>
          </a:p>
          <a:p>
            <a:pPr lvl="2"/>
            <a:endParaRPr lang="en-US" altLang="en-US" sz="1800"/>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CAD5DF6B-FF07-CB46-8B09-82365A5F7E07}"/>
              </a:ext>
            </a:extLst>
          </p:cNvPr>
          <p:cNvSpPr>
            <a:spLocks noGrp="1"/>
          </p:cNvSpPr>
          <p:nvPr>
            <p:ph type="title"/>
          </p:nvPr>
        </p:nvSpPr>
        <p:spPr/>
        <p:txBody>
          <a:bodyPr/>
          <a:lstStyle/>
          <a:p>
            <a:r>
              <a:rPr lang="en-AU" altLang="en-US"/>
              <a:t>Key outcomes	</a:t>
            </a:r>
          </a:p>
        </p:txBody>
      </p:sp>
      <p:sp>
        <p:nvSpPr>
          <p:cNvPr id="52227" name="Content Placeholder 2">
            <a:extLst>
              <a:ext uri="{FF2B5EF4-FFF2-40B4-BE49-F238E27FC236}">
                <a16:creationId xmlns:a16="http://schemas.microsoft.com/office/drawing/2014/main" id="{15BE24B7-BFB5-374C-820B-F294B9F4F725}"/>
              </a:ext>
            </a:extLst>
          </p:cNvPr>
          <p:cNvSpPr>
            <a:spLocks noGrp="1"/>
          </p:cNvSpPr>
          <p:nvPr>
            <p:ph idx="1"/>
          </p:nvPr>
        </p:nvSpPr>
        <p:spPr/>
        <p:txBody>
          <a:bodyPr/>
          <a:lstStyle/>
          <a:p>
            <a:r>
              <a:rPr lang="en-AU" altLang="en-US"/>
              <a:t>What is access control?</a:t>
            </a:r>
          </a:p>
          <a:p>
            <a:r>
              <a:rPr lang="en-AU" altLang="en-US"/>
              <a:t>What are the key principles of access control?</a:t>
            </a:r>
          </a:p>
          <a:p>
            <a:r>
              <a:rPr lang="en-AU" altLang="en-US"/>
              <a:t>What are the categories of access control?</a:t>
            </a:r>
          </a:p>
          <a:p>
            <a:r>
              <a:rPr lang="en-AU" altLang="en-US"/>
              <a:t>What are the available access control techniques?</a:t>
            </a:r>
          </a:p>
          <a:p>
            <a:pPr lvl="1"/>
            <a:r>
              <a:rPr lang="en-AU" altLang="en-US"/>
              <a:t>Something you know</a:t>
            </a:r>
          </a:p>
          <a:p>
            <a:pPr lvl="1"/>
            <a:r>
              <a:rPr lang="en-AU" altLang="en-US"/>
              <a:t>Something you have</a:t>
            </a:r>
          </a:p>
          <a:p>
            <a:pPr lvl="1"/>
            <a:r>
              <a:rPr lang="en-AU" altLang="en-US"/>
              <a:t>Something you are</a:t>
            </a:r>
          </a:p>
          <a:p>
            <a:pPr lvl="1"/>
            <a:r>
              <a:rPr lang="en-AU" altLang="en-US"/>
              <a:t>Something you produce</a:t>
            </a:r>
          </a:p>
        </p:txBody>
      </p:sp>
      <p:sp>
        <p:nvSpPr>
          <p:cNvPr id="52228" name="Slide Number Placeholder 3">
            <a:extLst>
              <a:ext uri="{FF2B5EF4-FFF2-40B4-BE49-F238E27FC236}">
                <a16:creationId xmlns:a16="http://schemas.microsoft.com/office/drawing/2014/main" id="{D08CAB08-1E8F-AB49-B26B-BB88D4CE39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6DE2D586-CFE3-2F4B-91FF-F256A3D1C517}" type="slidenum">
              <a:rPr lang="en-US" altLang="en-US" sz="1400">
                <a:solidFill>
                  <a:srgbClr val="000000"/>
                </a:solidFill>
              </a:rPr>
              <a:pPr>
                <a:spcBef>
                  <a:spcPct val="0"/>
                </a:spcBef>
                <a:buFontTx/>
                <a:buNone/>
              </a:pPr>
              <a:t>23</a:t>
            </a:fld>
            <a:endParaRPr lang="en-US" altLang="en-US" sz="1400">
              <a:solidFill>
                <a:srgbClr val="000000"/>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E02BECB2-B3AE-6944-A2FB-DCF4D7247FB9}"/>
              </a:ext>
            </a:extLst>
          </p:cNvPr>
          <p:cNvSpPr>
            <a:spLocks noGrp="1"/>
          </p:cNvSpPr>
          <p:nvPr>
            <p:ph type="title"/>
          </p:nvPr>
        </p:nvSpPr>
        <p:spPr/>
        <p:txBody>
          <a:bodyPr/>
          <a:lstStyle/>
          <a:p>
            <a:r>
              <a:rPr lang="en-AU" altLang="en-US"/>
              <a:t>Benchmarking</a:t>
            </a:r>
          </a:p>
        </p:txBody>
      </p:sp>
      <p:sp>
        <p:nvSpPr>
          <p:cNvPr id="53251" name="Content Placeholder 2">
            <a:extLst>
              <a:ext uri="{FF2B5EF4-FFF2-40B4-BE49-F238E27FC236}">
                <a16:creationId xmlns:a16="http://schemas.microsoft.com/office/drawing/2014/main" id="{DBBD74BF-CF62-2F48-9C90-766747CCB46C}"/>
              </a:ext>
            </a:extLst>
          </p:cNvPr>
          <p:cNvSpPr>
            <a:spLocks noGrp="1"/>
          </p:cNvSpPr>
          <p:nvPr>
            <p:ph idx="1"/>
          </p:nvPr>
        </p:nvSpPr>
        <p:spPr/>
        <p:txBody>
          <a:bodyPr/>
          <a:lstStyle/>
          <a:p>
            <a:r>
              <a:rPr lang="en-US" altLang="en-US"/>
              <a:t>Benchmarking</a:t>
            </a:r>
          </a:p>
          <a:p>
            <a:pPr lvl="1"/>
            <a:r>
              <a:rPr lang="en-US" altLang="en-US"/>
              <a:t>Following the existing practices of a similar organization, or industry-developed standards</a:t>
            </a:r>
          </a:p>
          <a:p>
            <a:pPr lvl="1"/>
            <a:r>
              <a:rPr lang="en-US" altLang="en-US"/>
              <a:t>Can help to determine which controls should be considered</a:t>
            </a:r>
          </a:p>
          <a:p>
            <a:pPr lvl="1"/>
            <a:r>
              <a:rPr lang="en-US" altLang="en-US"/>
              <a:t>Cannot determine how those controls should be implemented in your organization</a:t>
            </a:r>
          </a:p>
          <a:p>
            <a:endParaRPr lang="en-AU" altLang="en-US"/>
          </a:p>
        </p:txBody>
      </p:sp>
      <p:sp>
        <p:nvSpPr>
          <p:cNvPr id="53252" name="Slide Number Placeholder 3">
            <a:extLst>
              <a:ext uri="{FF2B5EF4-FFF2-40B4-BE49-F238E27FC236}">
                <a16:creationId xmlns:a16="http://schemas.microsoft.com/office/drawing/2014/main" id="{FCF4DD19-99B6-1246-9141-F7F4F815597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0B6B1F20-3F63-0D48-88A1-69FD247A34A3}" type="slidenum">
              <a:rPr lang="en-US" altLang="en-US" sz="1400">
                <a:solidFill>
                  <a:srgbClr val="000000"/>
                </a:solidFill>
              </a:rPr>
              <a:pPr>
                <a:spcBef>
                  <a:spcPct val="0"/>
                </a:spcBef>
                <a:buFontTx/>
                <a:buNone/>
              </a:pPr>
              <a:t>24</a:t>
            </a:fld>
            <a:endParaRPr lang="en-US" altLang="en-US" sz="1400">
              <a:solidFill>
                <a:srgbClr val="000000"/>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142E484-7E0A-204B-8F10-F7F6B1A5D539}"/>
              </a:ext>
            </a:extLst>
          </p:cNvPr>
          <p:cNvSpPr>
            <a:spLocks noGrp="1"/>
          </p:cNvSpPr>
          <p:nvPr>
            <p:ph type="title"/>
          </p:nvPr>
        </p:nvSpPr>
        <p:spPr/>
        <p:txBody>
          <a:bodyPr/>
          <a:lstStyle/>
          <a:p>
            <a:r>
              <a:rPr lang="en-AU" altLang="en-US"/>
              <a:t>Key outcomes	</a:t>
            </a:r>
          </a:p>
        </p:txBody>
      </p:sp>
      <p:sp>
        <p:nvSpPr>
          <p:cNvPr id="54275" name="Content Placeholder 2">
            <a:extLst>
              <a:ext uri="{FF2B5EF4-FFF2-40B4-BE49-F238E27FC236}">
                <a16:creationId xmlns:a16="http://schemas.microsoft.com/office/drawing/2014/main" id="{8088E7CB-C6D4-4043-942E-EE222363BFEB}"/>
              </a:ext>
            </a:extLst>
          </p:cNvPr>
          <p:cNvSpPr>
            <a:spLocks noGrp="1"/>
          </p:cNvSpPr>
          <p:nvPr>
            <p:ph idx="1"/>
          </p:nvPr>
        </p:nvSpPr>
        <p:spPr/>
        <p:txBody>
          <a:bodyPr/>
          <a:lstStyle/>
          <a:p>
            <a:r>
              <a:rPr lang="en-AU" altLang="en-US"/>
              <a:t>What is benchmarking and why do organisations do benchmarking?</a:t>
            </a:r>
          </a:p>
          <a:p>
            <a:r>
              <a:rPr lang="en-AU" altLang="en-US"/>
              <a:t>What are the categories of benchmarking? (due care/due diligence, recommended practices)</a:t>
            </a:r>
          </a:p>
          <a:p>
            <a:r>
              <a:rPr lang="en-AU" altLang="en-US"/>
              <a:t>What are the benefits and limitations of benchmarking?</a:t>
            </a:r>
          </a:p>
          <a:p>
            <a:r>
              <a:rPr lang="en-AU" altLang="en-US"/>
              <a:t>What is baselining and why do organisations do baseling?</a:t>
            </a:r>
          </a:p>
          <a:p>
            <a:r>
              <a:rPr lang="en-AU" altLang="en-US"/>
              <a:t>What is performance measurement and why do organisations do performance measurement?</a:t>
            </a:r>
          </a:p>
        </p:txBody>
      </p:sp>
      <p:sp>
        <p:nvSpPr>
          <p:cNvPr id="54276" name="Slide Number Placeholder 3">
            <a:extLst>
              <a:ext uri="{FF2B5EF4-FFF2-40B4-BE49-F238E27FC236}">
                <a16:creationId xmlns:a16="http://schemas.microsoft.com/office/drawing/2014/main" id="{1733FFC5-2F75-2249-A0BE-869B49025B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66CFD81A-CF7D-2D4D-8FFF-20DEED2A1858}" type="slidenum">
              <a:rPr lang="en-US" altLang="en-US" sz="1400">
                <a:solidFill>
                  <a:srgbClr val="000000"/>
                </a:solidFill>
              </a:rPr>
              <a:pPr>
                <a:spcBef>
                  <a:spcPct val="0"/>
                </a:spcBef>
                <a:buFontTx/>
                <a:buNone/>
              </a:pPr>
              <a:t>25</a:t>
            </a:fld>
            <a:endParaRPr lang="en-US" altLang="en-US" sz="1400">
              <a:solidFill>
                <a:srgbClr val="000000"/>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6">
            <a:extLst>
              <a:ext uri="{FF2B5EF4-FFF2-40B4-BE49-F238E27FC236}">
                <a16:creationId xmlns:a16="http://schemas.microsoft.com/office/drawing/2014/main" id="{6B278506-0DDC-534E-B748-422F15DA5B63}"/>
              </a:ext>
            </a:extLst>
          </p:cNvPr>
          <p:cNvSpPr>
            <a:spLocks noGrp="1" noChangeArrowheads="1"/>
          </p:cNvSpPr>
          <p:nvPr>
            <p:ph type="title"/>
          </p:nvPr>
        </p:nvSpPr>
        <p:spPr/>
        <p:txBody>
          <a:bodyPr/>
          <a:lstStyle/>
          <a:p>
            <a:pPr eaLnBrk="1" hangingPunct="1"/>
            <a:r>
              <a:rPr lang="en-US" altLang="en-US"/>
              <a:t>Risk management</a:t>
            </a:r>
          </a:p>
        </p:txBody>
      </p:sp>
      <p:sp>
        <p:nvSpPr>
          <p:cNvPr id="55299" name="Rectangle 7">
            <a:extLst>
              <a:ext uri="{FF2B5EF4-FFF2-40B4-BE49-F238E27FC236}">
                <a16:creationId xmlns:a16="http://schemas.microsoft.com/office/drawing/2014/main" id="{F6F41B44-099F-0A41-924D-FDBF240958D3}"/>
              </a:ext>
            </a:extLst>
          </p:cNvPr>
          <p:cNvSpPr>
            <a:spLocks noGrp="1" noChangeArrowheads="1"/>
          </p:cNvSpPr>
          <p:nvPr>
            <p:ph idx="1"/>
          </p:nvPr>
        </p:nvSpPr>
        <p:spPr/>
        <p:txBody>
          <a:bodyPr/>
          <a:lstStyle/>
          <a:p>
            <a:pPr eaLnBrk="1" hangingPunct="1"/>
            <a:r>
              <a:rPr lang="en-US" altLang="en-US"/>
              <a:t>Information security departments are created primarily to manage IT risk</a:t>
            </a:r>
          </a:p>
          <a:p>
            <a:pPr eaLnBrk="1" hangingPunct="1"/>
            <a:r>
              <a:rPr lang="en-US" altLang="en-US"/>
              <a:t>Managing risk is one of the key responsibilities of every manager within the organization</a:t>
            </a:r>
          </a:p>
          <a:p>
            <a:pPr eaLnBrk="1" hangingPunct="1"/>
            <a:r>
              <a:rPr lang="en-US" altLang="en-US"/>
              <a:t>In any well-developed risk management program, two formal processes are at work </a:t>
            </a:r>
          </a:p>
          <a:p>
            <a:pPr lvl="1" eaLnBrk="1" hangingPunct="1"/>
            <a:r>
              <a:rPr lang="en-US" altLang="en-US"/>
              <a:t>Risk identification and assessment </a:t>
            </a:r>
          </a:p>
          <a:p>
            <a:pPr lvl="1" eaLnBrk="1" hangingPunct="1"/>
            <a:r>
              <a:rPr lang="en-US" altLang="en-US"/>
              <a:t>Risk control</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5045D4E6-F8B6-F346-8632-485B46EA96A9}"/>
              </a:ext>
            </a:extLst>
          </p:cNvPr>
          <p:cNvSpPr>
            <a:spLocks noGrp="1"/>
          </p:cNvSpPr>
          <p:nvPr>
            <p:ph type="title"/>
          </p:nvPr>
        </p:nvSpPr>
        <p:spPr/>
        <p:txBody>
          <a:bodyPr/>
          <a:lstStyle/>
          <a:p>
            <a:r>
              <a:rPr lang="en-AU" altLang="en-US"/>
              <a:t>Key outcomes</a:t>
            </a:r>
          </a:p>
        </p:txBody>
      </p:sp>
      <p:sp>
        <p:nvSpPr>
          <p:cNvPr id="57347" name="Content Placeholder 2">
            <a:extLst>
              <a:ext uri="{FF2B5EF4-FFF2-40B4-BE49-F238E27FC236}">
                <a16:creationId xmlns:a16="http://schemas.microsoft.com/office/drawing/2014/main" id="{B1822775-508A-A94D-93AD-00DA6BDC244C}"/>
              </a:ext>
            </a:extLst>
          </p:cNvPr>
          <p:cNvSpPr>
            <a:spLocks noGrp="1"/>
          </p:cNvSpPr>
          <p:nvPr>
            <p:ph idx="1"/>
          </p:nvPr>
        </p:nvSpPr>
        <p:spPr/>
        <p:txBody>
          <a:bodyPr/>
          <a:lstStyle/>
          <a:p>
            <a:r>
              <a:rPr lang="en-AU" altLang="en-US"/>
              <a:t>What is risk management?</a:t>
            </a:r>
          </a:p>
          <a:p>
            <a:r>
              <a:rPr lang="en-AU" altLang="en-US"/>
              <a:t>How do organisations identify and assess risks? </a:t>
            </a:r>
          </a:p>
          <a:p>
            <a:r>
              <a:rPr lang="en-AU" altLang="en-US"/>
              <a:t>Terms explained, e.g., information assets, threats, vulnerabilities, etc.</a:t>
            </a:r>
          </a:p>
          <a:p>
            <a:r>
              <a:rPr lang="en-AU" altLang="en-US"/>
              <a:t>What are the results of risk assessment?</a:t>
            </a:r>
          </a:p>
          <a:p>
            <a:r>
              <a:rPr lang="en-AU" altLang="en-US"/>
              <a:t>What are the risk control strategies?</a:t>
            </a:r>
          </a:p>
          <a:p>
            <a:r>
              <a:rPr lang="en-AU" altLang="en-US"/>
              <a:t>Why do organisations do feasibility studies and what feasibility studies do they do?</a:t>
            </a:r>
          </a:p>
          <a:p>
            <a:endParaRPr lang="en-AU" altLang="en-US"/>
          </a:p>
        </p:txBody>
      </p:sp>
      <p:sp>
        <p:nvSpPr>
          <p:cNvPr id="57348" name="Slide Number Placeholder 3">
            <a:extLst>
              <a:ext uri="{FF2B5EF4-FFF2-40B4-BE49-F238E27FC236}">
                <a16:creationId xmlns:a16="http://schemas.microsoft.com/office/drawing/2014/main" id="{5D1EB408-5B63-DE45-8943-A29FF155226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3ABDF030-1377-DC4A-B54A-19BBCDA89DA8}" type="slidenum">
              <a:rPr lang="en-US" altLang="en-US" sz="1400">
                <a:solidFill>
                  <a:srgbClr val="000000"/>
                </a:solidFill>
              </a:rPr>
              <a:pPr>
                <a:spcBef>
                  <a:spcPct val="0"/>
                </a:spcBef>
                <a:buFontTx/>
                <a:buNone/>
              </a:pPr>
              <a:t>27</a:t>
            </a:fld>
            <a:endParaRPr lang="en-US" altLang="en-US" sz="1400">
              <a:solidFill>
                <a:srgbClr val="000000"/>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5">
            <a:extLst>
              <a:ext uri="{FF2B5EF4-FFF2-40B4-BE49-F238E27FC236}">
                <a16:creationId xmlns:a16="http://schemas.microsoft.com/office/drawing/2014/main" id="{D56C115D-A1C0-FD4F-88AC-A1333B25F6C9}"/>
              </a:ext>
            </a:extLst>
          </p:cNvPr>
          <p:cNvSpPr>
            <a:spLocks noGrp="1" noChangeArrowheads="1"/>
          </p:cNvSpPr>
          <p:nvPr>
            <p:ph type="title"/>
          </p:nvPr>
        </p:nvSpPr>
        <p:spPr/>
        <p:txBody>
          <a:bodyPr/>
          <a:lstStyle/>
          <a:p>
            <a:pPr eaLnBrk="1" hangingPunct="1"/>
            <a:r>
              <a:rPr lang="en-US" altLang="en-US"/>
              <a:t>Protection mechanisms</a:t>
            </a:r>
          </a:p>
        </p:txBody>
      </p:sp>
      <p:pic>
        <p:nvPicPr>
          <p:cNvPr id="58372" name="Picture 5">
            <a:extLst>
              <a:ext uri="{FF2B5EF4-FFF2-40B4-BE49-F238E27FC236}">
                <a16:creationId xmlns:a16="http://schemas.microsoft.com/office/drawing/2014/main" id="{C3ACDDFC-ED56-7646-BC66-7A4C005047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5219" y="2025352"/>
            <a:ext cx="63992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948A915D-7625-7B44-A0F4-B9477629F597}"/>
              </a:ext>
            </a:extLst>
          </p:cNvPr>
          <p:cNvSpPr>
            <a:spLocks noGrp="1"/>
          </p:cNvSpPr>
          <p:nvPr>
            <p:ph type="title"/>
          </p:nvPr>
        </p:nvSpPr>
        <p:spPr/>
        <p:txBody>
          <a:bodyPr/>
          <a:lstStyle/>
          <a:p>
            <a:r>
              <a:rPr lang="en-AU" altLang="en-US"/>
              <a:t>Key outcomes</a:t>
            </a:r>
          </a:p>
        </p:txBody>
      </p:sp>
      <p:sp>
        <p:nvSpPr>
          <p:cNvPr id="60419" name="Content Placeholder 2">
            <a:extLst>
              <a:ext uri="{FF2B5EF4-FFF2-40B4-BE49-F238E27FC236}">
                <a16:creationId xmlns:a16="http://schemas.microsoft.com/office/drawing/2014/main" id="{F40C5B13-3579-0541-87F0-D77DF02680C8}"/>
              </a:ext>
            </a:extLst>
          </p:cNvPr>
          <p:cNvSpPr>
            <a:spLocks noGrp="1"/>
          </p:cNvSpPr>
          <p:nvPr>
            <p:ph idx="1"/>
          </p:nvPr>
        </p:nvSpPr>
        <p:spPr/>
        <p:txBody>
          <a:bodyPr/>
          <a:lstStyle/>
          <a:p>
            <a:r>
              <a:rPr lang="en-AU" altLang="en-US"/>
              <a:t>Typical protection mechanisms explained</a:t>
            </a:r>
          </a:p>
          <a:p>
            <a:pPr lvl="1"/>
            <a:r>
              <a:rPr lang="en-AU" altLang="en-US"/>
              <a:t>Access control</a:t>
            </a:r>
          </a:p>
          <a:p>
            <a:pPr lvl="1"/>
            <a:r>
              <a:rPr lang="en-AU" altLang="en-US"/>
              <a:t>Firewall</a:t>
            </a:r>
          </a:p>
          <a:p>
            <a:pPr lvl="1"/>
            <a:r>
              <a:rPr lang="en-AU" altLang="en-US"/>
              <a:t>IDPS</a:t>
            </a:r>
          </a:p>
          <a:p>
            <a:pPr lvl="1"/>
            <a:r>
              <a:rPr lang="en-AU" altLang="en-US"/>
              <a:t>Cryptography </a:t>
            </a:r>
          </a:p>
        </p:txBody>
      </p:sp>
      <p:sp>
        <p:nvSpPr>
          <p:cNvPr id="60420" name="Slide Number Placeholder 3">
            <a:extLst>
              <a:ext uri="{FF2B5EF4-FFF2-40B4-BE49-F238E27FC236}">
                <a16:creationId xmlns:a16="http://schemas.microsoft.com/office/drawing/2014/main" id="{342BF149-0639-9543-937F-31C1A3BCC39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A612DD25-7A97-E34B-9301-754F7C9812AF}" type="slidenum">
              <a:rPr lang="en-US" altLang="en-US" sz="1400">
                <a:solidFill>
                  <a:srgbClr val="000000"/>
                </a:solidFill>
              </a:rPr>
              <a:pPr>
                <a:spcBef>
                  <a:spcPct val="0"/>
                </a:spcBef>
                <a:buFontTx/>
                <a:buNone/>
              </a:pPr>
              <a:t>29</a:t>
            </a:fld>
            <a:endParaRPr lang="en-US" altLang="en-US" sz="1400">
              <a:solidFill>
                <a:srgbClr val="000000"/>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65DC95CC-2CFA-A840-9310-49DFBAD4D10A}"/>
              </a:ext>
            </a:extLst>
          </p:cNvPr>
          <p:cNvSpPr>
            <a:spLocks noGrp="1" noChangeArrowheads="1"/>
          </p:cNvSpPr>
          <p:nvPr>
            <p:ph type="title"/>
          </p:nvPr>
        </p:nvSpPr>
        <p:spPr/>
        <p:txBody>
          <a:bodyPr/>
          <a:lstStyle/>
          <a:p>
            <a:pPr eaLnBrk="1" hangingPunct="1"/>
            <a:r>
              <a:rPr lang="en-AU" altLang="en-US"/>
              <a:t>Supplementary Exams</a:t>
            </a:r>
          </a:p>
        </p:txBody>
      </p:sp>
      <p:sp>
        <p:nvSpPr>
          <p:cNvPr id="15363" name="Rectangle 3">
            <a:extLst>
              <a:ext uri="{FF2B5EF4-FFF2-40B4-BE49-F238E27FC236}">
                <a16:creationId xmlns:a16="http://schemas.microsoft.com/office/drawing/2014/main" id="{37D6D2C8-3757-B147-941B-50B60709A2C4}"/>
              </a:ext>
            </a:extLst>
          </p:cNvPr>
          <p:cNvSpPr>
            <a:spLocks noGrp="1" noChangeArrowheads="1"/>
          </p:cNvSpPr>
          <p:nvPr>
            <p:ph idx="1"/>
          </p:nvPr>
        </p:nvSpPr>
        <p:spPr/>
        <p:txBody>
          <a:bodyPr rtlCol="0">
            <a:normAutofit/>
          </a:bodyPr>
          <a:lstStyle/>
          <a:p>
            <a:pPr>
              <a:lnSpc>
                <a:spcPct val="80000"/>
              </a:lnSpc>
              <a:buFont typeface="Arial"/>
              <a:buChar char="•"/>
              <a:defRPr/>
            </a:pPr>
            <a:r>
              <a:rPr lang="en-AU" sz="2000"/>
              <a:t>The School does not normally offer a supplementary exam to a student who has sat a scheduled exam.</a:t>
            </a:r>
          </a:p>
          <a:p>
            <a:pPr>
              <a:lnSpc>
                <a:spcPct val="80000"/>
              </a:lnSpc>
              <a:buFont typeface="Arial"/>
              <a:buChar char="•"/>
              <a:defRPr/>
            </a:pPr>
            <a:r>
              <a:rPr lang="en-AU" sz="2000"/>
              <a:t> Supplementary Exams will be dealt with in accordance with student academic consideration policy (http://www.uow.edu.au/about/policy/UOW060110.html) 9.2 Timing of Supplementary Exams.  </a:t>
            </a:r>
          </a:p>
          <a:p>
            <a:pPr>
              <a:lnSpc>
                <a:spcPct val="80000"/>
              </a:lnSpc>
              <a:buFont typeface="Arial"/>
              <a:buChar char="•"/>
              <a:defRPr/>
            </a:pPr>
            <a:r>
              <a:rPr lang="en-AU" sz="2000"/>
              <a:t>While the School normally grants supplementary exams when the student does not sit the standard exam for an acceptable reason, each case will be assessed on its own merit and there is no guarantee a supplementary exam will be granted.  </a:t>
            </a:r>
          </a:p>
          <a:p>
            <a:pPr>
              <a:lnSpc>
                <a:spcPct val="80000"/>
              </a:lnSpc>
              <a:buFont typeface="Arial"/>
              <a:buChar char="•"/>
              <a:defRPr/>
            </a:pPr>
            <a:r>
              <a:rPr lang="en-AU" sz="2000"/>
              <a:t>If a supplementary exam is granted, you will normally be notified via SOLS Mail the time and date of this supplementary exam. You must follow the instructions given in the email message.  </a:t>
            </a:r>
          </a:p>
          <a:p>
            <a:pPr>
              <a:lnSpc>
                <a:spcPct val="80000"/>
              </a:lnSpc>
              <a:buFont typeface="Arial"/>
              <a:buChar char="•"/>
              <a:defRPr/>
            </a:pPr>
            <a:r>
              <a:rPr lang="en-AU" sz="2000"/>
              <a:t>Please note that if this is your last session and you are granted a supplementary exam, be aware that your results will not be processed in time to meet the graduation deadline. </a:t>
            </a:r>
          </a:p>
        </p:txBody>
      </p:sp>
      <p:sp>
        <p:nvSpPr>
          <p:cNvPr id="22532" name="Slide Number Placeholder 5">
            <a:extLst>
              <a:ext uri="{FF2B5EF4-FFF2-40B4-BE49-F238E27FC236}">
                <a16:creationId xmlns:a16="http://schemas.microsoft.com/office/drawing/2014/main" id="{FFBEC74E-C486-354E-B8A7-1484E2117C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FD7B4D44-611B-7A4C-9931-85A375B43CCE}" type="slidenum">
              <a:rPr lang="en-US" altLang="en-US" sz="1400">
                <a:solidFill>
                  <a:srgbClr val="000000"/>
                </a:solidFill>
              </a:rPr>
              <a:pPr>
                <a:spcBef>
                  <a:spcPct val="0"/>
                </a:spcBef>
                <a:buFontTx/>
                <a:buNone/>
              </a:pPr>
              <a:t>3</a:t>
            </a:fld>
            <a:endParaRPr lang="en-US" altLang="en-US" sz="1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a:extLst>
              <a:ext uri="{FF2B5EF4-FFF2-40B4-BE49-F238E27FC236}">
                <a16:creationId xmlns:a16="http://schemas.microsoft.com/office/drawing/2014/main" id="{E67DFD7B-2560-1F44-BE8B-09C2EAD2FCCE}"/>
              </a:ext>
            </a:extLst>
          </p:cNvPr>
          <p:cNvSpPr>
            <a:spLocks noGrp="1" noChangeArrowheads="1"/>
          </p:cNvSpPr>
          <p:nvPr>
            <p:ph type="title"/>
          </p:nvPr>
        </p:nvSpPr>
        <p:spPr/>
        <p:txBody>
          <a:bodyPr/>
          <a:lstStyle/>
          <a:p>
            <a:r>
              <a:rPr lang="en-US" altLang="en-US"/>
              <a:t>Employment Policies and Practices</a:t>
            </a:r>
          </a:p>
        </p:txBody>
      </p:sp>
      <p:sp>
        <p:nvSpPr>
          <p:cNvPr id="61443" name="Rectangle 5">
            <a:extLst>
              <a:ext uri="{FF2B5EF4-FFF2-40B4-BE49-F238E27FC236}">
                <a16:creationId xmlns:a16="http://schemas.microsoft.com/office/drawing/2014/main" id="{BD2D2528-03E1-5941-AAB6-14D159E4852C}"/>
              </a:ext>
            </a:extLst>
          </p:cNvPr>
          <p:cNvSpPr>
            <a:spLocks noGrp="1" noChangeArrowheads="1"/>
          </p:cNvSpPr>
          <p:nvPr>
            <p:ph idx="1"/>
          </p:nvPr>
        </p:nvSpPr>
        <p:spPr/>
        <p:txBody>
          <a:bodyPr/>
          <a:lstStyle/>
          <a:p>
            <a:r>
              <a:rPr lang="en-US" altLang="en-US"/>
              <a:t>Management should integrate solid information security concepts</a:t>
            </a:r>
          </a:p>
          <a:p>
            <a:pPr lvl="1"/>
            <a:r>
              <a:rPr lang="en-US" altLang="en-US"/>
              <a:t>Across all of the organization’s employment policies and practices</a:t>
            </a:r>
          </a:p>
          <a:p>
            <a:pPr lvl="1"/>
            <a:r>
              <a:rPr lang="en-US" altLang="en-US"/>
              <a:t>Including information security responsibilities into every employee’s job description and subsequent performance reviews </a:t>
            </a:r>
          </a:p>
          <a:p>
            <a:pPr lvl="2"/>
            <a:r>
              <a:rPr lang="en-US" altLang="en-US"/>
              <a:t>Can make an entire organization take information security more seriously</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1117A36D-2F78-A348-91C0-6EF23E37E086}"/>
              </a:ext>
            </a:extLst>
          </p:cNvPr>
          <p:cNvSpPr>
            <a:spLocks noGrp="1"/>
          </p:cNvSpPr>
          <p:nvPr>
            <p:ph type="title"/>
          </p:nvPr>
        </p:nvSpPr>
        <p:spPr/>
        <p:txBody>
          <a:bodyPr/>
          <a:lstStyle/>
          <a:p>
            <a:r>
              <a:rPr lang="en-AU" altLang="en-US"/>
              <a:t>Key outcomes	</a:t>
            </a:r>
          </a:p>
        </p:txBody>
      </p:sp>
      <p:sp>
        <p:nvSpPr>
          <p:cNvPr id="3" name="Content Placeholder 2">
            <a:extLst>
              <a:ext uri="{FF2B5EF4-FFF2-40B4-BE49-F238E27FC236}">
                <a16:creationId xmlns:a16="http://schemas.microsoft.com/office/drawing/2014/main" id="{EDE2C0DA-A381-2D44-8BEA-B544F9256156}"/>
              </a:ext>
            </a:extLst>
          </p:cNvPr>
          <p:cNvSpPr>
            <a:spLocks noGrp="1"/>
          </p:cNvSpPr>
          <p:nvPr>
            <p:ph idx="1"/>
          </p:nvPr>
        </p:nvSpPr>
        <p:spPr/>
        <p:txBody>
          <a:bodyPr/>
          <a:lstStyle/>
          <a:p>
            <a:pPr>
              <a:defRPr/>
            </a:pPr>
            <a:r>
              <a:rPr lang="en-AU" dirty="0"/>
              <a:t>Describe the security considerations in the process of employment.</a:t>
            </a:r>
          </a:p>
          <a:p>
            <a:pPr lvl="1">
              <a:defRPr/>
            </a:pPr>
            <a:r>
              <a:rPr lang="en-AU" dirty="0"/>
              <a:t>Hiring</a:t>
            </a:r>
          </a:p>
          <a:p>
            <a:pPr lvl="1">
              <a:defRPr/>
            </a:pPr>
            <a:r>
              <a:rPr lang="en-AU" dirty="0"/>
              <a:t>Firing</a:t>
            </a:r>
          </a:p>
          <a:p>
            <a:pPr marL="457200" lvl="1" indent="0">
              <a:buNone/>
              <a:defRPr/>
            </a:pPr>
            <a:endParaRPr lang="en-AU" dirty="0"/>
          </a:p>
        </p:txBody>
      </p:sp>
      <p:sp>
        <p:nvSpPr>
          <p:cNvPr id="63492" name="Slide Number Placeholder 3">
            <a:extLst>
              <a:ext uri="{FF2B5EF4-FFF2-40B4-BE49-F238E27FC236}">
                <a16:creationId xmlns:a16="http://schemas.microsoft.com/office/drawing/2014/main" id="{A2F84DF1-3909-E942-A133-B331CD52580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1FEAD6B9-55B1-A644-B5DB-AC9729568A3D}" type="slidenum">
              <a:rPr lang="en-US" altLang="en-US" sz="1400">
                <a:solidFill>
                  <a:srgbClr val="000000"/>
                </a:solidFill>
              </a:rPr>
              <a:pPr>
                <a:spcBef>
                  <a:spcPct val="0"/>
                </a:spcBef>
                <a:buFontTx/>
                <a:buNone/>
              </a:pPr>
              <a:t>31</a:t>
            </a:fld>
            <a:endParaRPr lang="en-US" altLang="en-US" sz="1400">
              <a:solidFill>
                <a:srgbClr val="000000"/>
              </a:solidFill>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itle 1">
            <a:extLst>
              <a:ext uri="{FF2B5EF4-FFF2-40B4-BE49-F238E27FC236}">
                <a16:creationId xmlns:a16="http://schemas.microsoft.com/office/drawing/2014/main" id="{B710A79F-30F5-D24C-9FB5-B7C521953203}"/>
              </a:ext>
            </a:extLst>
          </p:cNvPr>
          <p:cNvSpPr>
            <a:spLocks noGrp="1"/>
          </p:cNvSpPr>
          <p:nvPr>
            <p:ph type="title"/>
          </p:nvPr>
        </p:nvSpPr>
        <p:spPr/>
        <p:txBody>
          <a:bodyPr/>
          <a:lstStyle/>
          <a:p>
            <a:r>
              <a:rPr lang="en-AU" altLang="en-US"/>
              <a:t>Final notes</a:t>
            </a:r>
          </a:p>
        </p:txBody>
      </p:sp>
      <p:sp>
        <p:nvSpPr>
          <p:cNvPr id="64515" name="Content Placeholder 2">
            <a:extLst>
              <a:ext uri="{FF2B5EF4-FFF2-40B4-BE49-F238E27FC236}">
                <a16:creationId xmlns:a16="http://schemas.microsoft.com/office/drawing/2014/main" id="{3001FCD0-3EBD-5146-8C4D-A7E150782B15}"/>
              </a:ext>
            </a:extLst>
          </p:cNvPr>
          <p:cNvSpPr>
            <a:spLocks noGrp="1"/>
          </p:cNvSpPr>
          <p:nvPr>
            <p:ph idx="1"/>
          </p:nvPr>
        </p:nvSpPr>
        <p:spPr/>
        <p:txBody>
          <a:bodyPr/>
          <a:lstStyle/>
          <a:p>
            <a:r>
              <a:rPr lang="en-AU" altLang="en-US"/>
              <a:t>Information security management is about management, not technology</a:t>
            </a:r>
          </a:p>
          <a:p>
            <a:r>
              <a:rPr lang="en-AU" altLang="en-US"/>
              <a:t>It is the responsibility of the information security community, the information technology community, and the general business community to protect the organisation’s information assets</a:t>
            </a:r>
          </a:p>
          <a:p>
            <a:r>
              <a:rPr lang="en-AU" altLang="en-US"/>
              <a:t>Information security management is to support the strategic goal of the organisation</a:t>
            </a:r>
          </a:p>
          <a:p>
            <a:endParaRPr lang="en-AU" altLang="en-US"/>
          </a:p>
        </p:txBody>
      </p:sp>
      <p:sp>
        <p:nvSpPr>
          <p:cNvPr id="64516" name="Slide Number Placeholder 3">
            <a:extLst>
              <a:ext uri="{FF2B5EF4-FFF2-40B4-BE49-F238E27FC236}">
                <a16:creationId xmlns:a16="http://schemas.microsoft.com/office/drawing/2014/main" id="{4E085C9B-370A-8F43-81C0-44F9175A40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B0A789C9-DCC3-F74C-B388-2FF4762AB089}" type="slidenum">
              <a:rPr lang="en-US" altLang="en-US" sz="1400">
                <a:solidFill>
                  <a:srgbClr val="000000"/>
                </a:solidFill>
              </a:rPr>
              <a:pPr>
                <a:spcBef>
                  <a:spcPct val="0"/>
                </a:spcBef>
                <a:buFontTx/>
                <a:buNone/>
              </a:pPr>
              <a:t>32</a:t>
            </a:fld>
            <a:endParaRPr lang="en-US" altLang="en-US" sz="14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a:extLst>
              <a:ext uri="{FF2B5EF4-FFF2-40B4-BE49-F238E27FC236}">
                <a16:creationId xmlns:a16="http://schemas.microsoft.com/office/drawing/2014/main" id="{49A29D9F-A660-E443-84DF-B9DFC45A0D77}"/>
              </a:ext>
            </a:extLst>
          </p:cNvPr>
          <p:cNvSpPr>
            <a:spLocks noGrp="1"/>
          </p:cNvSpPr>
          <p:nvPr>
            <p:ph type="title"/>
          </p:nvPr>
        </p:nvSpPr>
        <p:spPr/>
        <p:txBody>
          <a:bodyPr/>
          <a:lstStyle/>
          <a:p>
            <a:r>
              <a:rPr lang="en-AU" altLang="en-US"/>
              <a:t>My final advices for the exam</a:t>
            </a:r>
          </a:p>
        </p:txBody>
      </p:sp>
      <p:sp>
        <p:nvSpPr>
          <p:cNvPr id="65539" name="Content Placeholder 2">
            <a:extLst>
              <a:ext uri="{FF2B5EF4-FFF2-40B4-BE49-F238E27FC236}">
                <a16:creationId xmlns:a16="http://schemas.microsoft.com/office/drawing/2014/main" id="{6E73C089-F479-2241-BEC4-4B4A09C69801}"/>
              </a:ext>
            </a:extLst>
          </p:cNvPr>
          <p:cNvSpPr>
            <a:spLocks noGrp="1"/>
          </p:cNvSpPr>
          <p:nvPr>
            <p:ph idx="1"/>
          </p:nvPr>
        </p:nvSpPr>
        <p:spPr/>
        <p:txBody>
          <a:bodyPr/>
          <a:lstStyle/>
          <a:p>
            <a:r>
              <a:rPr lang="en-US" altLang="en-US" dirty="0"/>
              <a:t>Have a look at the lecture notes</a:t>
            </a:r>
          </a:p>
          <a:p>
            <a:r>
              <a:rPr lang="en-US" altLang="en-US" dirty="0"/>
              <a:t>Have a look at the workshop questions</a:t>
            </a:r>
          </a:p>
          <a:p>
            <a:r>
              <a:rPr lang="en-US" altLang="en-US" dirty="0"/>
              <a:t>Good luck</a:t>
            </a:r>
          </a:p>
        </p:txBody>
      </p:sp>
      <p:sp>
        <p:nvSpPr>
          <p:cNvPr id="65540" name="Slide Number Placeholder 3">
            <a:extLst>
              <a:ext uri="{FF2B5EF4-FFF2-40B4-BE49-F238E27FC236}">
                <a16:creationId xmlns:a16="http://schemas.microsoft.com/office/drawing/2014/main" id="{7058B68A-BF02-2642-8155-985898E8892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6F17B2F4-00CA-F640-B7EE-0E50ADF45B86}" type="slidenum">
              <a:rPr lang="en-US" altLang="en-US" sz="1400">
                <a:solidFill>
                  <a:srgbClr val="000000"/>
                </a:solidFill>
              </a:rPr>
              <a:pPr>
                <a:spcBef>
                  <a:spcPct val="0"/>
                </a:spcBef>
                <a:buFontTx/>
                <a:buNone/>
              </a:pPr>
              <a:t>33</a:t>
            </a:fld>
            <a:endParaRPr lang="en-US" altLang="en-US" sz="14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293CC3C0-5550-8A49-B591-5DC3961DAFF8}"/>
              </a:ext>
            </a:extLst>
          </p:cNvPr>
          <p:cNvSpPr>
            <a:spLocks noGrp="1"/>
          </p:cNvSpPr>
          <p:nvPr>
            <p:ph type="title"/>
          </p:nvPr>
        </p:nvSpPr>
        <p:spPr/>
        <p:txBody>
          <a:bodyPr/>
          <a:lstStyle/>
          <a:p>
            <a:r>
              <a:rPr lang="en-AU" altLang="en-US"/>
              <a:t>Final Exam</a:t>
            </a:r>
          </a:p>
        </p:txBody>
      </p:sp>
      <p:sp>
        <p:nvSpPr>
          <p:cNvPr id="3" name="Content Placeholder 2">
            <a:extLst>
              <a:ext uri="{FF2B5EF4-FFF2-40B4-BE49-F238E27FC236}">
                <a16:creationId xmlns:a16="http://schemas.microsoft.com/office/drawing/2014/main" id="{72455FCA-768C-7C45-B049-AB273BD5F60E}"/>
              </a:ext>
            </a:extLst>
          </p:cNvPr>
          <p:cNvSpPr>
            <a:spLocks noGrp="1"/>
          </p:cNvSpPr>
          <p:nvPr>
            <p:ph idx="1"/>
          </p:nvPr>
        </p:nvSpPr>
        <p:spPr/>
        <p:txBody>
          <a:bodyPr/>
          <a:lstStyle/>
          <a:p>
            <a:pPr>
              <a:buFont typeface="Arial" charset="0"/>
              <a:buChar char="•"/>
              <a:defRPr/>
            </a:pPr>
            <a:r>
              <a:rPr lang="en-AU" dirty="0"/>
              <a:t>1 June 2023, from 16:00 to 19:00 (3 Hours)</a:t>
            </a:r>
          </a:p>
          <a:p>
            <a:pPr marL="0" indent="0">
              <a:buNone/>
              <a:defRPr/>
            </a:pPr>
            <a:r>
              <a:rPr lang="en-AU" altLang="en-US" dirty="0">
                <a:solidFill>
                  <a:srgbClr val="FF0000"/>
                </a:solidFill>
                <a:latin typeface="Arial" charset="0"/>
                <a:cs typeface="Arial" charset="0"/>
              </a:rPr>
              <a:t>Double check the exam timetable to ensure you are in the right exam at the right time.</a:t>
            </a:r>
          </a:p>
          <a:p>
            <a:pPr marL="0" indent="0">
              <a:buNone/>
              <a:defRPr/>
            </a:pPr>
            <a:endParaRPr lang="en-AU" dirty="0"/>
          </a:p>
          <a:p>
            <a:pPr>
              <a:buFont typeface="Arial" charset="0"/>
              <a:buChar char="•"/>
              <a:defRPr/>
            </a:pPr>
            <a:r>
              <a:rPr lang="en-AU" dirty="0"/>
              <a:t>Close Book</a:t>
            </a:r>
          </a:p>
        </p:txBody>
      </p:sp>
      <p:sp>
        <p:nvSpPr>
          <p:cNvPr id="23556" name="Slide Number Placeholder 3">
            <a:extLst>
              <a:ext uri="{FF2B5EF4-FFF2-40B4-BE49-F238E27FC236}">
                <a16:creationId xmlns:a16="http://schemas.microsoft.com/office/drawing/2014/main" id="{17C22212-45D5-784D-9D83-027D09B78C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813204A7-7738-9C49-983A-8F11D0BF814F}" type="slidenum">
              <a:rPr lang="en-US" altLang="en-US" sz="1400">
                <a:solidFill>
                  <a:srgbClr val="000000"/>
                </a:solidFill>
              </a:rPr>
              <a:pPr>
                <a:spcBef>
                  <a:spcPct val="0"/>
                </a:spcBef>
                <a:buFontTx/>
                <a:buNone/>
              </a:pPr>
              <a:t>4</a:t>
            </a:fld>
            <a:endParaRPr lang="en-US" altLang="en-US" sz="14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0BA84FC3-8DA6-2540-8D82-B4EF708E4C3F}"/>
              </a:ext>
            </a:extLst>
          </p:cNvPr>
          <p:cNvSpPr>
            <a:spLocks noGrp="1"/>
          </p:cNvSpPr>
          <p:nvPr>
            <p:ph type="title"/>
          </p:nvPr>
        </p:nvSpPr>
        <p:spPr/>
        <p:txBody>
          <a:bodyPr/>
          <a:lstStyle/>
          <a:p>
            <a:r>
              <a:rPr lang="en-AU" altLang="en-US"/>
              <a:t>Final Exam</a:t>
            </a:r>
          </a:p>
        </p:txBody>
      </p:sp>
      <p:sp>
        <p:nvSpPr>
          <p:cNvPr id="24579" name="Content Placeholder 2">
            <a:extLst>
              <a:ext uri="{FF2B5EF4-FFF2-40B4-BE49-F238E27FC236}">
                <a16:creationId xmlns:a16="http://schemas.microsoft.com/office/drawing/2014/main" id="{076BB79E-A637-0A47-AAF0-2E52894D2807}"/>
              </a:ext>
            </a:extLst>
          </p:cNvPr>
          <p:cNvSpPr>
            <a:spLocks noGrp="1"/>
          </p:cNvSpPr>
          <p:nvPr>
            <p:ph idx="1"/>
          </p:nvPr>
        </p:nvSpPr>
        <p:spPr/>
        <p:txBody>
          <a:bodyPr/>
          <a:lstStyle/>
          <a:p>
            <a:r>
              <a:rPr lang="en-AU" altLang="en-US" dirty="0"/>
              <a:t>Total marks: 50</a:t>
            </a:r>
          </a:p>
          <a:p>
            <a:r>
              <a:rPr lang="en-AU" altLang="en-US" dirty="0"/>
              <a:t>Part A (10 marks)</a:t>
            </a:r>
          </a:p>
          <a:p>
            <a:pPr lvl="1"/>
            <a:r>
              <a:rPr lang="en-AU" altLang="en-US" dirty="0"/>
              <a:t>5 multiple choice questions</a:t>
            </a:r>
          </a:p>
          <a:p>
            <a:pPr lvl="1"/>
            <a:r>
              <a:rPr lang="en-AU" altLang="en-US" dirty="0"/>
              <a:t>Each question only has ONE correct answer</a:t>
            </a:r>
          </a:p>
          <a:p>
            <a:pPr lvl="1"/>
            <a:r>
              <a:rPr lang="en-AU" altLang="en-US" dirty="0"/>
              <a:t>Get 2 marks for a correct answer</a:t>
            </a:r>
          </a:p>
        </p:txBody>
      </p:sp>
      <p:sp>
        <p:nvSpPr>
          <p:cNvPr id="24581" name="Slide Number Placeholder 4">
            <a:extLst>
              <a:ext uri="{FF2B5EF4-FFF2-40B4-BE49-F238E27FC236}">
                <a16:creationId xmlns:a16="http://schemas.microsoft.com/office/drawing/2014/main" id="{2B4C71B9-B7A9-7643-8A8B-74081B971E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2666A791-B529-8745-9DB9-12752C49BBC4}" type="slidenum">
              <a:rPr lang="en-AU" altLang="en-US" sz="1400">
                <a:solidFill>
                  <a:srgbClr val="000000"/>
                </a:solidFill>
              </a:rPr>
              <a:pPr>
                <a:spcBef>
                  <a:spcPct val="0"/>
                </a:spcBef>
                <a:buFontTx/>
                <a:buNone/>
              </a:pPr>
              <a:t>5</a:t>
            </a:fld>
            <a:endParaRPr lang="en-AU" altLang="en-US" sz="14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3DA9485-156E-8445-8284-C95A32146265}"/>
              </a:ext>
            </a:extLst>
          </p:cNvPr>
          <p:cNvSpPr>
            <a:spLocks noGrp="1"/>
          </p:cNvSpPr>
          <p:nvPr>
            <p:ph type="title"/>
          </p:nvPr>
        </p:nvSpPr>
        <p:spPr/>
        <p:txBody>
          <a:bodyPr/>
          <a:lstStyle/>
          <a:p>
            <a:r>
              <a:rPr lang="en-AU" altLang="en-US"/>
              <a:t>Final Exam</a:t>
            </a:r>
          </a:p>
        </p:txBody>
      </p:sp>
      <p:sp>
        <p:nvSpPr>
          <p:cNvPr id="25603" name="Content Placeholder 2">
            <a:extLst>
              <a:ext uri="{FF2B5EF4-FFF2-40B4-BE49-F238E27FC236}">
                <a16:creationId xmlns:a16="http://schemas.microsoft.com/office/drawing/2014/main" id="{C7900C42-DEC6-5144-8F79-7CBF657F229F}"/>
              </a:ext>
            </a:extLst>
          </p:cNvPr>
          <p:cNvSpPr>
            <a:spLocks noGrp="1"/>
          </p:cNvSpPr>
          <p:nvPr>
            <p:ph idx="1"/>
          </p:nvPr>
        </p:nvSpPr>
        <p:spPr/>
        <p:txBody>
          <a:bodyPr/>
          <a:lstStyle/>
          <a:p>
            <a:r>
              <a:rPr lang="en-AU" altLang="en-US" dirty="0"/>
              <a:t>Part B (30 marks)</a:t>
            </a:r>
          </a:p>
          <a:p>
            <a:pPr lvl="1"/>
            <a:r>
              <a:rPr lang="en-AU" altLang="en-US" dirty="0"/>
              <a:t>15 short answer questions</a:t>
            </a:r>
          </a:p>
        </p:txBody>
      </p:sp>
      <p:sp>
        <p:nvSpPr>
          <p:cNvPr id="25605" name="Slide Number Placeholder 4">
            <a:extLst>
              <a:ext uri="{FF2B5EF4-FFF2-40B4-BE49-F238E27FC236}">
                <a16:creationId xmlns:a16="http://schemas.microsoft.com/office/drawing/2014/main" id="{789493D6-9A90-EF46-90B1-D7F979D1B0F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2D90BD3B-1F32-C944-BE85-68ACC4E1B071}" type="slidenum">
              <a:rPr lang="en-AU" altLang="en-US" sz="1400">
                <a:solidFill>
                  <a:srgbClr val="000000"/>
                </a:solidFill>
              </a:rPr>
              <a:pPr>
                <a:spcBef>
                  <a:spcPct val="0"/>
                </a:spcBef>
                <a:buFontTx/>
                <a:buNone/>
              </a:pPr>
              <a:t>6</a:t>
            </a:fld>
            <a:endParaRPr lang="en-AU" altLang="en-US" sz="14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D2FA553-B95D-D44A-8CD2-250427E279D4}"/>
              </a:ext>
            </a:extLst>
          </p:cNvPr>
          <p:cNvSpPr>
            <a:spLocks noGrp="1"/>
          </p:cNvSpPr>
          <p:nvPr>
            <p:ph type="title"/>
          </p:nvPr>
        </p:nvSpPr>
        <p:spPr/>
        <p:txBody>
          <a:bodyPr/>
          <a:lstStyle/>
          <a:p>
            <a:r>
              <a:rPr lang="en-AU" altLang="en-US"/>
              <a:t>Final Exam</a:t>
            </a:r>
          </a:p>
        </p:txBody>
      </p:sp>
      <p:sp>
        <p:nvSpPr>
          <p:cNvPr id="26627" name="Content Placeholder 2">
            <a:extLst>
              <a:ext uri="{FF2B5EF4-FFF2-40B4-BE49-F238E27FC236}">
                <a16:creationId xmlns:a16="http://schemas.microsoft.com/office/drawing/2014/main" id="{6EDD823F-B1B7-6242-935A-43F1B31AC4F2}"/>
              </a:ext>
            </a:extLst>
          </p:cNvPr>
          <p:cNvSpPr>
            <a:spLocks noGrp="1"/>
          </p:cNvSpPr>
          <p:nvPr>
            <p:ph idx="1"/>
          </p:nvPr>
        </p:nvSpPr>
        <p:spPr/>
        <p:txBody>
          <a:bodyPr/>
          <a:lstStyle/>
          <a:p>
            <a:r>
              <a:rPr lang="en-AU" altLang="en-US" dirty="0"/>
              <a:t>Part C (10 marks)</a:t>
            </a:r>
          </a:p>
          <a:p>
            <a:pPr lvl="1"/>
            <a:r>
              <a:rPr lang="en-AU" altLang="en-US" dirty="0"/>
              <a:t>A case study</a:t>
            </a:r>
          </a:p>
          <a:p>
            <a:pPr lvl="1"/>
            <a:r>
              <a:rPr lang="en-AU" altLang="en-US" dirty="0"/>
              <a:t>Two questions (5 mark each)</a:t>
            </a:r>
          </a:p>
        </p:txBody>
      </p:sp>
      <p:sp>
        <p:nvSpPr>
          <p:cNvPr id="26629" name="Slide Number Placeholder 4">
            <a:extLst>
              <a:ext uri="{FF2B5EF4-FFF2-40B4-BE49-F238E27FC236}">
                <a16:creationId xmlns:a16="http://schemas.microsoft.com/office/drawing/2014/main" id="{38BB26C1-86E6-A04B-9FD4-6B861CF3FE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C559885D-DC80-3B4C-94D8-300C4FA7BC3A}" type="slidenum">
              <a:rPr lang="en-AU" altLang="en-US" sz="1400">
                <a:solidFill>
                  <a:srgbClr val="000000"/>
                </a:solidFill>
              </a:rPr>
              <a:pPr>
                <a:spcBef>
                  <a:spcPct val="0"/>
                </a:spcBef>
                <a:buFontTx/>
                <a:buNone/>
              </a:pPr>
              <a:t>7</a:t>
            </a:fld>
            <a:endParaRPr lang="en-AU" altLang="en-US" sz="14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a:extLst>
              <a:ext uri="{FF2B5EF4-FFF2-40B4-BE49-F238E27FC236}">
                <a16:creationId xmlns:a16="http://schemas.microsoft.com/office/drawing/2014/main" id="{531B9C06-BB67-AE4C-A888-D6A3E2C107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A9A49EC3-4604-FE43-B848-C8FE3710D623}" type="slidenum">
              <a:rPr lang="en-AU" altLang="en-US" sz="1400"/>
              <a:pPr>
                <a:spcBef>
                  <a:spcPct val="0"/>
                </a:spcBef>
                <a:buFontTx/>
                <a:buNone/>
              </a:pPr>
              <a:t>8</a:t>
            </a:fld>
            <a:endParaRPr lang="en-AU" altLang="en-US" sz="1400"/>
          </a:p>
        </p:txBody>
      </p:sp>
      <p:graphicFrame>
        <p:nvGraphicFramePr>
          <p:cNvPr id="4" name="Group 373">
            <a:extLst>
              <a:ext uri="{FF2B5EF4-FFF2-40B4-BE49-F238E27FC236}">
                <a16:creationId xmlns:a16="http://schemas.microsoft.com/office/drawing/2014/main" id="{DB9CDE2B-18B1-9543-9D64-E2D2F1973463}"/>
              </a:ext>
            </a:extLst>
          </p:cNvPr>
          <p:cNvGraphicFramePr>
            <a:graphicFrameLocks/>
          </p:cNvGraphicFramePr>
          <p:nvPr>
            <p:extLst>
              <p:ext uri="{D42A27DB-BD31-4B8C-83A1-F6EECF244321}">
                <p14:modId xmlns:p14="http://schemas.microsoft.com/office/powerpoint/2010/main" val="853189111"/>
              </p:ext>
            </p:extLst>
          </p:nvPr>
        </p:nvGraphicFramePr>
        <p:xfrm>
          <a:off x="3387725" y="202260"/>
          <a:ext cx="8548242" cy="6253169"/>
        </p:xfrm>
        <a:graphic>
          <a:graphicData uri="http://schemas.openxmlformats.org/drawingml/2006/table">
            <a:tbl>
              <a:tblPr/>
              <a:tblGrid>
                <a:gridCol w="795710">
                  <a:extLst>
                    <a:ext uri="{9D8B030D-6E8A-4147-A177-3AD203B41FA5}">
                      <a16:colId xmlns:a16="http://schemas.microsoft.com/office/drawing/2014/main" val="20000"/>
                    </a:ext>
                  </a:extLst>
                </a:gridCol>
                <a:gridCol w="4861503">
                  <a:extLst>
                    <a:ext uri="{9D8B030D-6E8A-4147-A177-3AD203B41FA5}">
                      <a16:colId xmlns:a16="http://schemas.microsoft.com/office/drawing/2014/main" val="20001"/>
                    </a:ext>
                  </a:extLst>
                </a:gridCol>
                <a:gridCol w="2891029">
                  <a:extLst>
                    <a:ext uri="{9D8B030D-6E8A-4147-A177-3AD203B41FA5}">
                      <a16:colId xmlns:a16="http://schemas.microsoft.com/office/drawing/2014/main" val="20002"/>
                    </a:ext>
                  </a:extLst>
                </a:gridCol>
              </a:tblGrid>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FFFF"/>
                          </a:solidFill>
                          <a:effectLst/>
                          <a:latin typeface="Flamauow Book" pitchFamily="50" charset="0"/>
                        </a:rPr>
                        <a:t>Week</a:t>
                      </a:r>
                      <a:endParaRPr kumimoji="0" lang="en-AU" altLang="en-US" sz="1800" b="1" i="0" u="none" strike="noStrike" cap="none" normalizeH="0" baseline="0" dirty="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Lecture Topics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a:ln>
                            <a:noFill/>
                          </a:ln>
                          <a:solidFill>
                            <a:srgbClr val="FFFFFF"/>
                          </a:solidFill>
                          <a:effectLst/>
                          <a:latin typeface="Flamauow Book" pitchFamily="50" charset="0"/>
                        </a:rPr>
                        <a:t>Readings</a:t>
                      </a:r>
                      <a:endParaRPr kumimoji="0" lang="en-AU" altLang="en-US" sz="1800" b="1" i="0" u="none" strike="noStrike" cap="none" normalizeH="0" baseline="0">
                        <a:ln>
                          <a:noFill/>
                        </a:ln>
                        <a:solidFill>
                          <a:schemeClr val="tx1"/>
                        </a:solidFill>
                        <a:effectLst/>
                        <a:latin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4BACC6"/>
                    </a:solidFill>
                  </a:tcPr>
                </a:tc>
                <a:extLst>
                  <a:ext uri="{0D108BD9-81ED-4DB2-BD59-A6C34878D82A}">
                    <a16:rowId xmlns:a16="http://schemas.microsoft.com/office/drawing/2014/main" val="1000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chemeClr val="tx1"/>
                          </a:solidFill>
                          <a:effectLst/>
                          <a:latin typeface="Arial" pitchFamily="34" charset="0"/>
                          <a:cs typeface="Arial" pitchFamily="34" charset="0"/>
                        </a:rPr>
                        <a:t>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Introduction and overview of the subject</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Chapter 1 /  No Tutorials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chemeClr val="tx1"/>
                          </a:solidFill>
                          <a:effectLst/>
                          <a:latin typeface="Arial" pitchFamily="34" charset="0"/>
                          <a:cs typeface="Arial" pitchFamily="34" charset="0"/>
                        </a:rPr>
                        <a:t>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a:ln>
                            <a:noFill/>
                          </a:ln>
                          <a:solidFill>
                            <a:srgbClr val="000000"/>
                          </a:solidFill>
                          <a:effectLst/>
                          <a:latin typeface="Flamauow Book" pitchFamily="50" charset="0"/>
                        </a:rPr>
                        <a:t>Information security management</a:t>
                      </a:r>
                      <a:endParaRPr kumimoji="0" lang="en-AU" altLang="en-US" sz="1800" b="0" i="0" u="none" strike="noStrike" cap="none" normalizeH="0" baseline="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rgbClr val="000000"/>
                          </a:solidFill>
                          <a:effectLst/>
                          <a:latin typeface="Flamauow Book" pitchFamily="50" charset="0"/>
                        </a:rPr>
                        <a:t>Chapter 1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2"/>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security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3"/>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Planning for contingencies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4"/>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Information security policy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4</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5"/>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7</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Developing the security program</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5</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6"/>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8</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Security management models &amp; practices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6, 7</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7"/>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AU" altLang="en-US" sz="1800" b="0" i="0" u="none" strike="noStrike" cap="none" normalizeH="0" baseline="0" dirty="0">
                          <a:ln>
                            <a:noFill/>
                          </a:ln>
                          <a:solidFill>
                            <a:schemeClr val="tx1"/>
                          </a:solidFill>
                          <a:effectLst/>
                          <a:latin typeface="Flamauow Book" pitchFamily="50" charset="0"/>
                        </a:rPr>
                        <a:t>Risk management: identifying and accessing risk</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8</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08"/>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Risk management: controlling risk</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9</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09"/>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11</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AU" altLang="en-US" sz="1800" b="0" i="0" u="none" strike="noStrike" cap="none" normalizeH="0" baseline="0" dirty="0">
                          <a:ln>
                            <a:noFill/>
                          </a:ln>
                          <a:solidFill>
                            <a:schemeClr val="tx1"/>
                          </a:solidFill>
                          <a:effectLst/>
                          <a:latin typeface="Flamauow Book" pitchFamily="50" charset="0"/>
                        </a:rPr>
                        <a:t>Protection mechanisms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10</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0"/>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Arial" pitchFamily="34" charset="0"/>
                          <a:cs typeface="Arial" pitchFamily="34" charset="0"/>
                        </a:rPr>
                        <a:t>12</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Personnel and security, Law and Ethics</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AU" altLang="en-US" sz="1800" b="0" i="0" u="none" strike="noStrike" cap="none" normalizeH="0" baseline="0" dirty="0">
                          <a:ln>
                            <a:noFill/>
                          </a:ln>
                          <a:solidFill>
                            <a:schemeClr val="tx1"/>
                          </a:solidFill>
                          <a:effectLst/>
                          <a:latin typeface="Flamauow Book" pitchFamily="50" charset="0"/>
                        </a:rPr>
                        <a:t>Chapter 11, 12</a:t>
                      </a: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E3EA"/>
                    </a:solidFill>
                  </a:tcPr>
                </a:tc>
                <a:extLst>
                  <a:ext uri="{0D108BD9-81ED-4DB2-BD59-A6C34878D82A}">
                    <a16:rowId xmlns:a16="http://schemas.microsoft.com/office/drawing/2014/main" val="10011"/>
                  </a:ext>
                </a:extLst>
              </a:tr>
              <a:tr h="481013">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Arial" pitchFamily="34" charset="0"/>
                          <a:cs typeface="Arial" pitchFamily="34" charset="0"/>
                        </a:rPr>
                        <a:t>13</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defTabSz="457200"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defTabSz="45720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defTabSz="4572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defTabSz="4572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defTabSz="4572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AU" altLang="en-US" sz="1800" b="1" i="0" u="none" strike="noStrike" cap="none" normalizeH="0" baseline="0" dirty="0">
                          <a:ln>
                            <a:noFill/>
                          </a:ln>
                          <a:solidFill>
                            <a:srgbClr val="FF0000"/>
                          </a:solidFill>
                          <a:effectLst/>
                          <a:latin typeface="Arial" pitchFamily="34" charset="0"/>
                          <a:cs typeface="Arial" pitchFamily="34" charset="0"/>
                        </a:rPr>
                        <a:t>Revision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tc>
                  <a:txBody>
                    <a:bodyPr/>
                    <a:lstStyle>
                      <a:lvl1pPr eaLnBrk="0" hangingPunct="0">
                        <a:spcBef>
                          <a:spcPct val="20000"/>
                        </a:spcBef>
                        <a:buFont typeface="Arial" pitchFamily="34" charset="0"/>
                        <a:defRPr sz="2000">
                          <a:solidFill>
                            <a:schemeClr val="tx1"/>
                          </a:solidFill>
                          <a:latin typeface="Arial" pitchFamily="34" charset="0"/>
                          <a:cs typeface="Arial" pitchFamily="34" charset="0"/>
                        </a:defRPr>
                      </a:lvl1pPr>
                      <a:lvl2pPr marL="742950" indent="-285750" eaLnBrk="0" hangingPunct="0">
                        <a:spcBef>
                          <a:spcPct val="20000"/>
                        </a:spcBef>
                        <a:buFont typeface="Arial" pitchFamily="34" charset="0"/>
                        <a:defRPr sz="2400">
                          <a:solidFill>
                            <a:schemeClr val="tx1"/>
                          </a:solidFill>
                          <a:latin typeface="Arial" pitchFamily="34" charset="0"/>
                          <a:cs typeface="Arial" pitchFamily="34" charset="0"/>
                        </a:defRPr>
                      </a:lvl2pPr>
                      <a:lvl3pPr marL="1143000" indent="-228600" eaLnBrk="0" hangingPunct="0">
                        <a:spcBef>
                          <a:spcPct val="20000"/>
                        </a:spcBef>
                        <a:buFont typeface="Arial" pitchFamily="34" charset="0"/>
                        <a:defRPr sz="2000">
                          <a:solidFill>
                            <a:schemeClr val="tx1"/>
                          </a:solidFill>
                          <a:latin typeface="Flamauow Book" pitchFamily="50" charset="0"/>
                          <a:cs typeface="Arial" pitchFamily="34" charset="0"/>
                        </a:defRPr>
                      </a:lvl3pPr>
                      <a:lvl4pPr marL="1600200" indent="-228600" eaLnBrk="0" hangingPunct="0">
                        <a:spcBef>
                          <a:spcPct val="20000"/>
                        </a:spcBef>
                        <a:buFont typeface="Arial" pitchFamily="34" charset="0"/>
                        <a:defRPr>
                          <a:solidFill>
                            <a:schemeClr val="tx1"/>
                          </a:solidFill>
                          <a:latin typeface="Flamauow Book" pitchFamily="50" charset="0"/>
                          <a:cs typeface="Arial" pitchFamily="34" charset="0"/>
                        </a:defRPr>
                      </a:lvl4pPr>
                      <a:lvl5pPr marL="2057400" indent="-228600" eaLnBrk="0" hangingPunct="0">
                        <a:spcBef>
                          <a:spcPct val="20000"/>
                        </a:spcBef>
                        <a:buFont typeface="Arial" pitchFamily="34" charset="0"/>
                        <a:defRPr>
                          <a:solidFill>
                            <a:schemeClr val="tx1"/>
                          </a:solidFill>
                          <a:latin typeface="Flamauow Book" pitchFamily="50" charset="0"/>
                          <a:cs typeface="Arial" pitchFamily="34" charset="0"/>
                        </a:defRPr>
                      </a:lvl5pPr>
                      <a:lvl6pPr marL="25146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6pPr>
                      <a:lvl7pPr marL="29718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7pPr>
                      <a:lvl8pPr marL="34290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8pPr>
                      <a:lvl9pPr marL="3886200" indent="-228600" eaLnBrk="0" fontAlgn="base" hangingPunct="0">
                        <a:spcBef>
                          <a:spcPct val="20000"/>
                        </a:spcBef>
                        <a:spcAft>
                          <a:spcPct val="0"/>
                        </a:spcAft>
                        <a:buFont typeface="Arial" pitchFamily="34" charset="0"/>
                        <a:defRPr>
                          <a:solidFill>
                            <a:schemeClr val="tx1"/>
                          </a:solidFill>
                          <a:latin typeface="Flamauow Book" pitchFamily="50" charset="0"/>
                          <a:cs typeface="Arial" pitchFamily="34" charset="0"/>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AU" altLang="en-US" sz="1800" b="0" i="0" u="none" strike="noStrike" cap="none" normalizeH="0" baseline="0" dirty="0">
                        <a:ln>
                          <a:noFill/>
                        </a:ln>
                        <a:solidFill>
                          <a:schemeClr val="tx1"/>
                        </a:solidFill>
                        <a:effectLst/>
                        <a:latin typeface="Arial" pitchFamily="34" charset="0"/>
                        <a:cs typeface="Arial"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F1F5"/>
                    </a:solidFill>
                  </a:tcPr>
                </a:tc>
                <a:extLst>
                  <a:ext uri="{0D108BD9-81ED-4DB2-BD59-A6C34878D82A}">
                    <a16:rowId xmlns:a16="http://schemas.microsoft.com/office/drawing/2014/main" val="10012"/>
                  </a:ext>
                </a:extLst>
              </a:tr>
            </a:tbl>
          </a:graphicData>
        </a:graphic>
      </p:graphicFrame>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4">
            <a:extLst>
              <a:ext uri="{FF2B5EF4-FFF2-40B4-BE49-F238E27FC236}">
                <a16:creationId xmlns:a16="http://schemas.microsoft.com/office/drawing/2014/main" id="{3EF76903-CAA6-DB45-AC98-739768E412DE}"/>
              </a:ext>
            </a:extLst>
          </p:cNvPr>
          <p:cNvSpPr>
            <a:spLocks noGrp="1"/>
          </p:cNvSpPr>
          <p:nvPr>
            <p:ph type="title"/>
          </p:nvPr>
        </p:nvSpPr>
        <p:spPr/>
        <p:txBody>
          <a:bodyPr/>
          <a:lstStyle/>
          <a:p>
            <a:pPr eaLnBrk="1" hangingPunct="1"/>
            <a:r>
              <a:rPr lang="en-US" altLang="en-US"/>
              <a:t>CNSS Security Model</a:t>
            </a:r>
          </a:p>
        </p:txBody>
      </p:sp>
      <p:sp>
        <p:nvSpPr>
          <p:cNvPr id="28675" name="Content Placeholder 11">
            <a:extLst>
              <a:ext uri="{FF2B5EF4-FFF2-40B4-BE49-F238E27FC236}">
                <a16:creationId xmlns:a16="http://schemas.microsoft.com/office/drawing/2014/main" id="{3E21A41B-9AFB-8847-9029-503204775CC5}"/>
              </a:ext>
            </a:extLst>
          </p:cNvPr>
          <p:cNvSpPr>
            <a:spLocks noGrp="1"/>
          </p:cNvSpPr>
          <p:nvPr>
            <p:ph idx="1"/>
          </p:nvPr>
        </p:nvSpPr>
        <p:spPr/>
        <p:txBody>
          <a:bodyPr/>
          <a:lstStyle/>
          <a:p>
            <a:pPr eaLnBrk="1" hangingPunct="1"/>
            <a:endParaRPr lang="en-US" altLang="en-US" dirty="0"/>
          </a:p>
        </p:txBody>
      </p:sp>
      <p:sp>
        <p:nvSpPr>
          <p:cNvPr id="28678" name="Slide Number Placeholder 12">
            <a:extLst>
              <a:ext uri="{FF2B5EF4-FFF2-40B4-BE49-F238E27FC236}">
                <a16:creationId xmlns:a16="http://schemas.microsoft.com/office/drawing/2014/main" id="{15464A31-2D8F-E44B-8FF3-1875E8562E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Flamauow Book" pitchFamily="50" charset="0"/>
                <a:cs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Flamauow Book" pitchFamily="50"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lamauow Book" pitchFamily="50" charset="0"/>
                <a:cs typeface="Arial" panose="020B0604020202020204" pitchFamily="34" charset="0"/>
              </a:defRPr>
            </a:lvl9pPr>
          </a:lstStyle>
          <a:p>
            <a:pPr>
              <a:spcBef>
                <a:spcPct val="0"/>
              </a:spcBef>
              <a:buFontTx/>
              <a:buNone/>
            </a:pPr>
            <a:fld id="{829AEDC8-C7D2-DA40-81FC-8ADA1E8E2094}" type="slidenum">
              <a:rPr lang="en-US" altLang="en-US" sz="1400">
                <a:solidFill>
                  <a:srgbClr val="000000"/>
                </a:solidFill>
              </a:rPr>
              <a:pPr>
                <a:spcBef>
                  <a:spcPct val="0"/>
                </a:spcBef>
                <a:buFontTx/>
                <a:buNone/>
              </a:pPr>
              <a:t>9</a:t>
            </a:fld>
            <a:endParaRPr lang="en-US" altLang="en-US" sz="1400">
              <a:solidFill>
                <a:srgbClr val="000000"/>
              </a:solidFill>
            </a:endParaRPr>
          </a:p>
        </p:txBody>
      </p:sp>
      <p:pic>
        <p:nvPicPr>
          <p:cNvPr id="28676" name="Picture 6">
            <a:extLst>
              <a:ext uri="{FF2B5EF4-FFF2-40B4-BE49-F238E27FC236}">
                <a16:creationId xmlns:a16="http://schemas.microsoft.com/office/drawing/2014/main" id="{E8B560EB-99C5-1D4E-A5E9-4C441AEF3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172816"/>
            <a:ext cx="8072438"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 name="Rectangle 3">
            <a:extLst>
              <a:ext uri="{FF2B5EF4-FFF2-40B4-BE49-F238E27FC236}">
                <a16:creationId xmlns:a16="http://schemas.microsoft.com/office/drawing/2014/main" id="{A79D13CB-3834-1E44-845C-D946492944E8}"/>
              </a:ext>
            </a:extLst>
          </p:cNvPr>
          <p:cNvSpPr txBox="1">
            <a:spLocks noChangeArrowheads="1"/>
          </p:cNvSpPr>
          <p:nvPr/>
        </p:nvSpPr>
        <p:spPr>
          <a:xfrm>
            <a:off x="2667000" y="4876800"/>
            <a:ext cx="4953000" cy="533400"/>
          </a:xfrm>
          <a:prstGeom prst="rect">
            <a:avLst/>
          </a:prstGeom>
        </p:spPr>
        <p:txBody>
          <a:bodyPr/>
          <a:lstStyle/>
          <a:p>
            <a:pPr marL="342900" indent="-342900">
              <a:spcBef>
                <a:spcPct val="20000"/>
              </a:spcBef>
              <a:defRPr/>
            </a:pPr>
            <a:r>
              <a:rPr lang="en-US" sz="1600" b="1" kern="0" dirty="0">
                <a:solidFill>
                  <a:schemeClr val="bg1"/>
                </a:solidFill>
                <a:latin typeface="+mn-lt"/>
              </a:rPr>
              <a:t>Figure 1-2 CNSS security Model</a:t>
            </a:r>
          </a:p>
        </p:txBody>
      </p:sp>
    </p:spTree>
  </p:cSld>
  <p:clrMapOvr>
    <a:masterClrMapping/>
  </p:clrMapOvr>
  <p:transition spd="slow"/>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ec03_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c03" id="{E8B29301-31E6-A848-BCD6-610B6DA4B39E}" vid="{1B9EC679-941E-A94A-BA8A-CCE2BDC3B90E}"/>
    </a:ext>
  </a:ext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628</TotalTime>
  <Words>1691</Words>
  <Application>Microsoft Office PowerPoint</Application>
  <PresentationFormat>宽屏</PresentationFormat>
  <Paragraphs>267</Paragraphs>
  <Slides>33</Slides>
  <Notes>14</Notes>
  <HiddenSlides>1</HiddenSlides>
  <MMClips>0</MMClips>
  <ScaleCrop>false</ScaleCrop>
  <HeadingPairs>
    <vt:vector size="6" baseType="variant">
      <vt:variant>
        <vt:lpstr>已用的字体</vt:lpstr>
      </vt:variant>
      <vt:variant>
        <vt:i4>10</vt:i4>
      </vt:variant>
      <vt:variant>
        <vt:lpstr>主题</vt:lpstr>
      </vt:variant>
      <vt:variant>
        <vt:i4>4</vt:i4>
      </vt:variant>
      <vt:variant>
        <vt:lpstr>幻灯片标题</vt:lpstr>
      </vt:variant>
      <vt:variant>
        <vt:i4>33</vt:i4>
      </vt:variant>
    </vt:vector>
  </HeadingPairs>
  <TitlesOfParts>
    <vt:vector size="47" baseType="lpstr">
      <vt:lpstr>Flamauow Book</vt:lpstr>
      <vt:lpstr>等线</vt:lpstr>
      <vt:lpstr>Arial</vt:lpstr>
      <vt:lpstr>Calibri</vt:lpstr>
      <vt:lpstr>Calibri Light</vt:lpstr>
      <vt:lpstr>Comic Sans MS</vt:lpstr>
      <vt:lpstr>Courier New</vt:lpstr>
      <vt:lpstr>Lucida Calligraphy</vt:lpstr>
      <vt:lpstr>Times New Roman</vt:lpstr>
      <vt:lpstr>Wingdings</vt:lpstr>
      <vt:lpstr>1_Custom Design</vt:lpstr>
      <vt:lpstr>2_Custom Design</vt:lpstr>
      <vt:lpstr>Custom Design</vt:lpstr>
      <vt:lpstr>Lec03_1</vt:lpstr>
      <vt:lpstr>CSIT988/CSIT488 Security, Ethics and Professionalism Week 13: Revision</vt:lpstr>
      <vt:lpstr>Technical Fail</vt:lpstr>
      <vt:lpstr>Supplementary Exams</vt:lpstr>
      <vt:lpstr>Final Exam</vt:lpstr>
      <vt:lpstr>Final Exam</vt:lpstr>
      <vt:lpstr>Final Exam</vt:lpstr>
      <vt:lpstr>Final Exam</vt:lpstr>
      <vt:lpstr>PowerPoint 演示文稿</vt:lpstr>
      <vt:lpstr>CNSS Security Model</vt:lpstr>
      <vt:lpstr>Key outcomes</vt:lpstr>
      <vt:lpstr>Management Characteristics</vt:lpstr>
      <vt:lpstr>Principles of Information Security Management</vt:lpstr>
      <vt:lpstr>Project Management (cont’d.)</vt:lpstr>
      <vt:lpstr>Key outcomes</vt:lpstr>
      <vt:lpstr>Fundamentals of Contingency Planning</vt:lpstr>
      <vt:lpstr>Key outcomes</vt:lpstr>
      <vt:lpstr>Policy</vt:lpstr>
      <vt:lpstr>Key outcomes </vt:lpstr>
      <vt:lpstr>Organizing for Security</vt:lpstr>
      <vt:lpstr>Implementing Security Education, Training, and Awareness Programs</vt:lpstr>
      <vt:lpstr>Key outcomes</vt:lpstr>
      <vt:lpstr>Access Control Models</vt:lpstr>
      <vt:lpstr>Key outcomes </vt:lpstr>
      <vt:lpstr>Benchmarking</vt:lpstr>
      <vt:lpstr>Key outcomes </vt:lpstr>
      <vt:lpstr>Risk management</vt:lpstr>
      <vt:lpstr>Key outcomes</vt:lpstr>
      <vt:lpstr>Protection mechanisms</vt:lpstr>
      <vt:lpstr>Key outcomes</vt:lpstr>
      <vt:lpstr>Employment Policies and Practices</vt:lpstr>
      <vt:lpstr>Key outcomes </vt:lpstr>
      <vt:lpstr>Final notes</vt:lpstr>
      <vt:lpstr>My final advices for the exam</vt:lpstr>
    </vt:vector>
  </TitlesOfParts>
  <Company>Faculty of Informatics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ISIT937 Information Technology Security and Risk Management</dc:title>
  <dc:creator>win</dc:creator>
  <cp:lastModifiedBy>guangyou</cp:lastModifiedBy>
  <cp:revision>85</cp:revision>
  <dcterms:created xsi:type="dcterms:W3CDTF">2011-02-07T22:44:11Z</dcterms:created>
  <dcterms:modified xsi:type="dcterms:W3CDTF">2024-04-25T06:44:37Z</dcterms:modified>
</cp:coreProperties>
</file>