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handoutMasterIdLst>
    <p:handoutMasterId r:id="rId22"/>
  </p:handoutMasterIdLst>
  <p:sldIdLst>
    <p:sldId id="256" r:id="rId2"/>
    <p:sldId id="261" r:id="rId3"/>
    <p:sldId id="262" r:id="rId4"/>
    <p:sldId id="264" r:id="rId5"/>
    <p:sldId id="272" r:id="rId6"/>
    <p:sldId id="266" r:id="rId7"/>
    <p:sldId id="283" r:id="rId8"/>
    <p:sldId id="287" r:id="rId9"/>
    <p:sldId id="288" r:id="rId10"/>
    <p:sldId id="273" r:id="rId11"/>
    <p:sldId id="267" r:id="rId12"/>
    <p:sldId id="274" r:id="rId13"/>
    <p:sldId id="289" r:id="rId14"/>
    <p:sldId id="275" r:id="rId15"/>
    <p:sldId id="278" r:id="rId16"/>
    <p:sldId id="290" r:id="rId17"/>
    <p:sldId id="281" r:id="rId18"/>
    <p:sldId id="284" r:id="rId19"/>
    <p:sldId id="260" r:id="rId20"/>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FAADD"/>
    <a:srgbClr val="4472C4"/>
    <a:srgbClr val="00B0AE"/>
    <a:srgbClr val="006766"/>
    <a:srgbClr val="6E9FC5"/>
    <a:srgbClr val="8FAADC"/>
    <a:srgbClr val="08172A"/>
    <a:srgbClr val="0D2441"/>
    <a:srgbClr val="0057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11" autoAdjust="0"/>
    <p:restoredTop sz="67397"/>
  </p:normalViewPr>
  <p:slideViewPr>
    <p:cSldViewPr snapToGrid="0">
      <p:cViewPr varScale="1">
        <p:scale>
          <a:sx n="80" d="100"/>
          <a:sy n="80" d="100"/>
        </p:scale>
        <p:origin x="1408"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80" d="100"/>
        <a:sy n="180" d="100"/>
      </p:scale>
      <p:origin x="0" y="0"/>
    </p:cViewPr>
  </p:sorterViewPr>
  <p:notesViewPr>
    <p:cSldViewPr snapToGrid="0">
      <p:cViewPr varScale="1">
        <p:scale>
          <a:sx n="67" d="100"/>
          <a:sy n="67" d="100"/>
        </p:scale>
        <p:origin x="3120" y="5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05AB57D-623F-4B10-9289-BF7A801BF1EA}" type="datetimeFigureOut">
              <a:rPr lang="zh-CN" altLang="en-US" smtClean="0"/>
              <a:t>2023/12/11</a:t>
            </a:fld>
            <a:endParaRPr lang="zh-CN" alt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79F54D4-77D2-40EA-8CA7-6208EE26C46C}"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DB7CCD-A818-D54F-A171-F3F3CB05014D}" type="datetimeFigureOut">
              <a:rPr lang="en-US" smtClean="0"/>
              <a:t>12/11/23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E2ABE3-C6CE-4549-B92F-AD7E1C4CCABC}" type="slidenum">
              <a:rPr lang="en-US" smtClean="0"/>
              <a:t>‹#›</a:t>
            </a:fld>
            <a:endParaRPr lang="en-US"/>
          </a:p>
        </p:txBody>
      </p:sp>
    </p:spTree>
    <p:extLst>
      <p:ext uri="{BB962C8B-B14F-4D97-AF65-F5344CB8AC3E}">
        <p14:creationId xmlns:p14="http://schemas.microsoft.com/office/powerpoint/2010/main" val="4281738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b="0" i="0" dirty="0">
                <a:solidFill>
                  <a:srgbClr val="374151"/>
                </a:solidFill>
                <a:effectLst/>
                <a:latin typeface="Söhne"/>
              </a:rPr>
              <a:t>Good afternoon, everyone. My name is Yinqiao</a:t>
            </a:r>
            <a:r>
              <a:rPr lang="zh-CN" altLang="en-US" sz="2000" b="0" i="0" dirty="0">
                <a:solidFill>
                  <a:srgbClr val="374151"/>
                </a:solidFill>
                <a:effectLst/>
                <a:latin typeface="Söhne"/>
              </a:rPr>
              <a:t> </a:t>
            </a:r>
            <a:r>
              <a:rPr lang="en-US" altLang="zh-CN" sz="2000" b="0" i="0" dirty="0">
                <a:solidFill>
                  <a:srgbClr val="374151"/>
                </a:solidFill>
                <a:effectLst/>
                <a:latin typeface="Söhne"/>
              </a:rPr>
              <a:t>Li. </a:t>
            </a:r>
            <a:r>
              <a:rPr lang="en-AU" sz="2000" b="0" i="0" dirty="0">
                <a:solidFill>
                  <a:srgbClr val="374151"/>
                </a:solidFill>
                <a:effectLst/>
                <a:latin typeface="Söhne"/>
              </a:rPr>
              <a:t>I'm delighted to welcome you to our team's Final report. </a:t>
            </a:r>
            <a:endParaRPr lang="en-US" sz="2000" dirty="0"/>
          </a:p>
        </p:txBody>
      </p:sp>
      <p:sp>
        <p:nvSpPr>
          <p:cNvPr id="4" name="Slide Number Placeholder 3"/>
          <p:cNvSpPr>
            <a:spLocks noGrp="1"/>
          </p:cNvSpPr>
          <p:nvPr>
            <p:ph type="sldNum" sz="quarter" idx="5"/>
          </p:nvPr>
        </p:nvSpPr>
        <p:spPr/>
        <p:txBody>
          <a:bodyPr/>
          <a:lstStyle/>
          <a:p>
            <a:fld id="{47E2ABE3-C6CE-4549-B92F-AD7E1C4CCABC}" type="slidenum">
              <a:rPr lang="en-US" smtClean="0"/>
              <a:t>1</a:t>
            </a:fld>
            <a:endParaRPr lang="en-US"/>
          </a:p>
        </p:txBody>
      </p:sp>
    </p:spTree>
    <p:extLst>
      <p:ext uri="{BB962C8B-B14F-4D97-AF65-F5344CB8AC3E}">
        <p14:creationId xmlns:p14="http://schemas.microsoft.com/office/powerpoint/2010/main" val="4143167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u="none" strike="noStrike" dirty="0">
                <a:solidFill>
                  <a:srgbClr val="374151"/>
                </a:solidFill>
                <a:effectLst/>
                <a:latin typeface="Söhne"/>
              </a:rPr>
              <a:t>And we reconsider the privacy issue and decide to manage and store the data on Cloud. Only the admin account can have access, thus the privacy data will not leak in the local network.</a:t>
            </a:r>
            <a:endParaRPr lang="en-US" dirty="0"/>
          </a:p>
        </p:txBody>
      </p:sp>
      <p:sp>
        <p:nvSpPr>
          <p:cNvPr id="4" name="Slide Number Placeholder 3"/>
          <p:cNvSpPr>
            <a:spLocks noGrp="1"/>
          </p:cNvSpPr>
          <p:nvPr>
            <p:ph type="sldNum" sz="quarter" idx="5"/>
          </p:nvPr>
        </p:nvSpPr>
        <p:spPr/>
        <p:txBody>
          <a:bodyPr/>
          <a:lstStyle/>
          <a:p>
            <a:fld id="{47E2ABE3-C6CE-4549-B92F-AD7E1C4CCABC}" type="slidenum">
              <a:rPr lang="en-US" smtClean="0"/>
              <a:t>13</a:t>
            </a:fld>
            <a:endParaRPr lang="en-US"/>
          </a:p>
        </p:txBody>
      </p:sp>
    </p:spTree>
    <p:extLst>
      <p:ext uri="{BB962C8B-B14F-4D97-AF65-F5344CB8AC3E}">
        <p14:creationId xmlns:p14="http://schemas.microsoft.com/office/powerpoint/2010/main" val="1461759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0" i="0" u="none" strike="noStrike" dirty="0">
                <a:solidFill>
                  <a:srgbClr val="374151"/>
                </a:solidFill>
                <a:effectLst/>
                <a:latin typeface="Söhne"/>
              </a:rPr>
              <a:t>Turning on to the attendance management module, here we can track attendance status, with clear indicators for arrivals, departures, and exceptions.</a:t>
            </a:r>
            <a:endParaRPr lang="en-US" dirty="0"/>
          </a:p>
        </p:txBody>
      </p:sp>
      <p:sp>
        <p:nvSpPr>
          <p:cNvPr id="4" name="Slide Number Placeholder 3"/>
          <p:cNvSpPr>
            <a:spLocks noGrp="1"/>
          </p:cNvSpPr>
          <p:nvPr>
            <p:ph type="sldNum" sz="quarter" idx="5"/>
          </p:nvPr>
        </p:nvSpPr>
        <p:spPr/>
        <p:txBody>
          <a:bodyPr/>
          <a:lstStyle/>
          <a:p>
            <a:fld id="{47E2ABE3-C6CE-4549-B92F-AD7E1C4CCABC}" type="slidenum">
              <a:rPr lang="en-US" smtClean="0"/>
              <a:t>14</a:t>
            </a:fld>
            <a:endParaRPr lang="en-US"/>
          </a:p>
        </p:txBody>
      </p:sp>
    </p:spTree>
    <p:extLst>
      <p:ext uri="{BB962C8B-B14F-4D97-AF65-F5344CB8AC3E}">
        <p14:creationId xmlns:p14="http://schemas.microsoft.com/office/powerpoint/2010/main" val="709465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u="none" strike="noStrike" dirty="0">
                <a:solidFill>
                  <a:srgbClr val="374151"/>
                </a:solidFill>
                <a:effectLst/>
                <a:latin typeface="Söhne"/>
              </a:rPr>
              <a:t>We mentioned fingerprint and notification pushing</a:t>
            </a:r>
            <a:r>
              <a:rPr lang="en-AU" altLang="zh-CN" b="0" i="0" u="none" strike="noStrike" dirty="0">
                <a:solidFill>
                  <a:srgbClr val="374151"/>
                </a:solidFill>
                <a:effectLst/>
                <a:latin typeface="Söhne"/>
              </a:rPr>
              <a:t> </a:t>
            </a:r>
            <a:r>
              <a:rPr lang="en-AU" b="0" i="0" u="none" strike="noStrike" dirty="0">
                <a:solidFill>
                  <a:srgbClr val="374151"/>
                </a:solidFill>
                <a:effectLst/>
                <a:latin typeface="Söhne"/>
              </a:rPr>
              <a:t>on WeChat, this two modules in mid-term.</a:t>
            </a:r>
            <a:endParaRPr lang="en-US" dirty="0"/>
          </a:p>
        </p:txBody>
      </p:sp>
      <p:sp>
        <p:nvSpPr>
          <p:cNvPr id="4" name="Slide Number Placeholder 3"/>
          <p:cNvSpPr>
            <a:spLocks noGrp="1"/>
          </p:cNvSpPr>
          <p:nvPr>
            <p:ph type="sldNum" sz="quarter" idx="5"/>
          </p:nvPr>
        </p:nvSpPr>
        <p:spPr/>
        <p:txBody>
          <a:bodyPr/>
          <a:lstStyle/>
          <a:p>
            <a:fld id="{47E2ABE3-C6CE-4549-B92F-AD7E1C4CCABC}" type="slidenum">
              <a:rPr lang="en-US" smtClean="0"/>
              <a:t>16</a:t>
            </a:fld>
            <a:endParaRPr lang="en-US"/>
          </a:p>
        </p:txBody>
      </p:sp>
    </p:spTree>
    <p:extLst>
      <p:ext uri="{BB962C8B-B14F-4D97-AF65-F5344CB8AC3E}">
        <p14:creationId xmlns:p14="http://schemas.microsoft.com/office/powerpoint/2010/main" val="1942079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u="none" strike="noStrike" dirty="0">
                <a:solidFill>
                  <a:srgbClr val="374151"/>
                </a:solidFill>
                <a:effectLst/>
                <a:latin typeface="Söhne"/>
              </a:rPr>
              <a:t>We mentioned fingerprint and notification pushing</a:t>
            </a:r>
            <a:r>
              <a:rPr lang="en-AU" altLang="zh-CN" b="0" i="0" u="none" strike="noStrike" dirty="0">
                <a:solidFill>
                  <a:srgbClr val="374151"/>
                </a:solidFill>
                <a:effectLst/>
                <a:latin typeface="Söhne"/>
              </a:rPr>
              <a:t> </a:t>
            </a:r>
            <a:r>
              <a:rPr lang="en-AU" b="0" i="0" u="none" strike="noStrike" dirty="0">
                <a:solidFill>
                  <a:srgbClr val="374151"/>
                </a:solidFill>
                <a:effectLst/>
                <a:latin typeface="Söhne"/>
              </a:rPr>
              <a:t>on WeChat, this two modules in mid-term.</a:t>
            </a:r>
            <a:endParaRPr lang="en-US" dirty="0"/>
          </a:p>
        </p:txBody>
      </p:sp>
      <p:sp>
        <p:nvSpPr>
          <p:cNvPr id="4" name="Slide Number Placeholder 3"/>
          <p:cNvSpPr>
            <a:spLocks noGrp="1"/>
          </p:cNvSpPr>
          <p:nvPr>
            <p:ph type="sldNum" sz="quarter" idx="5"/>
          </p:nvPr>
        </p:nvSpPr>
        <p:spPr/>
        <p:txBody>
          <a:bodyPr/>
          <a:lstStyle/>
          <a:p>
            <a:fld id="{47E2ABE3-C6CE-4549-B92F-AD7E1C4CCABC}" type="slidenum">
              <a:rPr lang="en-US" smtClean="0"/>
              <a:t>17</a:t>
            </a:fld>
            <a:endParaRPr lang="en-US"/>
          </a:p>
        </p:txBody>
      </p:sp>
    </p:spTree>
    <p:extLst>
      <p:ext uri="{BB962C8B-B14F-4D97-AF65-F5344CB8AC3E}">
        <p14:creationId xmlns:p14="http://schemas.microsoft.com/office/powerpoint/2010/main" val="34476625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b="0" i="0" u="none" strike="noStrike" dirty="0">
                <a:solidFill>
                  <a:srgbClr val="374151"/>
                </a:solidFill>
                <a:effectLst/>
                <a:latin typeface="Söhne"/>
              </a:rPr>
              <a:t>The decision whether to embed the fingerprint recognition feature was made after reassessment. We decided to concise this module given the fact</a:t>
            </a:r>
            <a:r>
              <a:rPr lang="zh-CN" altLang="en-US" b="0" i="0" u="none" strike="noStrike" dirty="0">
                <a:solidFill>
                  <a:srgbClr val="374151"/>
                </a:solidFill>
                <a:effectLst/>
                <a:latin typeface="Söhne"/>
              </a:rPr>
              <a:t> </a:t>
            </a:r>
            <a:r>
              <a:rPr lang="en-US" altLang="zh-CN" b="0" i="0" u="none" strike="noStrike" dirty="0">
                <a:solidFill>
                  <a:srgbClr val="374151"/>
                </a:solidFill>
                <a:effectLst/>
                <a:latin typeface="Söhne"/>
              </a:rPr>
              <a:t>that we already have a </a:t>
            </a:r>
            <a:r>
              <a:rPr lang="en-AU" altLang="zh-CN" b="0" i="0" u="none" strike="noStrike" dirty="0">
                <a:solidFill>
                  <a:srgbClr val="374151"/>
                </a:solidFill>
                <a:effectLst/>
                <a:latin typeface="Söhne"/>
              </a:rPr>
              <a:t> facial recognition module.</a:t>
            </a:r>
          </a:p>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b="0" i="0" u="none" strike="noStrike" dirty="0">
                <a:solidFill>
                  <a:srgbClr val="374151"/>
                </a:solidFill>
                <a:effectLst/>
                <a:latin typeface="Söhne"/>
              </a:rPr>
              <a:t>And we successfully integrate the message pushing module on </a:t>
            </a:r>
            <a:r>
              <a:rPr lang="en-AU" altLang="zh-CN" b="0" i="0" u="none" strike="noStrike" dirty="0" err="1">
                <a:solidFill>
                  <a:srgbClr val="374151"/>
                </a:solidFill>
                <a:effectLst/>
                <a:latin typeface="Söhne"/>
              </a:rPr>
              <a:t>Wechat</a:t>
            </a:r>
            <a:r>
              <a:rPr lang="en-AU" altLang="zh-CN" b="0" i="0" u="none" strike="noStrike" dirty="0">
                <a:solidFill>
                  <a:srgbClr val="374151"/>
                </a:solidFill>
                <a:effectLst/>
                <a:latin typeface="Söhne"/>
              </a:rPr>
              <a:t>, enabling users to view the lasted statistics smooth and flat.</a:t>
            </a:r>
            <a:endParaRPr lang="en-US" altLang="zh-CN" dirty="0"/>
          </a:p>
        </p:txBody>
      </p:sp>
      <p:sp>
        <p:nvSpPr>
          <p:cNvPr id="4" name="Slide Number Placeholder 3"/>
          <p:cNvSpPr>
            <a:spLocks noGrp="1"/>
          </p:cNvSpPr>
          <p:nvPr>
            <p:ph type="sldNum" sz="quarter" idx="5"/>
          </p:nvPr>
        </p:nvSpPr>
        <p:spPr/>
        <p:txBody>
          <a:bodyPr/>
          <a:lstStyle/>
          <a:p>
            <a:fld id="{47E2ABE3-C6CE-4549-B92F-AD7E1C4CCABC}" type="slidenum">
              <a:rPr lang="en-US" smtClean="0"/>
              <a:t>18</a:t>
            </a:fld>
            <a:endParaRPr lang="en-US"/>
          </a:p>
        </p:txBody>
      </p:sp>
    </p:spTree>
    <p:extLst>
      <p:ext uri="{BB962C8B-B14F-4D97-AF65-F5344CB8AC3E}">
        <p14:creationId xmlns:p14="http://schemas.microsoft.com/office/powerpoint/2010/main" val="3404472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a:solidFill>
                  <a:srgbClr val="374151"/>
                </a:solidFill>
                <a:effectLst/>
                <a:latin typeface="Söhne"/>
              </a:rPr>
              <a:t>In the next few minutes, I'll walk you through the core components of our project, including a brief on what we've been working on, the different modules and the complement part for development.</a:t>
            </a:r>
            <a:endParaRPr lang="en-US" dirty="0"/>
          </a:p>
          <a:p>
            <a:pPr algn="l"/>
            <a:r>
              <a:rPr lang="en-AU" b="0" i="0" dirty="0">
                <a:solidFill>
                  <a:srgbClr val="374151"/>
                </a:solidFill>
                <a:effectLst/>
                <a:latin typeface="Söhne"/>
              </a:rPr>
              <a:t>By the end of this presentation, I hope to provide you a clear picture of our project and a comprehensive understanding of the delicate design we have been putting in.</a:t>
            </a:r>
          </a:p>
          <a:p>
            <a:endParaRPr lang="en-US" dirty="0"/>
          </a:p>
        </p:txBody>
      </p:sp>
      <p:sp>
        <p:nvSpPr>
          <p:cNvPr id="4" name="Slide Number Placeholder 3"/>
          <p:cNvSpPr>
            <a:spLocks noGrp="1"/>
          </p:cNvSpPr>
          <p:nvPr>
            <p:ph type="sldNum" sz="quarter" idx="5"/>
          </p:nvPr>
        </p:nvSpPr>
        <p:spPr/>
        <p:txBody>
          <a:bodyPr/>
          <a:lstStyle/>
          <a:p>
            <a:fld id="{47E2ABE3-C6CE-4549-B92F-AD7E1C4CCABC}" type="slidenum">
              <a:rPr lang="en-US" smtClean="0"/>
              <a:t>2</a:t>
            </a:fld>
            <a:endParaRPr lang="en-US"/>
          </a:p>
        </p:txBody>
      </p:sp>
    </p:spTree>
    <p:extLst>
      <p:ext uri="{BB962C8B-B14F-4D97-AF65-F5344CB8AC3E}">
        <p14:creationId xmlns:p14="http://schemas.microsoft.com/office/powerpoint/2010/main" val="2302355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374151"/>
                </a:solidFill>
                <a:effectLst/>
                <a:latin typeface="Söhne"/>
              </a:rPr>
              <a:t>Our </a:t>
            </a:r>
            <a:r>
              <a:rPr lang="en-AU" b="0" i="0" dirty="0">
                <a:solidFill>
                  <a:srgbClr val="ECECF1"/>
                </a:solidFill>
                <a:effectLst/>
                <a:latin typeface="Söhne"/>
              </a:rPr>
              <a:t>Facial Recognition Attendance System</a:t>
            </a:r>
            <a:r>
              <a:rPr lang="zh-CN" altLang="en-US" b="0" i="0" dirty="0">
                <a:solidFill>
                  <a:srgbClr val="ECECF1"/>
                </a:solidFill>
                <a:effectLst/>
                <a:latin typeface="Söhne"/>
              </a:rPr>
              <a:t> </a:t>
            </a:r>
            <a:r>
              <a:rPr lang="en-AU" altLang="zh-CN" b="0" i="0" dirty="0">
                <a:solidFill>
                  <a:srgbClr val="374151"/>
                </a:solidFill>
                <a:effectLst/>
                <a:latin typeface="Söhne"/>
              </a:rPr>
              <a:t>P</a:t>
            </a:r>
            <a:r>
              <a:rPr lang="en-AU" b="0" i="0" dirty="0">
                <a:solidFill>
                  <a:srgbClr val="374151"/>
                </a:solidFill>
                <a:effectLst/>
                <a:latin typeface="Söhne"/>
              </a:rPr>
              <a:t>roject is a comprehensive solution designed to help attendance management. Including attendance management based on Face ID and the innovation of statistics automatic pushing on WeChat.</a:t>
            </a:r>
          </a:p>
          <a:p>
            <a:endParaRPr lang="en-US" dirty="0"/>
          </a:p>
        </p:txBody>
      </p:sp>
      <p:sp>
        <p:nvSpPr>
          <p:cNvPr id="4" name="Slide Number Placeholder 3"/>
          <p:cNvSpPr>
            <a:spLocks noGrp="1"/>
          </p:cNvSpPr>
          <p:nvPr>
            <p:ph type="sldNum" sz="quarter" idx="5"/>
          </p:nvPr>
        </p:nvSpPr>
        <p:spPr/>
        <p:txBody>
          <a:bodyPr/>
          <a:lstStyle/>
          <a:p>
            <a:fld id="{47E2ABE3-C6CE-4549-B92F-AD7E1C4CCABC}" type="slidenum">
              <a:rPr lang="en-US" smtClean="0"/>
              <a:t>4</a:t>
            </a:fld>
            <a:endParaRPr lang="en-US"/>
          </a:p>
        </p:txBody>
      </p:sp>
    </p:spTree>
    <p:extLst>
      <p:ext uri="{BB962C8B-B14F-4D97-AF65-F5344CB8AC3E}">
        <p14:creationId xmlns:p14="http://schemas.microsoft.com/office/powerpoint/2010/main" val="2639063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0" i="0" dirty="0">
                <a:solidFill>
                  <a:srgbClr val="374151"/>
                </a:solidFill>
                <a:effectLst/>
                <a:latin typeface="Söhne"/>
              </a:rPr>
              <a:t>We’ve divided the tasks among our team members, focusing on their strengths to maximize efficiency</a:t>
            </a:r>
            <a:r>
              <a:rPr lang="en-US" altLang="zh-CN" b="0" i="0" dirty="0">
                <a:solidFill>
                  <a:srgbClr val="374151"/>
                </a:solidFill>
                <a:effectLst/>
                <a:latin typeface="Söhne"/>
              </a:rPr>
              <a:t>.And there is no difference from other groups.</a:t>
            </a:r>
            <a:endParaRPr lang="en-US" dirty="0"/>
          </a:p>
        </p:txBody>
      </p:sp>
      <p:sp>
        <p:nvSpPr>
          <p:cNvPr id="4" name="Slide Number Placeholder 3"/>
          <p:cNvSpPr>
            <a:spLocks noGrp="1"/>
          </p:cNvSpPr>
          <p:nvPr>
            <p:ph type="sldNum" sz="quarter" idx="5"/>
          </p:nvPr>
        </p:nvSpPr>
        <p:spPr/>
        <p:txBody>
          <a:bodyPr/>
          <a:lstStyle/>
          <a:p>
            <a:fld id="{47E2ABE3-C6CE-4549-B92F-AD7E1C4CCABC}" type="slidenum">
              <a:rPr lang="en-US" smtClean="0"/>
              <a:t>6</a:t>
            </a:fld>
            <a:endParaRPr lang="en-US"/>
          </a:p>
        </p:txBody>
      </p:sp>
    </p:spTree>
    <p:extLst>
      <p:ext uri="{BB962C8B-B14F-4D97-AF65-F5344CB8AC3E}">
        <p14:creationId xmlns:p14="http://schemas.microsoft.com/office/powerpoint/2010/main" val="186162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ltLang="zh-CN" b="0" i="0" dirty="0">
                <a:solidFill>
                  <a:srgbClr val="374151"/>
                </a:solidFill>
                <a:effectLst/>
                <a:latin typeface="Söhne"/>
              </a:rPr>
              <a:t>We’ve divided the tasks among our team members, focusing on their strengths to maximize efficiency</a:t>
            </a:r>
            <a:r>
              <a:rPr lang="en-US" altLang="zh-CN" b="0" i="0" dirty="0">
                <a:solidFill>
                  <a:srgbClr val="374151"/>
                </a:solidFill>
                <a:effectLst/>
                <a:latin typeface="Söhne"/>
              </a:rPr>
              <a:t>.And there is no difference from other groups.</a:t>
            </a:r>
            <a:endParaRPr lang="en-US" altLang="zh-CN" dirty="0"/>
          </a:p>
          <a:p>
            <a:endParaRPr lang="en-US" dirty="0"/>
          </a:p>
        </p:txBody>
      </p:sp>
      <p:sp>
        <p:nvSpPr>
          <p:cNvPr id="4" name="Slide Number Placeholder 3"/>
          <p:cNvSpPr>
            <a:spLocks noGrp="1"/>
          </p:cNvSpPr>
          <p:nvPr>
            <p:ph type="sldNum" sz="quarter" idx="5"/>
          </p:nvPr>
        </p:nvSpPr>
        <p:spPr/>
        <p:txBody>
          <a:bodyPr/>
          <a:lstStyle/>
          <a:p>
            <a:fld id="{47E2ABE3-C6CE-4549-B92F-AD7E1C4CCABC}" type="slidenum">
              <a:rPr lang="en-US" smtClean="0"/>
              <a:t>7</a:t>
            </a:fld>
            <a:endParaRPr lang="en-US"/>
          </a:p>
        </p:txBody>
      </p:sp>
    </p:spTree>
    <p:extLst>
      <p:ext uri="{BB962C8B-B14F-4D97-AF65-F5344CB8AC3E}">
        <p14:creationId xmlns:p14="http://schemas.microsoft.com/office/powerpoint/2010/main" val="1765756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the first two months, we basically complete the main modules development.</a:t>
            </a:r>
          </a:p>
          <a:p>
            <a:endParaRPr kumimoji="1" lang="zh-CN" altLang="en-US" dirty="0"/>
          </a:p>
        </p:txBody>
      </p:sp>
      <p:sp>
        <p:nvSpPr>
          <p:cNvPr id="4" name="灯片编号占位符 3"/>
          <p:cNvSpPr>
            <a:spLocks noGrp="1"/>
          </p:cNvSpPr>
          <p:nvPr>
            <p:ph type="sldNum" sz="quarter" idx="5"/>
          </p:nvPr>
        </p:nvSpPr>
        <p:spPr/>
        <p:txBody>
          <a:bodyPr/>
          <a:lstStyle/>
          <a:p>
            <a:fld id="{47E2ABE3-C6CE-4549-B92F-AD7E1C4CCABC}" type="slidenum">
              <a:rPr lang="en-US" smtClean="0"/>
              <a:t>8</a:t>
            </a:fld>
            <a:endParaRPr lang="en-US"/>
          </a:p>
        </p:txBody>
      </p:sp>
    </p:spTree>
    <p:extLst>
      <p:ext uri="{BB962C8B-B14F-4D97-AF65-F5344CB8AC3E}">
        <p14:creationId xmlns:p14="http://schemas.microsoft.com/office/powerpoint/2010/main" val="30365047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the following weeks after mid term report, we finished the translation work of front view and the complement of notification pushing module.</a:t>
            </a:r>
            <a:endParaRPr kumimoji="1" lang="zh-CN" altLang="en-US" dirty="0"/>
          </a:p>
        </p:txBody>
      </p:sp>
      <p:sp>
        <p:nvSpPr>
          <p:cNvPr id="4" name="灯片编号占位符 3"/>
          <p:cNvSpPr>
            <a:spLocks noGrp="1"/>
          </p:cNvSpPr>
          <p:nvPr>
            <p:ph type="sldNum" sz="quarter" idx="5"/>
          </p:nvPr>
        </p:nvSpPr>
        <p:spPr/>
        <p:txBody>
          <a:bodyPr/>
          <a:lstStyle/>
          <a:p>
            <a:fld id="{47E2ABE3-C6CE-4549-B92F-AD7E1C4CCABC}" type="slidenum">
              <a:rPr lang="en-US" smtClean="0"/>
              <a:t>9</a:t>
            </a:fld>
            <a:endParaRPr lang="en-US"/>
          </a:p>
        </p:txBody>
      </p:sp>
    </p:spTree>
    <p:extLst>
      <p:ext uri="{BB962C8B-B14F-4D97-AF65-F5344CB8AC3E}">
        <p14:creationId xmlns:p14="http://schemas.microsoft.com/office/powerpoint/2010/main" val="1143123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0" i="0" u="none" strike="noStrike" dirty="0">
                <a:solidFill>
                  <a:srgbClr val="374151"/>
                </a:solidFill>
                <a:effectLst/>
                <a:latin typeface="Söhne"/>
              </a:rPr>
              <a:t>Our system features modules for Face Recognition, Attendance Recording, and User Management. NFC and Fingerprint Recognition are in development and pending evaluation for integration.</a:t>
            </a:r>
            <a:endParaRPr lang="en-US" dirty="0"/>
          </a:p>
          <a:p>
            <a:endParaRPr lang="en-US" dirty="0"/>
          </a:p>
        </p:txBody>
      </p:sp>
      <p:sp>
        <p:nvSpPr>
          <p:cNvPr id="4" name="Slide Number Placeholder 3"/>
          <p:cNvSpPr>
            <a:spLocks noGrp="1"/>
          </p:cNvSpPr>
          <p:nvPr>
            <p:ph type="sldNum" sz="quarter" idx="5"/>
          </p:nvPr>
        </p:nvSpPr>
        <p:spPr/>
        <p:txBody>
          <a:bodyPr/>
          <a:lstStyle/>
          <a:p>
            <a:fld id="{47E2ABE3-C6CE-4549-B92F-AD7E1C4CCABC}" type="slidenum">
              <a:rPr lang="en-US" smtClean="0"/>
              <a:t>11</a:t>
            </a:fld>
            <a:endParaRPr lang="en-US"/>
          </a:p>
        </p:txBody>
      </p:sp>
    </p:spTree>
    <p:extLst>
      <p:ext uri="{BB962C8B-B14F-4D97-AF65-F5344CB8AC3E}">
        <p14:creationId xmlns:p14="http://schemas.microsoft.com/office/powerpoint/2010/main" val="329861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solidFill>
                  <a:srgbClr val="374151"/>
                </a:solidFill>
                <a:effectLst/>
                <a:latin typeface="Söhne"/>
              </a:rPr>
              <a:t>We’ve introduced the Face ID module last month, Bur it remained privacy issues. </a:t>
            </a:r>
            <a:endParaRPr lang="en-US" dirty="0"/>
          </a:p>
        </p:txBody>
      </p:sp>
      <p:sp>
        <p:nvSpPr>
          <p:cNvPr id="4" name="Slide Number Placeholder 3"/>
          <p:cNvSpPr>
            <a:spLocks noGrp="1"/>
          </p:cNvSpPr>
          <p:nvPr>
            <p:ph type="sldNum" sz="quarter" idx="5"/>
          </p:nvPr>
        </p:nvSpPr>
        <p:spPr/>
        <p:txBody>
          <a:bodyPr/>
          <a:lstStyle/>
          <a:p>
            <a:fld id="{47E2ABE3-C6CE-4549-B92F-AD7E1C4CCABC}" type="slidenum">
              <a:rPr lang="en-US" smtClean="0"/>
              <a:t>12</a:t>
            </a:fld>
            <a:endParaRPr lang="en-US"/>
          </a:p>
        </p:txBody>
      </p:sp>
    </p:spTree>
    <p:extLst>
      <p:ext uri="{BB962C8B-B14F-4D97-AF65-F5344CB8AC3E}">
        <p14:creationId xmlns:p14="http://schemas.microsoft.com/office/powerpoint/2010/main" val="28226120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p:cNvSpPr>
            <a:spLocks noGrp="1"/>
          </p:cNvSpPr>
          <p:nvPr>
            <p:ph type="subTitle" idx="1"/>
          </p:nvPr>
        </p:nvSpPr>
        <p:spPr>
          <a:xfrm>
            <a:off x="1524000" y="3714750"/>
            <a:ext cx="9144000" cy="154305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p:cNvSpPr>
            <a:spLocks noGrp="1"/>
          </p:cNvSpPr>
          <p:nvPr>
            <p:ph type="dt" sz="half" idx="10"/>
          </p:nvPr>
        </p:nvSpPr>
        <p:spPr/>
        <p:txBody>
          <a:bodyPr/>
          <a:lstStyle/>
          <a:p>
            <a:fld id="{D94F1912-9D70-0E44-9723-0A3335943893}" type="datetime1">
              <a:rPr lang="zh-CN" altLang="en-US" smtClean="0"/>
              <a:t>2023/12/11</a:t>
            </a:fld>
            <a:endParaRPr lang="zh-CN" altLang="en-US" dirty="0"/>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0F3367-514D-4438-A292-4F23F55228AA}" type="slidenum">
              <a:rPr lang="zh-CN" altLang="en-US" smtClean="0"/>
              <a:t>‹#›</a:t>
            </a:fld>
            <a:endParaRPr lang="zh-CN" altLang="en-US"/>
          </a:p>
        </p:txBody>
      </p:sp>
      <p:cxnSp>
        <p:nvCxnSpPr>
          <p:cNvPr id="7" name="Straight Connector 6"/>
          <p:cNvCxnSpPr/>
          <p:nvPr userDrawn="1"/>
        </p:nvCxnSpPr>
        <p:spPr>
          <a:xfrm>
            <a:off x="1524000" y="3509963"/>
            <a:ext cx="9144000" cy="13817"/>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10" name="Right Triangle 9"/>
          <p:cNvSpPr/>
          <p:nvPr userDrawn="1"/>
        </p:nvSpPr>
        <p:spPr>
          <a:xfrm rot="10800000">
            <a:off x="4328156" y="-6947"/>
            <a:ext cx="7863840" cy="365760"/>
          </a:xfrm>
          <a:prstGeom prst="rtTriangle">
            <a:avLst/>
          </a:prstGeom>
          <a:solidFill>
            <a:srgbClr val="0D244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2" name="图片 11" descr="图片包含 图标&#10;&#10;描述已自动生成">
            <a:extLst>
              <a:ext uri="{FF2B5EF4-FFF2-40B4-BE49-F238E27FC236}">
                <a16:creationId xmlns:a16="http://schemas.microsoft.com/office/drawing/2014/main" id="{9E45D7E8-2ED5-9BFC-9EEE-AE406218ACD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15697" y="175933"/>
            <a:ext cx="1415133" cy="85747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zh-CN" altLang="en-US" dirty="0"/>
          </a:p>
        </p:txBody>
      </p:sp>
      <p:sp>
        <p:nvSpPr>
          <p:cNvPr id="3" name="Content Placeholder 2"/>
          <p:cNvSpPr>
            <a:spLocks noGrp="1"/>
          </p:cNvSpPr>
          <p:nvPr>
            <p:ph idx="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p:cNvSpPr>
            <a:spLocks noGrp="1"/>
          </p:cNvSpPr>
          <p:nvPr>
            <p:ph type="dt" sz="half" idx="10"/>
          </p:nvPr>
        </p:nvSpPr>
        <p:spPr/>
        <p:txBody>
          <a:bodyPr/>
          <a:lstStyle/>
          <a:p>
            <a:fld id="{D41DE6D6-9AE8-8548-A196-9F42A745414E}" type="datetime1">
              <a:rPr lang="zh-CN" altLang="en-US" smtClean="0"/>
              <a:t>2023/12/11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0F3367-514D-4438-A292-4F23F55228AA}" type="slidenum">
              <a:rPr lang="zh-CN" altLang="en-US" smtClean="0"/>
              <a:t>‹#›</a:t>
            </a:fld>
            <a:endParaRPr lang="zh-CN" altLang="en-US"/>
          </a:p>
        </p:txBody>
      </p:sp>
      <p:cxnSp>
        <p:nvCxnSpPr>
          <p:cNvPr id="19" name="直接连接符 18"/>
          <p:cNvCxnSpPr/>
          <p:nvPr userDrawn="1"/>
        </p:nvCxnSpPr>
        <p:spPr>
          <a:xfrm>
            <a:off x="970100" y="61633"/>
            <a:ext cx="0" cy="648230"/>
          </a:xfrm>
          <a:prstGeom prst="line">
            <a:avLst/>
          </a:prstGeom>
          <a:ln w="63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8052947" y="136353"/>
            <a:ext cx="3879973" cy="584775"/>
          </a:xfrm>
          <a:prstGeom prst="rect">
            <a:avLst/>
          </a:prstGeom>
        </p:spPr>
        <p:txBody>
          <a:bodyPr wrap="none">
            <a:spAutoFit/>
          </a:bodyPr>
          <a:lstStyle/>
          <a:p>
            <a:r>
              <a:rPr lang="en-US" sz="1600" i="1" kern="1200" dirty="0">
                <a:solidFill>
                  <a:schemeClr val="accent2"/>
                </a:solidFill>
                <a:latin typeface="Times New Roman" panose="02020603050405020304" pitchFamily="18" charset="0"/>
                <a:ea typeface="华文中宋" panose="02010600040101010101" charset="-122"/>
                <a:cs typeface="Times New Roman" panose="02020603050405020304" pitchFamily="18" charset="0"/>
              </a:rPr>
              <a:t>2023 International Conference on Intelligent</a:t>
            </a:r>
          </a:p>
          <a:p>
            <a:r>
              <a:rPr lang="en-US" sz="1600" i="1" kern="1200" dirty="0">
                <a:solidFill>
                  <a:schemeClr val="accent2"/>
                </a:solidFill>
                <a:latin typeface="Times New Roman" panose="02020603050405020304" pitchFamily="18" charset="0"/>
                <a:ea typeface="华文中宋" panose="02010600040101010101" charset="-122"/>
                <a:cs typeface="Times New Roman" panose="02020603050405020304" pitchFamily="18" charset="0"/>
              </a:rPr>
              <a:t>Education and Intelligent Research</a:t>
            </a:r>
            <a:endParaRPr lang="en-US" sz="1600" i="1" dirty="0">
              <a:solidFill>
                <a:schemeClr val="accent2"/>
              </a:solidFill>
              <a:latin typeface="Times New Roman" panose="02020603050405020304" pitchFamily="18" charset="0"/>
              <a:cs typeface="Times New Roman" panose="02020603050405020304" pitchFamily="18" charset="0"/>
            </a:endParaRPr>
          </a:p>
        </p:txBody>
      </p:sp>
      <p:cxnSp>
        <p:nvCxnSpPr>
          <p:cNvPr id="12" name="Straight Connector 6"/>
          <p:cNvCxnSpPr/>
          <p:nvPr userDrawn="1"/>
        </p:nvCxnSpPr>
        <p:spPr>
          <a:xfrm>
            <a:off x="251460" y="867891"/>
            <a:ext cx="11681460" cy="17651"/>
          </a:xfrm>
          <a:prstGeom prst="line">
            <a:avLst/>
          </a:prstGeom>
          <a:ln w="12700"/>
        </p:spPr>
        <p:style>
          <a:lnRef idx="3">
            <a:schemeClr val="accent1"/>
          </a:lnRef>
          <a:fillRef idx="0">
            <a:schemeClr val="accent1"/>
          </a:fillRef>
          <a:effectRef idx="2">
            <a:schemeClr val="accent1"/>
          </a:effectRef>
          <a:fontRef idx="minor">
            <a:schemeClr val="tx1"/>
          </a:fontRef>
        </p:style>
      </p:cxnSp>
      <p:pic>
        <p:nvPicPr>
          <p:cNvPr id="7" name="图片 6" descr="图片包含 图标&#10;&#10;描述已自动生成">
            <a:extLst>
              <a:ext uri="{FF2B5EF4-FFF2-40B4-BE49-F238E27FC236}">
                <a16:creationId xmlns:a16="http://schemas.microsoft.com/office/drawing/2014/main" id="{AC268BAD-BF9C-F291-E192-80E8C87FE90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51460" y="39576"/>
            <a:ext cx="1284513" cy="77832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Click to edit Master title style</a:t>
            </a:r>
            <a:endParaRPr lang="zh-CN" altLang="en-US" dirty="0"/>
          </a:p>
        </p:txBody>
      </p:sp>
      <p:sp>
        <p:nvSpPr>
          <p:cNvPr id="3" name="Content Placeholder 2"/>
          <p:cNvSpPr>
            <a:spLocks noGrp="1"/>
          </p:cNvSpPr>
          <p:nvPr>
            <p:ph idx="1"/>
          </p:nvPr>
        </p:nvSpPr>
        <p:spPr/>
        <p:txBody>
          <a:bodyPr/>
          <a:lstStyle/>
          <a:p>
            <a:pPr lvl="0"/>
            <a:r>
              <a:rPr lang="en-US" altLang="zh-CN" dirty="0"/>
              <a:t>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p:cNvSpPr>
            <a:spLocks noGrp="1"/>
          </p:cNvSpPr>
          <p:nvPr>
            <p:ph type="dt" sz="half" idx="10"/>
          </p:nvPr>
        </p:nvSpPr>
        <p:spPr/>
        <p:txBody>
          <a:bodyPr/>
          <a:lstStyle/>
          <a:p>
            <a:fld id="{ACF31D6D-6ECB-F24D-9222-E68E2E808C36}" type="datetime1">
              <a:rPr lang="zh-CN" altLang="en-US" smtClean="0"/>
              <a:t>2023/12/11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B0F3367-514D-4438-A292-4F23F55228A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Date Placeholder 2"/>
          <p:cNvSpPr>
            <a:spLocks noGrp="1"/>
          </p:cNvSpPr>
          <p:nvPr>
            <p:ph type="dt" sz="half" idx="10"/>
          </p:nvPr>
        </p:nvSpPr>
        <p:spPr/>
        <p:txBody>
          <a:bodyPr/>
          <a:lstStyle/>
          <a:p>
            <a:fld id="{AAEFB760-A762-BD4C-AC86-028B0F85B71C}" type="datetime1">
              <a:rPr lang="zh-CN" altLang="en-US" smtClean="0"/>
              <a:t>2023/12/11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B0F3367-514D-4438-A292-4F23F55228A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405196-4679-A04A-B506-D40FA9D576F1}" type="datetime1">
              <a:rPr lang="zh-CN" altLang="en-US" smtClean="0"/>
              <a:t>2023/12/11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B0F3367-514D-4438-A292-4F23F55228A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890226"/>
            <a:ext cx="10515600" cy="800462"/>
          </a:xfrm>
          <a:prstGeom prst="rect">
            <a:avLst/>
          </a:prstGeom>
        </p:spPr>
        <p:txBody>
          <a:bodyPr vert="horz" lIns="91440" tIns="45720" rIns="91440" bIns="45720" rtlCol="0" anchor="ctr">
            <a:normAutofit/>
          </a:bodyPr>
          <a:lstStyle/>
          <a:p>
            <a:r>
              <a:rPr lang="en-US" altLang="zh-CN" dirty="0"/>
              <a:t>Click to edit Master title style</a:t>
            </a:r>
            <a:endParaRPr lang="zh-CN" alt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3CCD99-C85B-4C46-AFE9-FE5356EBFAA5}" type="datetime1">
              <a:rPr lang="zh-CN" altLang="en-US" smtClean="0"/>
              <a:t>2023/12/11</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F3367-514D-4438-A292-4F23F55228AA}" type="slidenum">
              <a:rPr lang="zh-CN" altLang="en-US" smtClean="0"/>
              <a:t>‹#›</a:t>
            </a:fld>
            <a:endParaRPr lang="zh-CN" altLang="en-US"/>
          </a:p>
        </p:txBody>
      </p:sp>
      <p:sp>
        <p:nvSpPr>
          <p:cNvPr id="14" name="Rectangle 13"/>
          <p:cNvSpPr/>
          <p:nvPr userDrawn="1"/>
        </p:nvSpPr>
        <p:spPr>
          <a:xfrm>
            <a:off x="1" y="6400800"/>
            <a:ext cx="12192000" cy="457200"/>
          </a:xfrm>
          <a:prstGeom prst="rect">
            <a:avLst/>
          </a:prstGeom>
          <a:solidFill>
            <a:srgbClr val="08172A"/>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userDrawn="1"/>
        </p:nvSpPr>
        <p:spPr>
          <a:xfrm>
            <a:off x="0" y="6334316"/>
            <a:ext cx="12192001" cy="6599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3"/>
          <p:cNvSpPr>
            <a:spLocks noChangeArrowheads="1"/>
          </p:cNvSpPr>
          <p:nvPr userDrawn="1"/>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US"/>
          </a:p>
        </p:txBody>
      </p:sp>
      <p:sp>
        <p:nvSpPr>
          <p:cNvPr id="9" name="Rectangle 4"/>
          <p:cNvSpPr>
            <a:spLocks noChangeArrowheads="1"/>
          </p:cNvSpPr>
          <p:nvPr userDrawn="1"/>
        </p:nvSpPr>
        <p:spPr bwMode="auto">
          <a:xfrm>
            <a:off x="0" y="174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r>
              <a:rPr kumimoji="0" lang="en-US" altLang="en-US" sz="900" b="0" i="0" u="none" strike="noStrike" cap="none" normalizeH="0" baseline="0">
                <a:ln>
                  <a:noFill/>
                </a:ln>
                <a:solidFill>
                  <a:schemeClr val="tx1"/>
                </a:solidFill>
                <a:effectLst/>
                <a:latin typeface="等线" panose="02010600030101010101" pitchFamily="2" charset="-122"/>
                <a:ea typeface="等线" panose="02010600030101010101" pitchFamily="2" charset="-122"/>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92737" y="802105"/>
            <a:ext cx="11606526" cy="2626895"/>
          </a:xfrm>
        </p:spPr>
        <p:txBody>
          <a:bodyPr>
            <a:noAutofit/>
          </a:bodyPr>
          <a:lstStyle/>
          <a:p>
            <a:pPr>
              <a:lnSpc>
                <a:spcPct val="110000"/>
              </a:lnSpc>
            </a:pPr>
            <a:r>
              <a:rPr lang="en-US" sz="7200" dirty="0">
                <a:latin typeface="Times New Roman" panose="02020603050405020304" pitchFamily="18" charset="0"/>
                <a:ea typeface="华文中宋" panose="02010600040101010101" charset="-122"/>
                <a:cs typeface="Times New Roman" panose="02020603050405020304" pitchFamily="18" charset="0"/>
              </a:rPr>
              <a:t>Facial Recognition Attendance System</a:t>
            </a:r>
            <a:endParaRPr lang="zh-CN" altLang="en-US" sz="7200" dirty="0">
              <a:latin typeface="Times New Roman" panose="02020603050405020304" pitchFamily="18" charset="0"/>
              <a:ea typeface="华文中宋" panose="02010600040101010101" charset="-122"/>
              <a:cs typeface="Times New Roman" panose="02020603050405020304" pitchFamily="18" charset="0"/>
            </a:endParaRPr>
          </a:p>
        </p:txBody>
      </p:sp>
      <p:sp>
        <p:nvSpPr>
          <p:cNvPr id="2" name="矩形 1"/>
          <p:cNvSpPr/>
          <p:nvPr/>
        </p:nvSpPr>
        <p:spPr>
          <a:xfrm>
            <a:off x="2876957" y="3973056"/>
            <a:ext cx="6096000" cy="1323439"/>
          </a:xfrm>
          <a:prstGeom prst="rect">
            <a:avLst/>
          </a:prstGeom>
        </p:spPr>
        <p:txBody>
          <a:bodyPr>
            <a:spAutoFit/>
          </a:bodyPr>
          <a:lstStyle/>
          <a:p>
            <a:pPr algn="ctr"/>
            <a:r>
              <a:rPr lang="en-US" altLang="zh-CN" sz="4000" dirty="0">
                <a:latin typeface="Times New Roman" panose="02020603050405020304" pitchFamily="18" charset="0"/>
                <a:ea typeface="楷体" panose="02010609060101010101" charset="-122"/>
                <a:cs typeface="Times New Roman" panose="02020603050405020304" pitchFamily="18" charset="0"/>
              </a:rPr>
              <a:t> Group:  3</a:t>
            </a:r>
          </a:p>
          <a:p>
            <a:pPr algn="ctr"/>
            <a:r>
              <a:rPr lang="en-US" altLang="zh-CN" sz="4000" dirty="0">
                <a:latin typeface="Times New Roman" panose="02020603050405020304" pitchFamily="18" charset="0"/>
                <a:ea typeface="楷体" panose="02010609060101010101" charset="-122"/>
                <a:cs typeface="Times New Roman" panose="02020603050405020304" pitchFamily="18" charset="0"/>
              </a:rPr>
              <a:t>     Presentation:  Yinqiao Li</a:t>
            </a:r>
          </a:p>
        </p:txBody>
      </p:sp>
      <p:grpSp>
        <p:nvGrpSpPr>
          <p:cNvPr id="29" name="Group 28">
            <a:extLst>
              <a:ext uri="{FF2B5EF4-FFF2-40B4-BE49-F238E27FC236}">
                <a16:creationId xmlns:a16="http://schemas.microsoft.com/office/drawing/2014/main" id="{7DE13E02-C27C-D63D-2272-B5019F992673}"/>
              </a:ext>
            </a:extLst>
          </p:cNvPr>
          <p:cNvGrpSpPr/>
          <p:nvPr/>
        </p:nvGrpSpPr>
        <p:grpSpPr>
          <a:xfrm>
            <a:off x="1449766" y="5713630"/>
            <a:ext cx="9292465" cy="553035"/>
            <a:chOff x="1391338" y="5681626"/>
            <a:chExt cx="9292465" cy="553035"/>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5256" y="5742553"/>
              <a:ext cx="3538547" cy="492108"/>
            </a:xfrm>
            <a:prstGeom prst="rect">
              <a:avLst/>
            </a:prstGeom>
          </p:spPr>
        </p:pic>
        <p:pic>
          <p:nvPicPr>
            <p:cNvPr id="11" name="图片 10" descr="徽标&#10;&#10;描述已自动生成">
              <a:extLst>
                <a:ext uri="{FF2B5EF4-FFF2-40B4-BE49-F238E27FC236}">
                  <a16:creationId xmlns:a16="http://schemas.microsoft.com/office/drawing/2014/main" id="{33D5B633-278E-81D3-E5EE-5BC832F46D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1338" y="5681626"/>
              <a:ext cx="2202607" cy="553035"/>
            </a:xfrm>
            <a:prstGeom prst="rect">
              <a:avLst/>
            </a:prstGeom>
          </p:spPr>
        </p:pic>
        <p:pic>
          <p:nvPicPr>
            <p:cNvPr id="13" name="图片 12">
              <a:extLst>
                <a:ext uri="{FF2B5EF4-FFF2-40B4-BE49-F238E27FC236}">
                  <a16:creationId xmlns:a16="http://schemas.microsoft.com/office/drawing/2014/main" id="{CDF4E3C7-524E-F75D-1B68-B01BB7CFCB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6818" y="5808547"/>
              <a:ext cx="2963826" cy="339469"/>
            </a:xfrm>
            <a:prstGeom prst="rect">
              <a:avLst/>
            </a:prstGeom>
          </p:spPr>
        </p:pic>
      </p:grpSp>
      <p:sp>
        <p:nvSpPr>
          <p:cNvPr id="3" name="Rectangle 2">
            <a:extLst>
              <a:ext uri="{FF2B5EF4-FFF2-40B4-BE49-F238E27FC236}">
                <a16:creationId xmlns:a16="http://schemas.microsoft.com/office/drawing/2014/main" id="{C0E2146D-DFAF-2810-592C-34CC01AC5435}"/>
              </a:ext>
            </a:extLst>
          </p:cNvPr>
          <p:cNvSpPr/>
          <p:nvPr/>
        </p:nvSpPr>
        <p:spPr>
          <a:xfrm>
            <a:off x="292737" y="63460"/>
            <a:ext cx="1586301" cy="10557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灯片编号占位符 4">
            <a:extLst>
              <a:ext uri="{FF2B5EF4-FFF2-40B4-BE49-F238E27FC236}">
                <a16:creationId xmlns:a16="http://schemas.microsoft.com/office/drawing/2014/main" id="{E8E5E203-629F-28CC-BD26-6F4D08B989AF}"/>
              </a:ext>
            </a:extLst>
          </p:cNvPr>
          <p:cNvSpPr>
            <a:spLocks noGrp="1"/>
          </p:cNvSpPr>
          <p:nvPr>
            <p:ph type="sldNum" sz="quarter" idx="12"/>
          </p:nvPr>
        </p:nvSpPr>
        <p:spPr/>
        <p:txBody>
          <a:bodyPr/>
          <a:lstStyle/>
          <a:p>
            <a:fld id="{BB0F3367-514D-4438-A292-4F23F55228AA}"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2BFFE9-014B-CE01-6EEC-1D526FE126A8}"/>
              </a:ext>
            </a:extLst>
          </p:cNvPr>
          <p:cNvSpPr/>
          <p:nvPr/>
        </p:nvSpPr>
        <p:spPr>
          <a:xfrm>
            <a:off x="191998" y="0"/>
            <a:ext cx="1413281"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7B62FD6-B17E-EBE6-7338-8DF928A65959}"/>
              </a:ext>
            </a:extLst>
          </p:cNvPr>
          <p:cNvSpPr/>
          <p:nvPr/>
        </p:nvSpPr>
        <p:spPr>
          <a:xfrm>
            <a:off x="5769838" y="0"/>
            <a:ext cx="6127522"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0152445-F9A1-EE79-9AF4-F5D14EF77FA9}"/>
              </a:ext>
            </a:extLst>
          </p:cNvPr>
          <p:cNvSpPr txBox="1"/>
          <p:nvPr/>
        </p:nvSpPr>
        <p:spPr>
          <a:xfrm>
            <a:off x="376941" y="207109"/>
            <a:ext cx="7444886"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Module</a:t>
            </a:r>
            <a:r>
              <a:rPr lang="zh-CN" altLang="en-US" sz="3600" b="1" dirty="0">
                <a:latin typeface="Times New Roman" panose="02020603050405020304" pitchFamily="18" charset="0"/>
                <a:cs typeface="Times New Roman" panose="02020603050405020304" pitchFamily="18" charset="0"/>
              </a:rPr>
              <a:t> </a:t>
            </a:r>
            <a:r>
              <a:rPr lang="en-US" altLang="zh-CN" sz="3600" b="1"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4EB07E2F-5066-296C-C8D9-B6D6D287788E}"/>
              </a:ext>
            </a:extLst>
          </p:cNvPr>
          <p:cNvSpPr txBox="1"/>
          <p:nvPr/>
        </p:nvSpPr>
        <p:spPr>
          <a:xfrm>
            <a:off x="898638" y="2106940"/>
            <a:ext cx="10521538" cy="3046988"/>
          </a:xfrm>
          <a:prstGeom prst="rect">
            <a:avLst/>
          </a:prstGeom>
          <a:noFill/>
        </p:spPr>
        <p:txBody>
          <a:bodyPr wrap="square" rtlCol="0">
            <a:spAutoFit/>
          </a:bodyPr>
          <a:lstStyle/>
          <a:p>
            <a:pPr algn="ctr"/>
            <a:r>
              <a:rPr lang="en-US" altLang="zh-CN" sz="9600" dirty="0">
                <a:latin typeface="Times New Roman" panose="02020603050405020304" pitchFamily="18" charset="0"/>
                <a:cs typeface="Times New Roman" panose="02020603050405020304" pitchFamily="18" charset="0"/>
              </a:rPr>
              <a:t>What modules does it have?</a:t>
            </a:r>
          </a:p>
        </p:txBody>
      </p:sp>
      <p:sp>
        <p:nvSpPr>
          <p:cNvPr id="5" name="灯片编号占位符 4">
            <a:extLst>
              <a:ext uri="{FF2B5EF4-FFF2-40B4-BE49-F238E27FC236}">
                <a16:creationId xmlns:a16="http://schemas.microsoft.com/office/drawing/2014/main" id="{7FE8CD8D-B545-1E69-0EF7-C70D1D905F19}"/>
              </a:ext>
            </a:extLst>
          </p:cNvPr>
          <p:cNvSpPr>
            <a:spLocks noGrp="1"/>
          </p:cNvSpPr>
          <p:nvPr>
            <p:ph type="sldNum" sz="quarter" idx="12"/>
          </p:nvPr>
        </p:nvSpPr>
        <p:spPr/>
        <p:txBody>
          <a:bodyPr/>
          <a:lstStyle/>
          <a:p>
            <a:fld id="{BB0F3367-514D-4438-A292-4F23F55228AA}" type="slidenum">
              <a:rPr lang="zh-CN" altLang="en-US" smtClean="0"/>
              <a:t>10</a:t>
            </a:fld>
            <a:endParaRPr lang="zh-CN" altLang="en-US"/>
          </a:p>
        </p:txBody>
      </p:sp>
    </p:spTree>
    <p:extLst>
      <p:ext uri="{BB962C8B-B14F-4D97-AF65-F5344CB8AC3E}">
        <p14:creationId xmlns:p14="http://schemas.microsoft.com/office/powerpoint/2010/main" val="3616230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2BFFE9-014B-CE01-6EEC-1D526FE126A8}"/>
              </a:ext>
            </a:extLst>
          </p:cNvPr>
          <p:cNvSpPr/>
          <p:nvPr/>
        </p:nvSpPr>
        <p:spPr>
          <a:xfrm>
            <a:off x="191998" y="0"/>
            <a:ext cx="1413281"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7B62FD6-B17E-EBE6-7338-8DF928A65959}"/>
              </a:ext>
            </a:extLst>
          </p:cNvPr>
          <p:cNvSpPr/>
          <p:nvPr/>
        </p:nvSpPr>
        <p:spPr>
          <a:xfrm>
            <a:off x="5687537" y="0"/>
            <a:ext cx="6127522"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6909DB52-4A6A-7B16-2662-CA8B04E4E2C4}"/>
              </a:ext>
            </a:extLst>
          </p:cNvPr>
          <p:cNvSpPr txBox="1"/>
          <p:nvPr/>
        </p:nvSpPr>
        <p:spPr>
          <a:xfrm>
            <a:off x="376941" y="207109"/>
            <a:ext cx="7444886"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Module</a:t>
            </a:r>
            <a:r>
              <a:rPr lang="zh-CN" altLang="en-US" sz="3600" b="1" dirty="0">
                <a:latin typeface="Times New Roman" panose="02020603050405020304" pitchFamily="18" charset="0"/>
                <a:cs typeface="Times New Roman" panose="02020603050405020304" pitchFamily="18" charset="0"/>
              </a:rPr>
              <a:t> </a:t>
            </a:r>
            <a:r>
              <a:rPr lang="en-US" altLang="zh-CN" sz="3600" b="1" dirty="0">
                <a:latin typeface="Times New Roman" panose="02020603050405020304" pitchFamily="18" charset="0"/>
                <a:cs typeface="Times New Roman" panose="02020603050405020304" pitchFamily="18" charset="0"/>
              </a:rPr>
              <a:t>Introduction</a:t>
            </a:r>
          </a:p>
        </p:txBody>
      </p:sp>
      <p:grpSp>
        <p:nvGrpSpPr>
          <p:cNvPr id="31" name="Group 30">
            <a:extLst>
              <a:ext uri="{FF2B5EF4-FFF2-40B4-BE49-F238E27FC236}">
                <a16:creationId xmlns:a16="http://schemas.microsoft.com/office/drawing/2014/main" id="{97E6DF3C-B841-E523-5CDB-B8C1B977BD8A}"/>
              </a:ext>
            </a:extLst>
          </p:cNvPr>
          <p:cNvGrpSpPr/>
          <p:nvPr/>
        </p:nvGrpSpPr>
        <p:grpSpPr>
          <a:xfrm>
            <a:off x="1217311" y="1034371"/>
            <a:ext cx="10747663" cy="5194779"/>
            <a:chOff x="1217311" y="1034371"/>
            <a:chExt cx="10747663" cy="5194779"/>
          </a:xfrm>
        </p:grpSpPr>
        <p:grpSp>
          <p:nvGrpSpPr>
            <p:cNvPr id="25" name="Group 24">
              <a:extLst>
                <a:ext uri="{FF2B5EF4-FFF2-40B4-BE49-F238E27FC236}">
                  <a16:creationId xmlns:a16="http://schemas.microsoft.com/office/drawing/2014/main" id="{DFBF95AD-0178-88C6-1B82-D28BE8B66C4E}"/>
                </a:ext>
              </a:extLst>
            </p:cNvPr>
            <p:cNvGrpSpPr/>
            <p:nvPr/>
          </p:nvGrpSpPr>
          <p:grpSpPr>
            <a:xfrm>
              <a:off x="1217311" y="1034371"/>
              <a:ext cx="10730893" cy="5072854"/>
              <a:chOff x="533022" y="1158216"/>
              <a:chExt cx="10730893" cy="4870145"/>
            </a:xfrm>
          </p:grpSpPr>
          <p:pic>
            <p:nvPicPr>
              <p:cNvPr id="15" name="Picture 14">
                <a:extLst>
                  <a:ext uri="{FF2B5EF4-FFF2-40B4-BE49-F238E27FC236}">
                    <a16:creationId xmlns:a16="http://schemas.microsoft.com/office/drawing/2014/main" id="{E4370A24-DC9C-2CE6-2621-50CD16736497}"/>
                  </a:ext>
                </a:extLst>
              </p:cNvPr>
              <p:cNvPicPr>
                <a:picLocks noChangeAspect="1"/>
              </p:cNvPicPr>
              <p:nvPr/>
            </p:nvPicPr>
            <p:blipFill rotWithShape="1">
              <a:blip r:embed="rId3">
                <a:clrChange>
                  <a:clrFrom>
                    <a:srgbClr val="FFFFFF"/>
                  </a:clrFrom>
                  <a:clrTo>
                    <a:srgbClr val="FFFFFF">
                      <a:alpha val="0"/>
                    </a:srgbClr>
                  </a:clrTo>
                </a:clrChange>
              </a:blip>
              <a:srcRect r="48413"/>
              <a:stretch/>
            </p:blipFill>
            <p:spPr>
              <a:xfrm>
                <a:off x="2395975" y="1158216"/>
                <a:ext cx="1075473" cy="1042377"/>
              </a:xfrm>
              <a:prstGeom prst="rect">
                <a:avLst/>
              </a:prstGeom>
            </p:spPr>
          </p:pic>
          <p:grpSp>
            <p:nvGrpSpPr>
              <p:cNvPr id="24" name="Group 23">
                <a:extLst>
                  <a:ext uri="{FF2B5EF4-FFF2-40B4-BE49-F238E27FC236}">
                    <a16:creationId xmlns:a16="http://schemas.microsoft.com/office/drawing/2014/main" id="{72439DDD-B40E-CCCA-AFA8-3B5CFDCC2960}"/>
                  </a:ext>
                </a:extLst>
              </p:cNvPr>
              <p:cNvGrpSpPr/>
              <p:nvPr/>
            </p:nvGrpSpPr>
            <p:grpSpPr>
              <a:xfrm>
                <a:off x="533022" y="1254105"/>
                <a:ext cx="10730893" cy="4774256"/>
                <a:chOff x="533022" y="1254105"/>
                <a:chExt cx="10730893" cy="4774256"/>
              </a:xfrm>
            </p:grpSpPr>
            <p:sp>
              <p:nvSpPr>
                <p:cNvPr id="9" name="TextBox 8">
                  <a:extLst>
                    <a:ext uri="{FF2B5EF4-FFF2-40B4-BE49-F238E27FC236}">
                      <a16:creationId xmlns:a16="http://schemas.microsoft.com/office/drawing/2014/main" id="{98C30C08-04D7-E7CC-1B26-67FD9E5CC23D}"/>
                    </a:ext>
                  </a:extLst>
                </p:cNvPr>
                <p:cNvSpPr txBox="1"/>
                <p:nvPr/>
              </p:nvSpPr>
              <p:spPr>
                <a:xfrm>
                  <a:off x="2815033" y="1861707"/>
                  <a:ext cx="5583219" cy="823752"/>
                </a:xfrm>
                <a:prstGeom prst="rect">
                  <a:avLst/>
                </a:prstGeom>
                <a:noFill/>
              </p:spPr>
              <p:txBody>
                <a:bodyPr wrap="square" rtlCol="0">
                  <a:spAutoFit/>
                </a:bodyPr>
                <a:lstStyle/>
                <a:p>
                  <a:pPr marL="285750" indent="-285750">
                    <a:lnSpc>
                      <a:spcPct val="150000"/>
                    </a:lnSpc>
                    <a:buFont typeface="Arial" panose="020B0604020202020204" pitchFamily="34" charset="0"/>
                    <a:buChar char="•"/>
                  </a:pPr>
                  <a:endParaRPr lang="en-US" altLang="zh-CN" sz="3600" dirty="0">
                    <a:latin typeface="Times New Roman" panose="02020603050405020304" pitchFamily="18" charset="0"/>
                    <a:cs typeface="Times New Roman" panose="02020603050405020304" pitchFamily="18" charset="0"/>
                  </a:endParaRPr>
                </a:p>
              </p:txBody>
            </p:sp>
            <p:sp useBgFill="1">
              <p:nvSpPr>
                <p:cNvPr id="13" name="TextBox 12">
                  <a:extLst>
                    <a:ext uri="{FF2B5EF4-FFF2-40B4-BE49-F238E27FC236}">
                      <a16:creationId xmlns:a16="http://schemas.microsoft.com/office/drawing/2014/main" id="{45EA4B43-739C-82B4-AB94-5244608935C5}"/>
                    </a:ext>
                  </a:extLst>
                </p:cNvPr>
                <p:cNvSpPr txBox="1"/>
                <p:nvPr/>
              </p:nvSpPr>
              <p:spPr>
                <a:xfrm>
                  <a:off x="3671130" y="3862289"/>
                  <a:ext cx="5937245" cy="790835"/>
                </a:xfrm>
                <a:prstGeom prst="rect">
                  <a:avLst/>
                </a:prstGeom>
              </p:spPr>
              <p:txBody>
                <a:bodyPr wrap="square" rtlCol="0">
                  <a:spAutoFit/>
                </a:bodyPr>
                <a:lstStyle/>
                <a:p>
                  <a:pPr marL="285750" indent="-285750">
                    <a:lnSpc>
                      <a:spcPct val="150000"/>
                    </a:lnSpc>
                    <a:buFont typeface="Arial" panose="020B0604020202020204" pitchFamily="34" charset="0"/>
                    <a:buChar char="•"/>
                  </a:pPr>
                  <a:r>
                    <a:rPr lang="en-US" altLang="zh-CN" sz="3600" dirty="0">
                      <a:latin typeface="Times New Roman" panose="02020603050405020304" pitchFamily="18" charset="0"/>
                      <a:cs typeface="Times New Roman" panose="02020603050405020304" pitchFamily="18" charset="0"/>
                    </a:rPr>
                    <a:t>User Management</a:t>
                  </a:r>
                </a:p>
              </p:txBody>
            </p:sp>
            <p:sp>
              <p:nvSpPr>
                <p:cNvPr id="14" name="TextBox 13">
                  <a:extLst>
                    <a:ext uri="{FF2B5EF4-FFF2-40B4-BE49-F238E27FC236}">
                      <a16:creationId xmlns:a16="http://schemas.microsoft.com/office/drawing/2014/main" id="{8C6F3422-DF8D-D480-676C-BD34714F2078}"/>
                    </a:ext>
                  </a:extLst>
                </p:cNvPr>
                <p:cNvSpPr txBox="1"/>
                <p:nvPr/>
              </p:nvSpPr>
              <p:spPr>
                <a:xfrm>
                  <a:off x="3671130" y="1254105"/>
                  <a:ext cx="7592785" cy="7908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3600" dirty="0">
                      <a:latin typeface="Times New Roman" panose="02020603050405020304" pitchFamily="18" charset="0"/>
                      <a:cs typeface="Times New Roman" panose="02020603050405020304" pitchFamily="18" charset="0"/>
                    </a:rPr>
                    <a:t>Face Recognition</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&amp;</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Detection</a:t>
                  </a:r>
                </a:p>
              </p:txBody>
            </p:sp>
            <p:pic>
              <p:nvPicPr>
                <p:cNvPr id="16" name="Picture 4" descr="Attendance icon in SVG, PNG formats">
                  <a:extLst>
                    <a:ext uri="{FF2B5EF4-FFF2-40B4-BE49-F238E27FC236}">
                      <a16:creationId xmlns:a16="http://schemas.microsoft.com/office/drawing/2014/main" id="{FD60D8E3-7BFF-7176-1EEC-F5F87557C4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2635" y="2360477"/>
                  <a:ext cx="989649" cy="104462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EDE39CBF-64AE-C3E8-A113-6500B6F538A0}"/>
                    </a:ext>
                  </a:extLst>
                </p:cNvPr>
                <p:cNvSpPr txBox="1"/>
                <p:nvPr/>
              </p:nvSpPr>
              <p:spPr>
                <a:xfrm>
                  <a:off x="3671130" y="2535676"/>
                  <a:ext cx="7101263" cy="7908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3600" dirty="0">
                      <a:latin typeface="Times New Roman" panose="02020603050405020304" pitchFamily="18" charset="0"/>
                      <a:cs typeface="Times New Roman" panose="02020603050405020304" pitchFamily="18" charset="0"/>
                    </a:rPr>
                    <a:t>Attendance Recording</a:t>
                  </a:r>
                </a:p>
              </p:txBody>
            </p:sp>
            <p:sp>
              <p:nvSpPr>
                <p:cNvPr id="18" name="TextBox 17">
                  <a:extLst>
                    <a:ext uri="{FF2B5EF4-FFF2-40B4-BE49-F238E27FC236}">
                      <a16:creationId xmlns:a16="http://schemas.microsoft.com/office/drawing/2014/main" id="{B6E7B071-DD5F-D90C-DD09-C656BF041E75}"/>
                    </a:ext>
                  </a:extLst>
                </p:cNvPr>
                <p:cNvSpPr txBox="1"/>
                <p:nvPr/>
              </p:nvSpPr>
              <p:spPr>
                <a:xfrm>
                  <a:off x="1714882" y="5046952"/>
                  <a:ext cx="4924870" cy="7908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3600" dirty="0">
                      <a:latin typeface="Times New Roman" panose="02020603050405020304" pitchFamily="18" charset="0"/>
                      <a:cs typeface="Times New Roman" panose="02020603050405020304" pitchFamily="18" charset="0"/>
                    </a:rPr>
                    <a:t>Notification</a:t>
                  </a:r>
                </a:p>
              </p:txBody>
            </p:sp>
            <p:pic>
              <p:nvPicPr>
                <p:cNvPr id="21" name="Picture 20" descr="A black background with a black square&#10;&#10;Description automatically generated with medium confidence">
                  <a:extLst>
                    <a:ext uri="{FF2B5EF4-FFF2-40B4-BE49-F238E27FC236}">
                      <a16:creationId xmlns:a16="http://schemas.microsoft.com/office/drawing/2014/main" id="{D9766C8A-EF88-FB46-1202-0D6B631E5B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26819" y="3753376"/>
                  <a:ext cx="1044629" cy="1044629"/>
                </a:xfrm>
                <a:prstGeom prst="rect">
                  <a:avLst/>
                </a:prstGeom>
              </p:spPr>
            </p:pic>
            <p:pic>
              <p:nvPicPr>
                <p:cNvPr id="23" name="Picture 22">
                  <a:extLst>
                    <a:ext uri="{FF2B5EF4-FFF2-40B4-BE49-F238E27FC236}">
                      <a16:creationId xmlns:a16="http://schemas.microsoft.com/office/drawing/2014/main" id="{25AB40E9-F595-B2F6-D139-D03969F82C84}"/>
                    </a:ext>
                  </a:extLst>
                </p:cNvPr>
                <p:cNvPicPr>
                  <a:picLocks noChangeAspect="1"/>
                </p:cNvPicPr>
                <p:nvPr/>
              </p:nvPicPr>
              <p:blipFill>
                <a:blip r:embed="rId6"/>
                <a:stretch>
                  <a:fillRect/>
                </a:stretch>
              </p:blipFill>
              <p:spPr>
                <a:xfrm>
                  <a:off x="533022" y="4983732"/>
                  <a:ext cx="1044629" cy="1044629"/>
                </a:xfrm>
                <a:prstGeom prst="rect">
                  <a:avLst/>
                </a:prstGeom>
              </p:spPr>
            </p:pic>
          </p:grpSp>
        </p:grpSp>
        <p:grpSp>
          <p:nvGrpSpPr>
            <p:cNvPr id="30" name="Group 29">
              <a:extLst>
                <a:ext uri="{FF2B5EF4-FFF2-40B4-BE49-F238E27FC236}">
                  <a16:creationId xmlns:a16="http://schemas.microsoft.com/office/drawing/2014/main" id="{C268205C-CDDD-0CEE-5A97-C76D5F58BB20}"/>
                </a:ext>
              </a:extLst>
            </p:cNvPr>
            <p:cNvGrpSpPr/>
            <p:nvPr/>
          </p:nvGrpSpPr>
          <p:grpSpPr>
            <a:xfrm>
              <a:off x="5655914" y="4972955"/>
              <a:ext cx="6309060" cy="1256195"/>
              <a:chOff x="5549685" y="4836272"/>
              <a:chExt cx="6309060" cy="1256195"/>
            </a:xfrm>
          </p:grpSpPr>
          <p:pic>
            <p:nvPicPr>
              <p:cNvPr id="26" name="Picture 25">
                <a:extLst>
                  <a:ext uri="{FF2B5EF4-FFF2-40B4-BE49-F238E27FC236}">
                    <a16:creationId xmlns:a16="http://schemas.microsoft.com/office/drawing/2014/main" id="{88BBC441-BCC9-E8F1-1D58-F951024564BA}"/>
                  </a:ext>
                </a:extLst>
              </p:cNvPr>
              <p:cNvPicPr>
                <a:picLocks noChangeAspect="1"/>
              </p:cNvPicPr>
              <p:nvPr/>
            </p:nvPicPr>
            <p:blipFill rotWithShape="1">
              <a:blip r:embed="rId3">
                <a:clrChange>
                  <a:clrFrom>
                    <a:srgbClr val="FFFFFF"/>
                  </a:clrFrom>
                  <a:clrTo>
                    <a:srgbClr val="FFFFFF">
                      <a:alpha val="0"/>
                    </a:srgbClr>
                  </a:clrTo>
                </a:clrChange>
              </a:blip>
              <a:srcRect l="49449"/>
              <a:stretch/>
            </p:blipFill>
            <p:spPr>
              <a:xfrm>
                <a:off x="5549685" y="4836272"/>
                <a:ext cx="1270033" cy="1256195"/>
              </a:xfrm>
              <a:prstGeom prst="rect">
                <a:avLst/>
              </a:prstGeom>
            </p:spPr>
          </p:pic>
          <p:sp>
            <p:nvSpPr>
              <p:cNvPr id="27" name="TextBox 26">
                <a:extLst>
                  <a:ext uri="{FF2B5EF4-FFF2-40B4-BE49-F238E27FC236}">
                    <a16:creationId xmlns:a16="http://schemas.microsoft.com/office/drawing/2014/main" id="{2FF15952-0BBE-CF2F-81CA-D87C6B8A2451}"/>
                  </a:ext>
                </a:extLst>
              </p:cNvPr>
              <p:cNvSpPr txBox="1"/>
              <p:nvPr/>
            </p:nvSpPr>
            <p:spPr>
              <a:xfrm>
                <a:off x="6933875" y="4953896"/>
                <a:ext cx="4924870" cy="82375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3600" strike="sngStrike" dirty="0">
                    <a:solidFill>
                      <a:schemeClr val="tx1">
                        <a:lumMod val="50000"/>
                        <a:lumOff val="50000"/>
                      </a:schemeClr>
                    </a:solidFill>
                    <a:latin typeface="Times New Roman" panose="02020603050405020304" pitchFamily="18" charset="0"/>
                    <a:cs typeface="Times New Roman" panose="02020603050405020304" pitchFamily="18" charset="0"/>
                  </a:rPr>
                  <a:t>Fingerprint</a:t>
                </a:r>
                <a:r>
                  <a:rPr lang="zh-CN" altLang="en-US" sz="3600" strike="sngStrike"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AU" altLang="zh-CN" sz="3600" strike="sngStrike" dirty="0">
                    <a:solidFill>
                      <a:schemeClr val="tx1">
                        <a:lumMod val="50000"/>
                        <a:lumOff val="50000"/>
                      </a:schemeClr>
                    </a:solidFill>
                    <a:latin typeface="Times New Roman" panose="02020603050405020304" pitchFamily="18" charset="0"/>
                    <a:cs typeface="Times New Roman" panose="02020603050405020304" pitchFamily="18" charset="0"/>
                  </a:rPr>
                  <a:t>Recognition</a:t>
                </a:r>
                <a:r>
                  <a:rPr lang="zh-CN" altLang="en-US" sz="3600" strike="sngStrike" dirty="0">
                    <a:solidFill>
                      <a:schemeClr val="tx1">
                        <a:lumMod val="50000"/>
                        <a:lumOff val="50000"/>
                      </a:schemeClr>
                    </a:solidFill>
                    <a:latin typeface="Times New Roman" panose="02020603050405020304" pitchFamily="18" charset="0"/>
                    <a:cs typeface="Times New Roman" panose="02020603050405020304" pitchFamily="18" charset="0"/>
                  </a:rPr>
                  <a:t> </a:t>
                </a:r>
                <a:endParaRPr lang="en-US" altLang="zh-CN" sz="3600" strike="sngStrike"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grpSp>
      </p:grpSp>
      <p:cxnSp>
        <p:nvCxnSpPr>
          <p:cNvPr id="29" name="Straight Connector 28">
            <a:extLst>
              <a:ext uri="{FF2B5EF4-FFF2-40B4-BE49-F238E27FC236}">
                <a16:creationId xmlns:a16="http://schemas.microsoft.com/office/drawing/2014/main" id="{561F3F95-5A3A-DD28-391C-E5EC8B032AF8}"/>
              </a:ext>
            </a:extLst>
          </p:cNvPr>
          <p:cNvCxnSpPr/>
          <p:nvPr/>
        </p:nvCxnSpPr>
        <p:spPr>
          <a:xfrm>
            <a:off x="620486" y="4894236"/>
            <a:ext cx="11194573" cy="45461"/>
          </a:xfrm>
          <a:prstGeom prst="line">
            <a:avLst/>
          </a:prstGeom>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F24DBAEE-CF7E-4EDB-97D4-B7568DACF4EB}"/>
              </a:ext>
            </a:extLst>
          </p:cNvPr>
          <p:cNvSpPr>
            <a:spLocks noGrp="1"/>
          </p:cNvSpPr>
          <p:nvPr>
            <p:ph type="sldNum" sz="quarter" idx="12"/>
          </p:nvPr>
        </p:nvSpPr>
        <p:spPr/>
        <p:txBody>
          <a:bodyPr/>
          <a:lstStyle/>
          <a:p>
            <a:fld id="{BB0F3367-514D-4438-A292-4F23F55228AA}" type="slidenum">
              <a:rPr lang="zh-CN" altLang="en-US" smtClean="0"/>
              <a:t>11</a:t>
            </a:fld>
            <a:endParaRPr lang="zh-CN" altLang="en-US"/>
          </a:p>
        </p:txBody>
      </p:sp>
    </p:spTree>
    <p:extLst>
      <p:ext uri="{BB962C8B-B14F-4D97-AF65-F5344CB8AC3E}">
        <p14:creationId xmlns:p14="http://schemas.microsoft.com/office/powerpoint/2010/main" val="1251346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2BFFE9-014B-CE01-6EEC-1D526FE126A8}"/>
              </a:ext>
            </a:extLst>
          </p:cNvPr>
          <p:cNvSpPr/>
          <p:nvPr/>
        </p:nvSpPr>
        <p:spPr>
          <a:xfrm>
            <a:off x="191998" y="0"/>
            <a:ext cx="1413281"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7B62FD6-B17E-EBE6-7338-8DF928A65959}"/>
              </a:ext>
            </a:extLst>
          </p:cNvPr>
          <p:cNvSpPr/>
          <p:nvPr/>
        </p:nvSpPr>
        <p:spPr>
          <a:xfrm>
            <a:off x="5769838" y="0"/>
            <a:ext cx="6127522"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6909DB52-4A6A-7B16-2662-CA8B04E4E2C4}"/>
              </a:ext>
            </a:extLst>
          </p:cNvPr>
          <p:cNvSpPr txBox="1"/>
          <p:nvPr/>
        </p:nvSpPr>
        <p:spPr>
          <a:xfrm>
            <a:off x="376941" y="207109"/>
            <a:ext cx="7444886"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Module</a:t>
            </a:r>
            <a:r>
              <a:rPr lang="zh-CN" altLang="en-US" sz="3600" b="1" dirty="0">
                <a:latin typeface="Times New Roman" panose="02020603050405020304" pitchFamily="18" charset="0"/>
                <a:cs typeface="Times New Roman" panose="02020603050405020304" pitchFamily="18" charset="0"/>
              </a:rPr>
              <a:t> </a:t>
            </a:r>
            <a:r>
              <a:rPr lang="en-US" altLang="zh-CN" sz="3600" b="1" dirty="0">
                <a:latin typeface="Times New Roman" panose="02020603050405020304" pitchFamily="18" charset="0"/>
                <a:cs typeface="Times New Roman" panose="02020603050405020304" pitchFamily="18" charset="0"/>
              </a:rPr>
              <a:t>Introduction</a:t>
            </a:r>
          </a:p>
        </p:txBody>
      </p:sp>
      <p:pic>
        <p:nvPicPr>
          <p:cNvPr id="5" name="Picture 4">
            <a:extLst>
              <a:ext uri="{FF2B5EF4-FFF2-40B4-BE49-F238E27FC236}">
                <a16:creationId xmlns:a16="http://schemas.microsoft.com/office/drawing/2014/main" id="{00294FC0-D5DD-AC1C-2C95-76B841D4AC75}"/>
              </a:ext>
            </a:extLst>
          </p:cNvPr>
          <p:cNvPicPr>
            <a:picLocks noChangeAspect="1"/>
          </p:cNvPicPr>
          <p:nvPr/>
        </p:nvPicPr>
        <p:blipFill rotWithShape="1">
          <a:blip r:embed="rId3">
            <a:clrChange>
              <a:clrFrom>
                <a:srgbClr val="FFFFFF"/>
              </a:clrFrom>
              <a:clrTo>
                <a:srgbClr val="FFFFFF">
                  <a:alpha val="0"/>
                </a:srgbClr>
              </a:clrTo>
            </a:clrChange>
          </a:blip>
          <a:srcRect r="48413"/>
          <a:stretch/>
        </p:blipFill>
        <p:spPr>
          <a:xfrm>
            <a:off x="5308372" y="1060549"/>
            <a:ext cx="1075473" cy="1042377"/>
          </a:xfrm>
          <a:prstGeom prst="rect">
            <a:avLst/>
          </a:prstGeom>
        </p:spPr>
      </p:pic>
      <p:sp>
        <p:nvSpPr>
          <p:cNvPr id="6" name="TextBox 5">
            <a:extLst>
              <a:ext uri="{FF2B5EF4-FFF2-40B4-BE49-F238E27FC236}">
                <a16:creationId xmlns:a16="http://schemas.microsoft.com/office/drawing/2014/main" id="{31AD4D24-C8F5-168C-35FE-4BF05FDD3DB1}"/>
              </a:ext>
            </a:extLst>
          </p:cNvPr>
          <p:cNvSpPr txBox="1"/>
          <p:nvPr/>
        </p:nvSpPr>
        <p:spPr>
          <a:xfrm>
            <a:off x="692959" y="942764"/>
            <a:ext cx="4442200" cy="1200329"/>
          </a:xfrm>
          <a:prstGeom prst="rect">
            <a:avLst/>
          </a:prstGeom>
          <a:noFill/>
        </p:spPr>
        <p:txBody>
          <a:bodyPr wrap="square" rtlCol="0">
            <a:spAutoFit/>
          </a:bodyPr>
          <a:lstStyle/>
          <a:p>
            <a:pPr algn="ctr"/>
            <a:r>
              <a:rPr lang="en-US" altLang="zh-CN" sz="3600" dirty="0">
                <a:latin typeface="Times New Roman" panose="02020603050405020304" pitchFamily="18" charset="0"/>
                <a:cs typeface="Times New Roman" panose="02020603050405020304" pitchFamily="18" charset="0"/>
              </a:rPr>
              <a:t>Face Recognition</a:t>
            </a:r>
            <a:r>
              <a:rPr lang="zh-CN" altLang="en-US" sz="3600" dirty="0">
                <a:latin typeface="Times New Roman" panose="02020603050405020304" pitchFamily="18" charset="0"/>
                <a:cs typeface="Times New Roman" panose="02020603050405020304" pitchFamily="18" charset="0"/>
              </a:rPr>
              <a:t> </a:t>
            </a:r>
          </a:p>
          <a:p>
            <a:pPr algn="ctr"/>
            <a:r>
              <a:rPr lang="en-US" altLang="zh-CN" sz="3600" dirty="0">
                <a:latin typeface="Times New Roman" panose="02020603050405020304" pitchFamily="18" charset="0"/>
                <a:cs typeface="Times New Roman" panose="02020603050405020304" pitchFamily="18" charset="0"/>
              </a:rPr>
              <a:t>&amp;</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Detection Module</a:t>
            </a:r>
          </a:p>
        </p:txBody>
      </p:sp>
      <p:pic>
        <p:nvPicPr>
          <p:cNvPr id="7" name="Picture 6">
            <a:extLst>
              <a:ext uri="{FF2B5EF4-FFF2-40B4-BE49-F238E27FC236}">
                <a16:creationId xmlns:a16="http://schemas.microsoft.com/office/drawing/2014/main" id="{169167FE-12FE-53F4-BEAE-C361052DEB6A}"/>
              </a:ext>
            </a:extLst>
          </p:cNvPr>
          <p:cNvPicPr>
            <a:picLocks noChangeAspect="1"/>
          </p:cNvPicPr>
          <p:nvPr/>
        </p:nvPicPr>
        <p:blipFill>
          <a:blip r:embed="rId4"/>
          <a:stretch>
            <a:fillRect/>
          </a:stretch>
        </p:blipFill>
        <p:spPr>
          <a:xfrm>
            <a:off x="5720983" y="2232417"/>
            <a:ext cx="6225231" cy="3743609"/>
          </a:xfrm>
          <a:prstGeom prst="rect">
            <a:avLst/>
          </a:prstGeom>
        </p:spPr>
      </p:pic>
      <p:sp>
        <p:nvSpPr>
          <p:cNvPr id="11" name="TextBox 10">
            <a:extLst>
              <a:ext uri="{FF2B5EF4-FFF2-40B4-BE49-F238E27FC236}">
                <a16:creationId xmlns:a16="http://schemas.microsoft.com/office/drawing/2014/main" id="{40D5CCEE-F817-A208-5257-A89DEBDF25C7}"/>
              </a:ext>
            </a:extLst>
          </p:cNvPr>
          <p:cNvSpPr txBox="1"/>
          <p:nvPr/>
        </p:nvSpPr>
        <p:spPr>
          <a:xfrm>
            <a:off x="6725943" y="1096838"/>
            <a:ext cx="4442200" cy="1200329"/>
          </a:xfrm>
          <a:prstGeom prst="rect">
            <a:avLst/>
          </a:prstGeom>
          <a:noFill/>
        </p:spPr>
        <p:txBody>
          <a:bodyPr wrap="square" rtlCol="0">
            <a:spAutoFit/>
          </a:bodyPr>
          <a:lstStyle/>
          <a:p>
            <a:pPr algn="ctr"/>
            <a:r>
              <a:rPr lang="en-US" altLang="zh-CN" sz="3600" dirty="0" err="1">
                <a:latin typeface="Times New Roman" panose="02020603050405020304" pitchFamily="18" charset="0"/>
                <a:cs typeface="Times New Roman" panose="02020603050405020304" pitchFamily="18" charset="0"/>
              </a:rPr>
              <a:t>BaiDu</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Identity Verification</a:t>
            </a:r>
          </a:p>
        </p:txBody>
      </p:sp>
      <p:pic>
        <p:nvPicPr>
          <p:cNvPr id="13" name="图片 12" descr="图形用户界面, 文本&#10;&#10;描述已自动生成">
            <a:extLst>
              <a:ext uri="{FF2B5EF4-FFF2-40B4-BE49-F238E27FC236}">
                <a16:creationId xmlns:a16="http://schemas.microsoft.com/office/drawing/2014/main" id="{BF91DEE4-D79B-6F52-8BF6-171B6008B3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1291" y="2250600"/>
            <a:ext cx="5465536" cy="3898560"/>
          </a:xfrm>
          <a:prstGeom prst="rect">
            <a:avLst/>
          </a:prstGeom>
        </p:spPr>
      </p:pic>
      <p:sp>
        <p:nvSpPr>
          <p:cNvPr id="4" name="灯片编号占位符 3">
            <a:extLst>
              <a:ext uri="{FF2B5EF4-FFF2-40B4-BE49-F238E27FC236}">
                <a16:creationId xmlns:a16="http://schemas.microsoft.com/office/drawing/2014/main" id="{B1ACEA83-3634-2715-7ED2-424FF0BBC350}"/>
              </a:ext>
            </a:extLst>
          </p:cNvPr>
          <p:cNvSpPr>
            <a:spLocks noGrp="1"/>
          </p:cNvSpPr>
          <p:nvPr>
            <p:ph type="sldNum" sz="quarter" idx="12"/>
          </p:nvPr>
        </p:nvSpPr>
        <p:spPr/>
        <p:txBody>
          <a:bodyPr/>
          <a:lstStyle/>
          <a:p>
            <a:fld id="{BB0F3367-514D-4438-A292-4F23F55228AA}" type="slidenum">
              <a:rPr lang="zh-CN" altLang="en-US" smtClean="0"/>
              <a:t>12</a:t>
            </a:fld>
            <a:endParaRPr lang="zh-CN" altLang="en-US"/>
          </a:p>
        </p:txBody>
      </p:sp>
    </p:spTree>
    <p:extLst>
      <p:ext uri="{BB962C8B-B14F-4D97-AF65-F5344CB8AC3E}">
        <p14:creationId xmlns:p14="http://schemas.microsoft.com/office/powerpoint/2010/main" val="33857162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2BFFE9-014B-CE01-6EEC-1D526FE126A8}"/>
              </a:ext>
            </a:extLst>
          </p:cNvPr>
          <p:cNvSpPr/>
          <p:nvPr/>
        </p:nvSpPr>
        <p:spPr>
          <a:xfrm>
            <a:off x="191998" y="0"/>
            <a:ext cx="1413281"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7B62FD6-B17E-EBE6-7338-8DF928A65959}"/>
              </a:ext>
            </a:extLst>
          </p:cNvPr>
          <p:cNvSpPr/>
          <p:nvPr/>
        </p:nvSpPr>
        <p:spPr>
          <a:xfrm>
            <a:off x="5769838" y="0"/>
            <a:ext cx="6127522"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6909DB52-4A6A-7B16-2662-CA8B04E4E2C4}"/>
              </a:ext>
            </a:extLst>
          </p:cNvPr>
          <p:cNvSpPr txBox="1"/>
          <p:nvPr/>
        </p:nvSpPr>
        <p:spPr>
          <a:xfrm>
            <a:off x="376941" y="207109"/>
            <a:ext cx="7444886"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Privacy</a:t>
            </a:r>
            <a:r>
              <a:rPr lang="zh-CN" altLang="en-US" sz="3600" b="1" dirty="0">
                <a:latin typeface="Times New Roman" panose="02020603050405020304" pitchFamily="18" charset="0"/>
                <a:cs typeface="Times New Roman" panose="02020603050405020304" pitchFamily="18" charset="0"/>
              </a:rPr>
              <a:t> </a:t>
            </a:r>
            <a:r>
              <a:rPr lang="en-US" altLang="zh-CN" sz="3600" b="1" dirty="0">
                <a:latin typeface="Times New Roman" panose="02020603050405020304" pitchFamily="18" charset="0"/>
                <a:cs typeface="Times New Roman" panose="02020603050405020304" pitchFamily="18" charset="0"/>
              </a:rPr>
              <a:t>Issues</a:t>
            </a:r>
          </a:p>
        </p:txBody>
      </p:sp>
      <p:pic>
        <p:nvPicPr>
          <p:cNvPr id="5" name="Picture 4">
            <a:extLst>
              <a:ext uri="{FF2B5EF4-FFF2-40B4-BE49-F238E27FC236}">
                <a16:creationId xmlns:a16="http://schemas.microsoft.com/office/drawing/2014/main" id="{00294FC0-D5DD-AC1C-2C95-76B841D4AC75}"/>
              </a:ext>
            </a:extLst>
          </p:cNvPr>
          <p:cNvPicPr>
            <a:picLocks noChangeAspect="1"/>
          </p:cNvPicPr>
          <p:nvPr/>
        </p:nvPicPr>
        <p:blipFill rotWithShape="1">
          <a:blip r:embed="rId3">
            <a:clrChange>
              <a:clrFrom>
                <a:srgbClr val="FFFFFF"/>
              </a:clrFrom>
              <a:clrTo>
                <a:srgbClr val="FFFFFF">
                  <a:alpha val="0"/>
                </a:srgbClr>
              </a:clrTo>
            </a:clrChange>
          </a:blip>
          <a:srcRect r="48413"/>
          <a:stretch/>
        </p:blipFill>
        <p:spPr>
          <a:xfrm>
            <a:off x="8936240" y="1175599"/>
            <a:ext cx="2961120" cy="2869996"/>
          </a:xfrm>
          <a:prstGeom prst="rect">
            <a:avLst/>
          </a:prstGeom>
        </p:spPr>
      </p:pic>
      <p:sp>
        <p:nvSpPr>
          <p:cNvPr id="6" name="TextBox 5">
            <a:extLst>
              <a:ext uri="{FF2B5EF4-FFF2-40B4-BE49-F238E27FC236}">
                <a16:creationId xmlns:a16="http://schemas.microsoft.com/office/drawing/2014/main" id="{31AD4D24-C8F5-168C-35FE-4BF05FDD3DB1}"/>
              </a:ext>
            </a:extLst>
          </p:cNvPr>
          <p:cNvSpPr txBox="1"/>
          <p:nvPr/>
        </p:nvSpPr>
        <p:spPr>
          <a:xfrm>
            <a:off x="3423911" y="1945777"/>
            <a:ext cx="5409688" cy="1569660"/>
          </a:xfrm>
          <a:prstGeom prst="rect">
            <a:avLst/>
          </a:prstGeom>
          <a:noFill/>
        </p:spPr>
        <p:txBody>
          <a:bodyPr wrap="square" rtlCol="0">
            <a:spAutoFit/>
          </a:bodyPr>
          <a:lstStyle/>
          <a:p>
            <a:pPr algn="ctr"/>
            <a:r>
              <a:rPr lang="en-US" altLang="zh-CN" sz="4800" dirty="0">
                <a:latin typeface="Times New Roman" panose="02020603050405020304" pitchFamily="18" charset="0"/>
                <a:cs typeface="Times New Roman" panose="02020603050405020304" pitchFamily="18" charset="0"/>
              </a:rPr>
              <a:t>Face Recognition</a:t>
            </a:r>
            <a:r>
              <a:rPr lang="zh-CN" altLang="en-US" sz="4800" dirty="0">
                <a:latin typeface="Times New Roman" panose="02020603050405020304" pitchFamily="18" charset="0"/>
                <a:cs typeface="Times New Roman" panose="02020603050405020304" pitchFamily="18" charset="0"/>
              </a:rPr>
              <a:t> </a:t>
            </a:r>
          </a:p>
          <a:p>
            <a:pPr algn="ctr"/>
            <a:r>
              <a:rPr lang="en-US" altLang="zh-CN" sz="4800" dirty="0">
                <a:latin typeface="Times New Roman" panose="02020603050405020304" pitchFamily="18" charset="0"/>
                <a:cs typeface="Times New Roman" panose="02020603050405020304" pitchFamily="18" charset="0"/>
              </a:rPr>
              <a:t>&amp;</a:t>
            </a:r>
            <a:r>
              <a:rPr lang="zh-CN" altLang="en-US" sz="4800" dirty="0">
                <a:latin typeface="Times New Roman" panose="02020603050405020304" pitchFamily="18" charset="0"/>
                <a:cs typeface="Times New Roman" panose="02020603050405020304" pitchFamily="18" charset="0"/>
              </a:rPr>
              <a:t> </a:t>
            </a:r>
            <a:r>
              <a:rPr lang="en-US" altLang="zh-CN" sz="4800" dirty="0">
                <a:latin typeface="Times New Roman" panose="02020603050405020304" pitchFamily="18" charset="0"/>
                <a:cs typeface="Times New Roman" panose="02020603050405020304" pitchFamily="18" charset="0"/>
              </a:rPr>
              <a:t>Detection Module</a:t>
            </a:r>
          </a:p>
        </p:txBody>
      </p:sp>
      <p:sp>
        <p:nvSpPr>
          <p:cNvPr id="11" name="TextBox 10">
            <a:extLst>
              <a:ext uri="{FF2B5EF4-FFF2-40B4-BE49-F238E27FC236}">
                <a16:creationId xmlns:a16="http://schemas.microsoft.com/office/drawing/2014/main" id="{40D5CCEE-F817-A208-5257-A89DEBDF25C7}"/>
              </a:ext>
            </a:extLst>
          </p:cNvPr>
          <p:cNvSpPr txBox="1"/>
          <p:nvPr/>
        </p:nvSpPr>
        <p:spPr>
          <a:xfrm>
            <a:off x="1813292" y="4112741"/>
            <a:ext cx="8565416" cy="1569660"/>
          </a:xfrm>
          <a:prstGeom prst="rect">
            <a:avLst/>
          </a:prstGeom>
          <a:noFill/>
        </p:spPr>
        <p:txBody>
          <a:bodyPr wrap="square" rtlCol="0">
            <a:spAutoFit/>
          </a:bodyPr>
          <a:lstStyle/>
          <a:p>
            <a:pPr algn="ctr"/>
            <a:r>
              <a:rPr lang="en-US" altLang="zh-CN" sz="4800" dirty="0">
                <a:latin typeface="Times New Roman" panose="02020603050405020304" pitchFamily="18" charset="0"/>
                <a:cs typeface="Times New Roman" panose="02020603050405020304" pitchFamily="18" charset="0"/>
              </a:rPr>
              <a:t>Data on Cloud</a:t>
            </a:r>
          </a:p>
          <a:p>
            <a:pPr algn="ctr"/>
            <a:r>
              <a:rPr lang="en-US" altLang="zh-CN" sz="4800" dirty="0">
                <a:latin typeface="Times New Roman" panose="02020603050405020304" pitchFamily="18" charset="0"/>
                <a:cs typeface="Times New Roman" panose="02020603050405020304" pitchFamily="18" charset="0"/>
              </a:rPr>
              <a:t>Verification Process on Cloud</a:t>
            </a:r>
          </a:p>
        </p:txBody>
      </p:sp>
      <p:pic>
        <p:nvPicPr>
          <p:cNvPr id="10" name="图片 9">
            <a:extLst>
              <a:ext uri="{FF2B5EF4-FFF2-40B4-BE49-F238E27FC236}">
                <a16:creationId xmlns:a16="http://schemas.microsoft.com/office/drawing/2014/main" id="{CA8ACF3E-C9F8-9E98-9589-204BA31344EA}"/>
              </a:ext>
            </a:extLst>
          </p:cNvPr>
          <p:cNvPicPr>
            <a:picLocks noChangeAspect="1"/>
          </p:cNvPicPr>
          <p:nvPr/>
        </p:nvPicPr>
        <p:blipFill rotWithShape="1">
          <a:blip r:embed="rId4">
            <a:extLst>
              <a:ext uri="{28A0092B-C50C-407E-A947-70E740481C1C}">
                <a14:useLocalDpi xmlns:a14="http://schemas.microsoft.com/office/drawing/2010/main" val="0"/>
              </a:ext>
            </a:extLst>
          </a:blip>
          <a:srcRect b="13956"/>
          <a:stretch/>
        </p:blipFill>
        <p:spPr>
          <a:xfrm>
            <a:off x="333059" y="1011712"/>
            <a:ext cx="3525987" cy="3033883"/>
          </a:xfrm>
          <a:prstGeom prst="rect">
            <a:avLst/>
          </a:prstGeom>
        </p:spPr>
      </p:pic>
      <p:sp>
        <p:nvSpPr>
          <p:cNvPr id="4" name="灯片编号占位符 3">
            <a:extLst>
              <a:ext uri="{FF2B5EF4-FFF2-40B4-BE49-F238E27FC236}">
                <a16:creationId xmlns:a16="http://schemas.microsoft.com/office/drawing/2014/main" id="{E739C915-5E16-8459-AC1B-9FF3E97AFF44}"/>
              </a:ext>
            </a:extLst>
          </p:cNvPr>
          <p:cNvSpPr>
            <a:spLocks noGrp="1"/>
          </p:cNvSpPr>
          <p:nvPr>
            <p:ph type="sldNum" sz="quarter" idx="12"/>
          </p:nvPr>
        </p:nvSpPr>
        <p:spPr/>
        <p:txBody>
          <a:bodyPr/>
          <a:lstStyle/>
          <a:p>
            <a:fld id="{BB0F3367-514D-4438-A292-4F23F55228AA}" type="slidenum">
              <a:rPr lang="zh-CN" altLang="en-US" smtClean="0"/>
              <a:t>13</a:t>
            </a:fld>
            <a:endParaRPr lang="zh-CN" altLang="en-US"/>
          </a:p>
        </p:txBody>
      </p:sp>
    </p:spTree>
    <p:extLst>
      <p:ext uri="{BB962C8B-B14F-4D97-AF65-F5344CB8AC3E}">
        <p14:creationId xmlns:p14="http://schemas.microsoft.com/office/powerpoint/2010/main" val="2062163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2BFFE9-014B-CE01-6EEC-1D526FE126A8}"/>
              </a:ext>
            </a:extLst>
          </p:cNvPr>
          <p:cNvSpPr/>
          <p:nvPr/>
        </p:nvSpPr>
        <p:spPr>
          <a:xfrm>
            <a:off x="191998" y="0"/>
            <a:ext cx="1413281"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7B62FD6-B17E-EBE6-7338-8DF928A65959}"/>
              </a:ext>
            </a:extLst>
          </p:cNvPr>
          <p:cNvSpPr/>
          <p:nvPr/>
        </p:nvSpPr>
        <p:spPr>
          <a:xfrm>
            <a:off x="5769838" y="0"/>
            <a:ext cx="6127522"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6909DB52-4A6A-7B16-2662-CA8B04E4E2C4}"/>
              </a:ext>
            </a:extLst>
          </p:cNvPr>
          <p:cNvSpPr txBox="1"/>
          <p:nvPr/>
        </p:nvSpPr>
        <p:spPr>
          <a:xfrm>
            <a:off x="376941" y="207109"/>
            <a:ext cx="10693830" cy="1200329"/>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Module</a:t>
            </a:r>
            <a:r>
              <a:rPr lang="zh-CN" altLang="en-US" sz="3600" b="1" dirty="0">
                <a:latin typeface="Times New Roman" panose="02020603050405020304" pitchFamily="18" charset="0"/>
                <a:cs typeface="Times New Roman" panose="02020603050405020304" pitchFamily="18" charset="0"/>
              </a:rPr>
              <a:t> </a:t>
            </a:r>
            <a:r>
              <a:rPr lang="en-US" altLang="zh-CN" sz="3600" b="1" dirty="0">
                <a:latin typeface="Times New Roman" panose="02020603050405020304" pitchFamily="18" charset="0"/>
                <a:cs typeface="Times New Roman" panose="02020603050405020304" pitchFamily="18" charset="0"/>
              </a:rPr>
              <a:t>Introduction: </a:t>
            </a:r>
            <a:r>
              <a:rPr lang="en-US" altLang="zh-CN" sz="3600" dirty="0">
                <a:latin typeface="Times New Roman" panose="02020603050405020304" pitchFamily="18" charset="0"/>
                <a:cs typeface="Times New Roman" panose="02020603050405020304" pitchFamily="18" charset="0"/>
              </a:rPr>
              <a:t>Attendance Recording</a:t>
            </a:r>
            <a:r>
              <a:rPr lang="zh-CN" altLang="en-US" sz="3600" dirty="0">
                <a:latin typeface="Times New Roman" panose="02020603050405020304" pitchFamily="18" charset="0"/>
                <a:cs typeface="Times New Roman" panose="02020603050405020304" pitchFamily="18" charset="0"/>
              </a:rPr>
              <a:t> </a:t>
            </a:r>
            <a:r>
              <a:rPr lang="en-US" altLang="zh-CN" sz="3600" dirty="0">
                <a:latin typeface="Times New Roman" panose="02020603050405020304" pitchFamily="18" charset="0"/>
                <a:cs typeface="Times New Roman" panose="02020603050405020304" pitchFamily="18" charset="0"/>
              </a:rPr>
              <a:t>Module</a:t>
            </a:r>
          </a:p>
          <a:p>
            <a:endParaRPr lang="en-US" altLang="zh-CN" sz="3600" b="1" dirty="0">
              <a:latin typeface="Times New Roman" panose="02020603050405020304" pitchFamily="18" charset="0"/>
              <a:cs typeface="Times New Roman" panose="02020603050405020304" pitchFamily="18" charset="0"/>
            </a:endParaRPr>
          </a:p>
        </p:txBody>
      </p:sp>
      <p:pic>
        <p:nvPicPr>
          <p:cNvPr id="5" name="图片 4" descr="图形用户界面, 应用程序&#10;&#10;描述已自动生成">
            <a:extLst>
              <a:ext uri="{FF2B5EF4-FFF2-40B4-BE49-F238E27FC236}">
                <a16:creationId xmlns:a16="http://schemas.microsoft.com/office/drawing/2014/main" id="{914BF452-12F6-EF19-8B87-C5E057C4B568}"/>
              </a:ext>
            </a:extLst>
          </p:cNvPr>
          <p:cNvPicPr>
            <a:picLocks noChangeAspect="1"/>
          </p:cNvPicPr>
          <p:nvPr/>
        </p:nvPicPr>
        <p:blipFill rotWithShape="1">
          <a:blip r:embed="rId3">
            <a:extLst>
              <a:ext uri="{28A0092B-C50C-407E-A947-70E740481C1C}">
                <a14:useLocalDpi xmlns:a14="http://schemas.microsoft.com/office/drawing/2010/main" val="0"/>
              </a:ext>
            </a:extLst>
          </a:blip>
          <a:srcRect r="851" b="49708"/>
          <a:stretch/>
        </p:blipFill>
        <p:spPr>
          <a:xfrm>
            <a:off x="272832" y="1707591"/>
            <a:ext cx="11471895" cy="3854372"/>
          </a:xfrm>
          <a:prstGeom prst="rect">
            <a:avLst/>
          </a:prstGeom>
        </p:spPr>
      </p:pic>
      <p:sp>
        <p:nvSpPr>
          <p:cNvPr id="4" name="灯片编号占位符 3">
            <a:extLst>
              <a:ext uri="{FF2B5EF4-FFF2-40B4-BE49-F238E27FC236}">
                <a16:creationId xmlns:a16="http://schemas.microsoft.com/office/drawing/2014/main" id="{FA6395B4-1AE2-E0A0-7016-405201EC55A2}"/>
              </a:ext>
            </a:extLst>
          </p:cNvPr>
          <p:cNvSpPr>
            <a:spLocks noGrp="1"/>
          </p:cNvSpPr>
          <p:nvPr>
            <p:ph type="sldNum" sz="quarter" idx="12"/>
          </p:nvPr>
        </p:nvSpPr>
        <p:spPr/>
        <p:txBody>
          <a:bodyPr/>
          <a:lstStyle/>
          <a:p>
            <a:fld id="{BB0F3367-514D-4438-A292-4F23F55228AA}" type="slidenum">
              <a:rPr lang="zh-CN" altLang="en-US" smtClean="0"/>
              <a:t>14</a:t>
            </a:fld>
            <a:endParaRPr lang="zh-CN" altLang="en-US"/>
          </a:p>
        </p:txBody>
      </p:sp>
    </p:spTree>
    <p:extLst>
      <p:ext uri="{BB962C8B-B14F-4D97-AF65-F5344CB8AC3E}">
        <p14:creationId xmlns:p14="http://schemas.microsoft.com/office/powerpoint/2010/main" val="2766873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2BFFE9-014B-CE01-6EEC-1D526FE126A8}"/>
              </a:ext>
            </a:extLst>
          </p:cNvPr>
          <p:cNvSpPr/>
          <p:nvPr/>
        </p:nvSpPr>
        <p:spPr>
          <a:xfrm>
            <a:off x="191998" y="0"/>
            <a:ext cx="1413281"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7B62FD6-B17E-EBE6-7338-8DF928A65959}"/>
              </a:ext>
            </a:extLst>
          </p:cNvPr>
          <p:cNvSpPr/>
          <p:nvPr/>
        </p:nvSpPr>
        <p:spPr>
          <a:xfrm>
            <a:off x="5769838" y="0"/>
            <a:ext cx="6127522"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0152445-F9A1-EE79-9AF4-F5D14EF77FA9}"/>
              </a:ext>
            </a:extLst>
          </p:cNvPr>
          <p:cNvSpPr txBox="1"/>
          <p:nvPr/>
        </p:nvSpPr>
        <p:spPr>
          <a:xfrm>
            <a:off x="376941" y="207109"/>
            <a:ext cx="7444886"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Complement</a:t>
            </a:r>
          </a:p>
        </p:txBody>
      </p:sp>
      <p:sp>
        <p:nvSpPr>
          <p:cNvPr id="4" name="TextBox 3">
            <a:extLst>
              <a:ext uri="{FF2B5EF4-FFF2-40B4-BE49-F238E27FC236}">
                <a16:creationId xmlns:a16="http://schemas.microsoft.com/office/drawing/2014/main" id="{4EB07E2F-5066-296C-C8D9-B6D6D287788E}"/>
              </a:ext>
            </a:extLst>
          </p:cNvPr>
          <p:cNvSpPr txBox="1"/>
          <p:nvPr/>
        </p:nvSpPr>
        <p:spPr>
          <a:xfrm>
            <a:off x="1328057" y="2533255"/>
            <a:ext cx="9535885" cy="1569660"/>
          </a:xfrm>
          <a:prstGeom prst="rect">
            <a:avLst/>
          </a:prstGeom>
          <a:noFill/>
        </p:spPr>
        <p:txBody>
          <a:bodyPr wrap="square" rtlCol="0">
            <a:spAutoFit/>
          </a:bodyPr>
          <a:lstStyle/>
          <a:p>
            <a:pPr algn="ctr"/>
            <a:r>
              <a:rPr lang="en-US" altLang="zh-CN" sz="9600" dirty="0">
                <a:latin typeface="Times New Roman" panose="02020603050405020304" pitchFamily="18" charset="0"/>
                <a:cs typeface="Times New Roman" panose="02020603050405020304" pitchFamily="18" charset="0"/>
              </a:rPr>
              <a:t>Complement</a:t>
            </a:r>
          </a:p>
        </p:txBody>
      </p:sp>
      <p:sp>
        <p:nvSpPr>
          <p:cNvPr id="5" name="灯片编号占位符 4">
            <a:extLst>
              <a:ext uri="{FF2B5EF4-FFF2-40B4-BE49-F238E27FC236}">
                <a16:creationId xmlns:a16="http://schemas.microsoft.com/office/drawing/2014/main" id="{B0D15EB2-7D1A-81C4-85BB-E810DD807AB1}"/>
              </a:ext>
            </a:extLst>
          </p:cNvPr>
          <p:cNvSpPr>
            <a:spLocks noGrp="1"/>
          </p:cNvSpPr>
          <p:nvPr>
            <p:ph type="sldNum" sz="quarter" idx="12"/>
          </p:nvPr>
        </p:nvSpPr>
        <p:spPr/>
        <p:txBody>
          <a:bodyPr/>
          <a:lstStyle/>
          <a:p>
            <a:fld id="{BB0F3367-514D-4438-A292-4F23F55228AA}" type="slidenum">
              <a:rPr lang="zh-CN" altLang="en-US" smtClean="0"/>
              <a:t>15</a:t>
            </a:fld>
            <a:endParaRPr lang="zh-CN" altLang="en-US"/>
          </a:p>
        </p:txBody>
      </p:sp>
    </p:spTree>
    <p:extLst>
      <p:ext uri="{BB962C8B-B14F-4D97-AF65-F5344CB8AC3E}">
        <p14:creationId xmlns:p14="http://schemas.microsoft.com/office/powerpoint/2010/main" val="285221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2BFFE9-014B-CE01-6EEC-1D526FE126A8}"/>
              </a:ext>
            </a:extLst>
          </p:cNvPr>
          <p:cNvSpPr/>
          <p:nvPr/>
        </p:nvSpPr>
        <p:spPr>
          <a:xfrm>
            <a:off x="191998" y="0"/>
            <a:ext cx="1413281"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7B62FD6-B17E-EBE6-7338-8DF928A65959}"/>
              </a:ext>
            </a:extLst>
          </p:cNvPr>
          <p:cNvSpPr/>
          <p:nvPr/>
        </p:nvSpPr>
        <p:spPr>
          <a:xfrm>
            <a:off x="5769838" y="0"/>
            <a:ext cx="6127522"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0152445-F9A1-EE79-9AF4-F5D14EF77FA9}"/>
              </a:ext>
            </a:extLst>
          </p:cNvPr>
          <p:cNvSpPr txBox="1"/>
          <p:nvPr/>
        </p:nvSpPr>
        <p:spPr>
          <a:xfrm>
            <a:off x="376941" y="207109"/>
            <a:ext cx="7444886"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Complement</a:t>
            </a:r>
          </a:p>
        </p:txBody>
      </p:sp>
      <p:grpSp>
        <p:nvGrpSpPr>
          <p:cNvPr id="8" name="组合 7">
            <a:extLst>
              <a:ext uri="{FF2B5EF4-FFF2-40B4-BE49-F238E27FC236}">
                <a16:creationId xmlns:a16="http://schemas.microsoft.com/office/drawing/2014/main" id="{81BD20D9-0E45-3431-D657-468DE56492B9}"/>
              </a:ext>
            </a:extLst>
          </p:cNvPr>
          <p:cNvGrpSpPr/>
          <p:nvPr/>
        </p:nvGrpSpPr>
        <p:grpSpPr>
          <a:xfrm>
            <a:off x="1097048" y="1291935"/>
            <a:ext cx="10565563" cy="4608351"/>
            <a:chOff x="551616" y="1407438"/>
            <a:chExt cx="9322559" cy="3762267"/>
          </a:xfrm>
        </p:grpSpPr>
        <p:pic>
          <p:nvPicPr>
            <p:cNvPr id="5" name="Picture 4">
              <a:extLst>
                <a:ext uri="{FF2B5EF4-FFF2-40B4-BE49-F238E27FC236}">
                  <a16:creationId xmlns:a16="http://schemas.microsoft.com/office/drawing/2014/main" id="{7238F2E6-0BF3-DEE4-F59D-1F65EC0FFDAB}"/>
                </a:ext>
              </a:extLst>
            </p:cNvPr>
            <p:cNvPicPr>
              <a:picLocks noChangeAspect="1"/>
            </p:cNvPicPr>
            <p:nvPr/>
          </p:nvPicPr>
          <p:blipFill rotWithShape="1">
            <a:blip r:embed="rId3">
              <a:clrChange>
                <a:clrFrom>
                  <a:srgbClr val="FFFFFF"/>
                </a:clrFrom>
                <a:clrTo>
                  <a:srgbClr val="FFFFFF">
                    <a:alpha val="0"/>
                  </a:srgbClr>
                </a:clrTo>
              </a:clrChange>
            </a:blip>
            <a:srcRect l="49449"/>
            <a:stretch/>
          </p:blipFill>
          <p:spPr>
            <a:xfrm>
              <a:off x="551616" y="1407438"/>
              <a:ext cx="1750713" cy="1731637"/>
            </a:xfrm>
            <a:prstGeom prst="rect">
              <a:avLst/>
            </a:prstGeom>
          </p:spPr>
        </p:pic>
        <p:sp>
          <p:nvSpPr>
            <p:cNvPr id="6" name="TextBox 5">
              <a:extLst>
                <a:ext uri="{FF2B5EF4-FFF2-40B4-BE49-F238E27FC236}">
                  <a16:creationId xmlns:a16="http://schemas.microsoft.com/office/drawing/2014/main" id="{622F1796-9762-1A89-D26E-AB49EB4D7ED2}"/>
                </a:ext>
              </a:extLst>
            </p:cNvPr>
            <p:cNvSpPr txBox="1"/>
            <p:nvPr/>
          </p:nvSpPr>
          <p:spPr>
            <a:xfrm>
              <a:off x="2461004" y="1655146"/>
              <a:ext cx="7101263" cy="10706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6000" dirty="0">
                  <a:solidFill>
                    <a:schemeClr val="tx1">
                      <a:lumMod val="50000"/>
                      <a:lumOff val="50000"/>
                    </a:schemeClr>
                  </a:solidFill>
                  <a:latin typeface="Times New Roman" panose="02020603050405020304" pitchFamily="18" charset="0"/>
                  <a:cs typeface="Times New Roman" panose="02020603050405020304" pitchFamily="18" charset="0"/>
                </a:rPr>
                <a:t>Fingerprint</a:t>
              </a:r>
              <a:r>
                <a:rPr lang="zh-CN" altLang="en-US" sz="6000"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AU" altLang="zh-CN" sz="6000" dirty="0">
                  <a:solidFill>
                    <a:schemeClr val="tx1">
                      <a:lumMod val="50000"/>
                      <a:lumOff val="50000"/>
                    </a:schemeClr>
                  </a:solidFill>
                  <a:latin typeface="Times New Roman" panose="02020603050405020304" pitchFamily="18" charset="0"/>
                  <a:cs typeface="Times New Roman" panose="02020603050405020304" pitchFamily="18" charset="0"/>
                </a:rPr>
                <a:t>Recognition</a:t>
              </a:r>
              <a:r>
                <a:rPr lang="zh-CN" altLang="en-US" sz="6000" dirty="0">
                  <a:solidFill>
                    <a:schemeClr val="tx1">
                      <a:lumMod val="50000"/>
                      <a:lumOff val="50000"/>
                    </a:schemeClr>
                  </a:solidFill>
                  <a:latin typeface="Times New Roman" panose="02020603050405020304" pitchFamily="18" charset="0"/>
                  <a:cs typeface="Times New Roman" panose="02020603050405020304" pitchFamily="18" charset="0"/>
                </a:rPr>
                <a:t> </a:t>
              </a:r>
              <a:endParaRPr lang="en-US" altLang="zh-CN" sz="60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270B3D82-0565-1B89-554C-F128AAACD327}"/>
                </a:ext>
              </a:extLst>
            </p:cNvPr>
            <p:cNvPicPr>
              <a:picLocks noChangeAspect="1"/>
            </p:cNvPicPr>
            <p:nvPr/>
          </p:nvPicPr>
          <p:blipFill>
            <a:blip r:embed="rId4"/>
            <a:stretch>
              <a:fillRect/>
            </a:stretch>
          </p:blipFill>
          <p:spPr>
            <a:xfrm>
              <a:off x="655684" y="3567484"/>
              <a:ext cx="1538197" cy="1602221"/>
            </a:xfrm>
            <a:prstGeom prst="rect">
              <a:avLst/>
            </a:prstGeom>
          </p:spPr>
        </p:pic>
        <p:sp>
          <p:nvSpPr>
            <p:cNvPr id="4" name="TextBox 8">
              <a:extLst>
                <a:ext uri="{FF2B5EF4-FFF2-40B4-BE49-F238E27FC236}">
                  <a16:creationId xmlns:a16="http://schemas.microsoft.com/office/drawing/2014/main" id="{7D754906-2374-918A-A725-B2FA0896EA5E}"/>
                </a:ext>
              </a:extLst>
            </p:cNvPr>
            <p:cNvSpPr txBox="1"/>
            <p:nvPr/>
          </p:nvSpPr>
          <p:spPr>
            <a:xfrm>
              <a:off x="2461004" y="3833259"/>
              <a:ext cx="7413171" cy="10706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6000" dirty="0">
                  <a:latin typeface="Times New Roman" panose="02020603050405020304" pitchFamily="18" charset="0"/>
                  <a:cs typeface="Times New Roman" panose="02020603050405020304" pitchFamily="18" charset="0"/>
                </a:rPr>
                <a:t>Notification</a:t>
              </a:r>
            </a:p>
          </p:txBody>
        </p:sp>
      </p:grpSp>
      <p:sp>
        <p:nvSpPr>
          <p:cNvPr id="9" name="灯片编号占位符 8">
            <a:extLst>
              <a:ext uri="{FF2B5EF4-FFF2-40B4-BE49-F238E27FC236}">
                <a16:creationId xmlns:a16="http://schemas.microsoft.com/office/drawing/2014/main" id="{F81FE0C5-31FE-C071-39B1-8D927D8F4A3A}"/>
              </a:ext>
            </a:extLst>
          </p:cNvPr>
          <p:cNvSpPr>
            <a:spLocks noGrp="1"/>
          </p:cNvSpPr>
          <p:nvPr>
            <p:ph type="sldNum" sz="quarter" idx="12"/>
          </p:nvPr>
        </p:nvSpPr>
        <p:spPr/>
        <p:txBody>
          <a:bodyPr/>
          <a:lstStyle/>
          <a:p>
            <a:fld id="{BB0F3367-514D-4438-A292-4F23F55228AA}" type="slidenum">
              <a:rPr lang="zh-CN" altLang="en-US" smtClean="0"/>
              <a:t>16</a:t>
            </a:fld>
            <a:endParaRPr lang="zh-CN" altLang="en-US"/>
          </a:p>
        </p:txBody>
      </p:sp>
    </p:spTree>
    <p:extLst>
      <p:ext uri="{BB962C8B-B14F-4D97-AF65-F5344CB8AC3E}">
        <p14:creationId xmlns:p14="http://schemas.microsoft.com/office/powerpoint/2010/main" val="16234154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2BFFE9-014B-CE01-6EEC-1D526FE126A8}"/>
              </a:ext>
            </a:extLst>
          </p:cNvPr>
          <p:cNvSpPr/>
          <p:nvPr/>
        </p:nvSpPr>
        <p:spPr>
          <a:xfrm>
            <a:off x="191998" y="0"/>
            <a:ext cx="1413281"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7B62FD6-B17E-EBE6-7338-8DF928A65959}"/>
              </a:ext>
            </a:extLst>
          </p:cNvPr>
          <p:cNvSpPr/>
          <p:nvPr/>
        </p:nvSpPr>
        <p:spPr>
          <a:xfrm>
            <a:off x="5769838" y="0"/>
            <a:ext cx="6127522"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0152445-F9A1-EE79-9AF4-F5D14EF77FA9}"/>
              </a:ext>
            </a:extLst>
          </p:cNvPr>
          <p:cNvSpPr txBox="1"/>
          <p:nvPr/>
        </p:nvSpPr>
        <p:spPr>
          <a:xfrm>
            <a:off x="376941" y="207109"/>
            <a:ext cx="7444886"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Complement</a:t>
            </a:r>
            <a:r>
              <a:rPr lang="zh-CN" altLang="en-US" sz="3600" b="1"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Concision</a:t>
            </a:r>
          </a:p>
        </p:txBody>
      </p:sp>
      <p:grpSp>
        <p:nvGrpSpPr>
          <p:cNvPr id="8" name="组合 7">
            <a:extLst>
              <a:ext uri="{FF2B5EF4-FFF2-40B4-BE49-F238E27FC236}">
                <a16:creationId xmlns:a16="http://schemas.microsoft.com/office/drawing/2014/main" id="{81BD20D9-0E45-3431-D657-468DE56492B9}"/>
              </a:ext>
            </a:extLst>
          </p:cNvPr>
          <p:cNvGrpSpPr/>
          <p:nvPr/>
        </p:nvGrpSpPr>
        <p:grpSpPr>
          <a:xfrm>
            <a:off x="1097048" y="1124824"/>
            <a:ext cx="10565563" cy="4608351"/>
            <a:chOff x="551616" y="1407438"/>
            <a:chExt cx="9322559" cy="3762267"/>
          </a:xfrm>
        </p:grpSpPr>
        <p:pic>
          <p:nvPicPr>
            <p:cNvPr id="5" name="Picture 4">
              <a:extLst>
                <a:ext uri="{FF2B5EF4-FFF2-40B4-BE49-F238E27FC236}">
                  <a16:creationId xmlns:a16="http://schemas.microsoft.com/office/drawing/2014/main" id="{7238F2E6-0BF3-DEE4-F59D-1F65EC0FFDAB}"/>
                </a:ext>
              </a:extLst>
            </p:cNvPr>
            <p:cNvPicPr>
              <a:picLocks noChangeAspect="1"/>
            </p:cNvPicPr>
            <p:nvPr/>
          </p:nvPicPr>
          <p:blipFill rotWithShape="1">
            <a:blip r:embed="rId3">
              <a:clrChange>
                <a:clrFrom>
                  <a:srgbClr val="FFFFFF"/>
                </a:clrFrom>
                <a:clrTo>
                  <a:srgbClr val="FFFFFF">
                    <a:alpha val="0"/>
                  </a:srgbClr>
                </a:clrTo>
              </a:clrChange>
            </a:blip>
            <a:srcRect l="49449"/>
            <a:stretch/>
          </p:blipFill>
          <p:spPr>
            <a:xfrm>
              <a:off x="551616" y="1407438"/>
              <a:ext cx="1750713" cy="1731637"/>
            </a:xfrm>
            <a:prstGeom prst="rect">
              <a:avLst/>
            </a:prstGeom>
          </p:spPr>
        </p:pic>
        <p:sp>
          <p:nvSpPr>
            <p:cNvPr id="6" name="TextBox 5">
              <a:extLst>
                <a:ext uri="{FF2B5EF4-FFF2-40B4-BE49-F238E27FC236}">
                  <a16:creationId xmlns:a16="http://schemas.microsoft.com/office/drawing/2014/main" id="{622F1796-9762-1A89-D26E-AB49EB4D7ED2}"/>
                </a:ext>
              </a:extLst>
            </p:cNvPr>
            <p:cNvSpPr txBox="1"/>
            <p:nvPr/>
          </p:nvSpPr>
          <p:spPr>
            <a:xfrm>
              <a:off x="2461004" y="1655146"/>
              <a:ext cx="7101263" cy="107067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6000" strike="sngStrike" dirty="0">
                  <a:solidFill>
                    <a:schemeClr val="tx1">
                      <a:lumMod val="50000"/>
                      <a:lumOff val="50000"/>
                    </a:schemeClr>
                  </a:solidFill>
                  <a:latin typeface="Times New Roman" panose="02020603050405020304" pitchFamily="18" charset="0"/>
                  <a:cs typeface="Times New Roman" panose="02020603050405020304" pitchFamily="18" charset="0"/>
                </a:rPr>
                <a:t>Fingerprint</a:t>
              </a:r>
              <a:r>
                <a:rPr lang="zh-CN" altLang="en-US" sz="6000" strike="sngStrike" dirty="0">
                  <a:solidFill>
                    <a:schemeClr val="tx1">
                      <a:lumMod val="50000"/>
                      <a:lumOff val="50000"/>
                    </a:schemeClr>
                  </a:solidFill>
                  <a:latin typeface="Times New Roman" panose="02020603050405020304" pitchFamily="18" charset="0"/>
                  <a:cs typeface="Times New Roman" panose="02020603050405020304" pitchFamily="18" charset="0"/>
                </a:rPr>
                <a:t> </a:t>
              </a:r>
              <a:r>
                <a:rPr lang="en-AU" altLang="zh-CN" sz="6000" strike="sngStrike" dirty="0">
                  <a:solidFill>
                    <a:schemeClr val="tx1">
                      <a:lumMod val="50000"/>
                      <a:lumOff val="50000"/>
                    </a:schemeClr>
                  </a:solidFill>
                  <a:latin typeface="Times New Roman" panose="02020603050405020304" pitchFamily="18" charset="0"/>
                  <a:cs typeface="Times New Roman" panose="02020603050405020304" pitchFamily="18" charset="0"/>
                </a:rPr>
                <a:t>Recognition</a:t>
              </a:r>
              <a:r>
                <a:rPr lang="zh-CN" altLang="en-US" sz="6000" strike="sngStrike" dirty="0">
                  <a:solidFill>
                    <a:schemeClr val="tx1">
                      <a:lumMod val="50000"/>
                      <a:lumOff val="50000"/>
                    </a:schemeClr>
                  </a:solidFill>
                  <a:latin typeface="Times New Roman" panose="02020603050405020304" pitchFamily="18" charset="0"/>
                  <a:cs typeface="Times New Roman" panose="02020603050405020304" pitchFamily="18" charset="0"/>
                </a:rPr>
                <a:t> </a:t>
              </a:r>
              <a:endParaRPr lang="en-US" altLang="zh-CN" sz="6000" strike="sngStrike"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270B3D82-0565-1B89-554C-F128AAACD327}"/>
                </a:ext>
              </a:extLst>
            </p:cNvPr>
            <p:cNvPicPr>
              <a:picLocks noChangeAspect="1"/>
            </p:cNvPicPr>
            <p:nvPr/>
          </p:nvPicPr>
          <p:blipFill>
            <a:blip r:embed="rId4"/>
            <a:stretch>
              <a:fillRect/>
            </a:stretch>
          </p:blipFill>
          <p:spPr>
            <a:xfrm>
              <a:off x="655684" y="3567484"/>
              <a:ext cx="1538197" cy="1602221"/>
            </a:xfrm>
            <a:prstGeom prst="rect">
              <a:avLst/>
            </a:prstGeom>
          </p:spPr>
        </p:pic>
        <p:sp>
          <p:nvSpPr>
            <p:cNvPr id="4" name="TextBox 8">
              <a:extLst>
                <a:ext uri="{FF2B5EF4-FFF2-40B4-BE49-F238E27FC236}">
                  <a16:creationId xmlns:a16="http://schemas.microsoft.com/office/drawing/2014/main" id="{7D754906-2374-918A-A725-B2FA0896EA5E}"/>
                </a:ext>
              </a:extLst>
            </p:cNvPr>
            <p:cNvSpPr txBox="1"/>
            <p:nvPr/>
          </p:nvSpPr>
          <p:spPr>
            <a:xfrm>
              <a:off x="2461004" y="3833259"/>
              <a:ext cx="7413171" cy="10955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6000" dirty="0">
                  <a:latin typeface="Times New Roman" panose="02020603050405020304" pitchFamily="18" charset="0"/>
                  <a:cs typeface="Times New Roman" panose="02020603050405020304" pitchFamily="18" charset="0"/>
                </a:rPr>
                <a:t>Notification ✅</a:t>
              </a:r>
            </a:p>
          </p:txBody>
        </p:sp>
      </p:grpSp>
      <p:sp>
        <p:nvSpPr>
          <p:cNvPr id="9" name="灯片编号占位符 8">
            <a:extLst>
              <a:ext uri="{FF2B5EF4-FFF2-40B4-BE49-F238E27FC236}">
                <a16:creationId xmlns:a16="http://schemas.microsoft.com/office/drawing/2014/main" id="{A960B691-D3CC-52E3-775B-CA7B3A14B05D}"/>
              </a:ext>
            </a:extLst>
          </p:cNvPr>
          <p:cNvSpPr>
            <a:spLocks noGrp="1"/>
          </p:cNvSpPr>
          <p:nvPr>
            <p:ph type="sldNum" sz="quarter" idx="12"/>
          </p:nvPr>
        </p:nvSpPr>
        <p:spPr/>
        <p:txBody>
          <a:bodyPr/>
          <a:lstStyle/>
          <a:p>
            <a:fld id="{BB0F3367-514D-4438-A292-4F23F55228AA}" type="slidenum">
              <a:rPr lang="zh-CN" altLang="en-US" smtClean="0"/>
              <a:t>17</a:t>
            </a:fld>
            <a:endParaRPr lang="zh-CN" altLang="en-US"/>
          </a:p>
        </p:txBody>
      </p:sp>
    </p:spTree>
    <p:extLst>
      <p:ext uri="{BB962C8B-B14F-4D97-AF65-F5344CB8AC3E}">
        <p14:creationId xmlns:p14="http://schemas.microsoft.com/office/powerpoint/2010/main" val="1630162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2BFFE9-014B-CE01-6EEC-1D526FE126A8}"/>
              </a:ext>
            </a:extLst>
          </p:cNvPr>
          <p:cNvSpPr/>
          <p:nvPr/>
        </p:nvSpPr>
        <p:spPr>
          <a:xfrm>
            <a:off x="191998" y="0"/>
            <a:ext cx="1413281"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7B62FD6-B17E-EBE6-7338-8DF928A65959}"/>
              </a:ext>
            </a:extLst>
          </p:cNvPr>
          <p:cNvSpPr/>
          <p:nvPr/>
        </p:nvSpPr>
        <p:spPr>
          <a:xfrm>
            <a:off x="5769838" y="0"/>
            <a:ext cx="6127522"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a:extLst>
              <a:ext uri="{FF2B5EF4-FFF2-40B4-BE49-F238E27FC236}">
                <a16:creationId xmlns:a16="http://schemas.microsoft.com/office/drawing/2014/main" id="{270B3D82-0565-1B89-554C-F128AAACD327}"/>
              </a:ext>
            </a:extLst>
          </p:cNvPr>
          <p:cNvPicPr>
            <a:picLocks noChangeAspect="1"/>
          </p:cNvPicPr>
          <p:nvPr/>
        </p:nvPicPr>
        <p:blipFill>
          <a:blip r:embed="rId3"/>
          <a:stretch>
            <a:fillRect/>
          </a:stretch>
        </p:blipFill>
        <p:spPr>
          <a:xfrm>
            <a:off x="853873" y="1141693"/>
            <a:ext cx="2216527" cy="2308785"/>
          </a:xfrm>
          <a:prstGeom prst="rect">
            <a:avLst/>
          </a:prstGeom>
        </p:spPr>
      </p:pic>
      <p:sp>
        <p:nvSpPr>
          <p:cNvPr id="8" name="TextBox 8">
            <a:extLst>
              <a:ext uri="{FF2B5EF4-FFF2-40B4-BE49-F238E27FC236}">
                <a16:creationId xmlns:a16="http://schemas.microsoft.com/office/drawing/2014/main" id="{45793FA0-4117-1952-CED4-1CD1FAD05B68}"/>
              </a:ext>
            </a:extLst>
          </p:cNvPr>
          <p:cNvSpPr txBox="1"/>
          <p:nvPr/>
        </p:nvSpPr>
        <p:spPr>
          <a:xfrm>
            <a:off x="376941" y="3900919"/>
            <a:ext cx="6761796" cy="1938992"/>
          </a:xfrm>
          <a:prstGeom prst="rect">
            <a:avLst/>
          </a:prstGeom>
          <a:noFill/>
        </p:spPr>
        <p:txBody>
          <a:bodyPr wrap="square" rtlCol="0">
            <a:spAutoFit/>
          </a:bodyPr>
          <a:lstStyle/>
          <a:p>
            <a:pPr algn="ctr"/>
            <a:r>
              <a:rPr lang="en-US" altLang="zh-CN" sz="6000" dirty="0">
                <a:latin typeface="Times New Roman" panose="02020603050405020304" pitchFamily="18" charset="0"/>
                <a:cs typeface="Times New Roman" panose="02020603050405020304" pitchFamily="18" charset="0"/>
              </a:rPr>
              <a:t>Notification Pushing </a:t>
            </a:r>
          </a:p>
          <a:p>
            <a:pPr algn="ctr"/>
            <a:r>
              <a:rPr lang="en-US" altLang="zh-CN" sz="6000" dirty="0">
                <a:latin typeface="Times New Roman" panose="02020603050405020304" pitchFamily="18" charset="0"/>
                <a:cs typeface="Times New Roman" panose="02020603050405020304" pitchFamily="18" charset="0"/>
              </a:rPr>
              <a:t>on WeChat</a:t>
            </a:r>
          </a:p>
        </p:txBody>
      </p:sp>
      <p:pic>
        <p:nvPicPr>
          <p:cNvPr id="9" name="图片 8" descr="图形用户界面, 文本, 应用程序, 电子邮件&#10;&#10;描述已自动生成">
            <a:extLst>
              <a:ext uri="{FF2B5EF4-FFF2-40B4-BE49-F238E27FC236}">
                <a16:creationId xmlns:a16="http://schemas.microsoft.com/office/drawing/2014/main" id="{60987752-FD3A-E0B2-6D25-9B29A961043B}"/>
              </a:ext>
            </a:extLst>
          </p:cNvPr>
          <p:cNvPicPr>
            <a:picLocks noChangeAspect="1"/>
          </p:cNvPicPr>
          <p:nvPr/>
        </p:nvPicPr>
        <p:blipFill rotWithShape="1">
          <a:blip r:embed="rId4">
            <a:extLst>
              <a:ext uri="{28A0092B-C50C-407E-A947-70E740481C1C}">
                <a14:useLocalDpi xmlns:a14="http://schemas.microsoft.com/office/drawing/2010/main" val="0"/>
              </a:ext>
            </a:extLst>
          </a:blip>
          <a:srcRect t="4525" b="29615"/>
          <a:stretch/>
        </p:blipFill>
        <p:spPr>
          <a:xfrm>
            <a:off x="7357826" y="1141693"/>
            <a:ext cx="4203866" cy="4926403"/>
          </a:xfrm>
          <a:prstGeom prst="rect">
            <a:avLst/>
          </a:prstGeom>
        </p:spPr>
      </p:pic>
      <p:sp>
        <p:nvSpPr>
          <p:cNvPr id="10" name="TextBox 6">
            <a:extLst>
              <a:ext uri="{FF2B5EF4-FFF2-40B4-BE49-F238E27FC236}">
                <a16:creationId xmlns:a16="http://schemas.microsoft.com/office/drawing/2014/main" id="{571E4E05-8C8D-6817-D6E5-FFBE61AA4E8F}"/>
              </a:ext>
            </a:extLst>
          </p:cNvPr>
          <p:cNvSpPr txBox="1"/>
          <p:nvPr/>
        </p:nvSpPr>
        <p:spPr>
          <a:xfrm>
            <a:off x="376941" y="207109"/>
            <a:ext cx="7444886"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Complement</a:t>
            </a:r>
            <a:r>
              <a:rPr lang="zh-CN" altLang="en-US" sz="3600" b="1" dirty="0">
                <a:latin typeface="Times New Roman" panose="02020603050405020304" pitchFamily="18" charset="0"/>
                <a:cs typeface="Times New Roman" panose="02020603050405020304" pitchFamily="18" charset="0"/>
              </a:rPr>
              <a:t>：</a:t>
            </a:r>
            <a:r>
              <a:rPr lang="en-US" altLang="zh-CN" sz="3600" dirty="0">
                <a:latin typeface="Times New Roman" panose="02020603050405020304" pitchFamily="18" charset="0"/>
                <a:cs typeface="Times New Roman" panose="02020603050405020304" pitchFamily="18" charset="0"/>
              </a:rPr>
              <a:t>Innovation</a:t>
            </a:r>
          </a:p>
        </p:txBody>
      </p:sp>
      <p:sp>
        <p:nvSpPr>
          <p:cNvPr id="11" name="灯片编号占位符 10">
            <a:extLst>
              <a:ext uri="{FF2B5EF4-FFF2-40B4-BE49-F238E27FC236}">
                <a16:creationId xmlns:a16="http://schemas.microsoft.com/office/drawing/2014/main" id="{7BAA4202-7CD4-EFC8-DCC0-AB07648175CB}"/>
              </a:ext>
            </a:extLst>
          </p:cNvPr>
          <p:cNvSpPr>
            <a:spLocks noGrp="1"/>
          </p:cNvSpPr>
          <p:nvPr>
            <p:ph type="sldNum" sz="quarter" idx="12"/>
          </p:nvPr>
        </p:nvSpPr>
        <p:spPr/>
        <p:txBody>
          <a:bodyPr/>
          <a:lstStyle/>
          <a:p>
            <a:fld id="{BB0F3367-514D-4438-A292-4F23F55228AA}" type="slidenum">
              <a:rPr lang="zh-CN" altLang="en-US" smtClean="0"/>
              <a:t>18</a:t>
            </a:fld>
            <a:endParaRPr lang="zh-CN" altLang="en-US"/>
          </a:p>
        </p:txBody>
      </p:sp>
      <p:pic>
        <p:nvPicPr>
          <p:cNvPr id="7" name="图片 6" descr="形状&#10;&#10;低可信度描述已自动生成">
            <a:extLst>
              <a:ext uri="{FF2B5EF4-FFF2-40B4-BE49-F238E27FC236}">
                <a16:creationId xmlns:a16="http://schemas.microsoft.com/office/drawing/2014/main" id="{359101BD-1929-59DE-B0FB-487B0BC013CF}"/>
              </a:ext>
            </a:extLst>
          </p:cNvPr>
          <p:cNvPicPr>
            <a:picLocks noChangeAspect="1"/>
          </p:cNvPicPr>
          <p:nvPr/>
        </p:nvPicPr>
        <p:blipFill rotWithShape="1">
          <a:blip r:embed="rId5">
            <a:extLst>
              <a:ext uri="{28A0092B-C50C-407E-A947-70E740481C1C}">
                <a14:useLocalDpi xmlns:a14="http://schemas.microsoft.com/office/drawing/2010/main" val="0"/>
              </a:ext>
            </a:extLst>
          </a:blip>
          <a:srcRect l="20994" t="17375" r="19591" b="31462"/>
          <a:stretch/>
        </p:blipFill>
        <p:spPr>
          <a:xfrm>
            <a:off x="3625515" y="1018089"/>
            <a:ext cx="2872395" cy="2581546"/>
          </a:xfrm>
          <a:prstGeom prst="rect">
            <a:avLst/>
          </a:prstGeom>
        </p:spPr>
      </p:pic>
    </p:spTree>
    <p:extLst>
      <p:ext uri="{BB962C8B-B14F-4D97-AF65-F5344CB8AC3E}">
        <p14:creationId xmlns:p14="http://schemas.microsoft.com/office/powerpoint/2010/main" val="1902768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8638" y="3028769"/>
            <a:ext cx="10515600" cy="800462"/>
          </a:xfrm>
        </p:spPr>
        <p:txBody>
          <a:bodyPr>
            <a:noAutofit/>
          </a:bodyPr>
          <a:lstStyle/>
          <a:p>
            <a:pPr algn="ctr"/>
            <a:r>
              <a:rPr lang="en" altLang="zh-CN" sz="9600" b="1" dirty="0">
                <a:latin typeface="Times New Roman" panose="02020603050405020304" pitchFamily="18" charset="0"/>
                <a:ea typeface="华文中宋" panose="02010600040101010101" charset="-122"/>
                <a:cs typeface="Times New Roman" panose="02020603050405020304" pitchFamily="18" charset="0"/>
              </a:rPr>
              <a:t>Thanks</a:t>
            </a:r>
            <a:endParaRPr lang="zh-CN" altLang="en-US" sz="9600" b="1" dirty="0">
              <a:latin typeface="Times New Roman" panose="02020603050405020304" pitchFamily="18" charset="0"/>
              <a:ea typeface="华文中宋" panose="02010600040101010101" charset="-122"/>
              <a:cs typeface="Times New Roman" panose="02020603050405020304" pitchFamily="18" charset="0"/>
            </a:endParaRPr>
          </a:p>
        </p:txBody>
      </p:sp>
      <p:sp>
        <p:nvSpPr>
          <p:cNvPr id="3" name="Rectangle 2">
            <a:extLst>
              <a:ext uri="{FF2B5EF4-FFF2-40B4-BE49-F238E27FC236}">
                <a16:creationId xmlns:a16="http://schemas.microsoft.com/office/drawing/2014/main" id="{551BA5C0-9492-C3F2-688A-710F5A18754F}"/>
              </a:ext>
            </a:extLst>
          </p:cNvPr>
          <p:cNvSpPr/>
          <p:nvPr/>
        </p:nvSpPr>
        <p:spPr>
          <a:xfrm>
            <a:off x="177278" y="0"/>
            <a:ext cx="1509281" cy="8004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2C5CD0DC-BB63-FCE2-A9FB-3A1FC152F082}"/>
              </a:ext>
            </a:extLst>
          </p:cNvPr>
          <p:cNvSpPr/>
          <p:nvPr/>
        </p:nvSpPr>
        <p:spPr>
          <a:xfrm>
            <a:off x="191998" y="0"/>
            <a:ext cx="1413281"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412E4D33-D99F-B04A-484E-A6B38A77AF59}"/>
              </a:ext>
            </a:extLst>
          </p:cNvPr>
          <p:cNvSpPr/>
          <p:nvPr/>
        </p:nvSpPr>
        <p:spPr>
          <a:xfrm>
            <a:off x="5769838" y="0"/>
            <a:ext cx="6127522"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灯片编号占位符 5">
            <a:extLst>
              <a:ext uri="{FF2B5EF4-FFF2-40B4-BE49-F238E27FC236}">
                <a16:creationId xmlns:a16="http://schemas.microsoft.com/office/drawing/2014/main" id="{309BCA89-597A-E74B-5848-565505218AD0}"/>
              </a:ext>
            </a:extLst>
          </p:cNvPr>
          <p:cNvSpPr>
            <a:spLocks noGrp="1"/>
          </p:cNvSpPr>
          <p:nvPr>
            <p:ph type="sldNum" sz="quarter" idx="12"/>
          </p:nvPr>
        </p:nvSpPr>
        <p:spPr/>
        <p:txBody>
          <a:bodyPr/>
          <a:lstStyle/>
          <a:p>
            <a:fld id="{BB0F3367-514D-4438-A292-4F23F55228AA}" type="slidenum">
              <a:rPr lang="zh-CN" altLang="en-US" smtClean="0"/>
              <a:t>19</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2BFFE9-014B-CE01-6EEC-1D526FE126A8}"/>
              </a:ext>
            </a:extLst>
          </p:cNvPr>
          <p:cNvSpPr/>
          <p:nvPr/>
        </p:nvSpPr>
        <p:spPr>
          <a:xfrm>
            <a:off x="191998" y="0"/>
            <a:ext cx="1413281"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7B62FD6-B17E-EBE6-7338-8DF928A65959}"/>
              </a:ext>
            </a:extLst>
          </p:cNvPr>
          <p:cNvSpPr/>
          <p:nvPr/>
        </p:nvSpPr>
        <p:spPr>
          <a:xfrm>
            <a:off x="5769838" y="0"/>
            <a:ext cx="6127522"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0259123-5207-3FFA-F8B2-37BBDCA543E8}"/>
              </a:ext>
            </a:extLst>
          </p:cNvPr>
          <p:cNvSpPr txBox="1"/>
          <p:nvPr/>
        </p:nvSpPr>
        <p:spPr>
          <a:xfrm>
            <a:off x="5609417" y="1432817"/>
            <a:ext cx="6127522" cy="439158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4800" dirty="0">
                <a:latin typeface="Times New Roman" panose="02020603050405020304" pitchFamily="18" charset="0"/>
                <a:cs typeface="Times New Roman" panose="02020603050405020304" pitchFamily="18" charset="0"/>
              </a:rPr>
              <a:t>Project</a:t>
            </a:r>
            <a:r>
              <a:rPr lang="zh-CN" altLang="en-US" sz="4800" dirty="0">
                <a:latin typeface="Times New Roman" panose="02020603050405020304" pitchFamily="18" charset="0"/>
                <a:cs typeface="Times New Roman" panose="02020603050405020304" pitchFamily="18" charset="0"/>
              </a:rPr>
              <a:t> </a:t>
            </a:r>
            <a:r>
              <a:rPr lang="en-US" altLang="zh-CN" sz="4800" dirty="0">
                <a:latin typeface="Times New Roman" panose="02020603050405020304" pitchFamily="18" charset="0"/>
                <a:cs typeface="Times New Roman" panose="02020603050405020304" pitchFamily="18" charset="0"/>
              </a:rPr>
              <a:t>Introduction</a:t>
            </a:r>
          </a:p>
          <a:p>
            <a:pPr marL="285750" indent="-285750">
              <a:lnSpc>
                <a:spcPct val="150000"/>
              </a:lnSpc>
              <a:buFont typeface="Arial" panose="020B0604020202020204" pitchFamily="34" charset="0"/>
              <a:buChar char="•"/>
            </a:pPr>
            <a:r>
              <a:rPr lang="en-US" altLang="zh-CN" sz="4800" dirty="0">
                <a:latin typeface="Times New Roman" panose="02020603050405020304" pitchFamily="18" charset="0"/>
                <a:cs typeface="Times New Roman" panose="02020603050405020304" pitchFamily="18" charset="0"/>
              </a:rPr>
              <a:t>Module</a:t>
            </a:r>
            <a:r>
              <a:rPr lang="zh-CN" altLang="en-US" sz="4800" dirty="0">
                <a:latin typeface="Times New Roman" panose="02020603050405020304" pitchFamily="18" charset="0"/>
                <a:cs typeface="Times New Roman" panose="02020603050405020304" pitchFamily="18" charset="0"/>
              </a:rPr>
              <a:t> </a:t>
            </a:r>
            <a:r>
              <a:rPr lang="en-US" altLang="zh-CN" sz="4800" dirty="0">
                <a:latin typeface="Times New Roman" panose="02020603050405020304" pitchFamily="18" charset="0"/>
                <a:cs typeface="Times New Roman" panose="02020603050405020304" pitchFamily="18" charset="0"/>
              </a:rPr>
              <a:t>Introduction</a:t>
            </a:r>
          </a:p>
          <a:p>
            <a:pPr marL="285750" indent="-285750">
              <a:lnSpc>
                <a:spcPct val="150000"/>
              </a:lnSpc>
              <a:buFont typeface="Arial" panose="020B0604020202020204" pitchFamily="34" charset="0"/>
              <a:buChar char="•"/>
            </a:pPr>
            <a:r>
              <a:rPr lang="en-US" altLang="zh-CN" sz="4800" dirty="0">
                <a:latin typeface="Times New Roman" panose="02020603050405020304" pitchFamily="18" charset="0"/>
                <a:cs typeface="Times New Roman" panose="02020603050405020304" pitchFamily="18" charset="0"/>
              </a:rPr>
              <a:t>Complement</a:t>
            </a:r>
          </a:p>
          <a:p>
            <a:pPr marL="285750" indent="-285750">
              <a:lnSpc>
                <a:spcPct val="150000"/>
              </a:lnSpc>
              <a:buFont typeface="Arial" panose="020B0604020202020204" pitchFamily="34" charset="0"/>
              <a:buChar char="•"/>
            </a:pPr>
            <a:r>
              <a:rPr lang="en-US" altLang="zh-CN" sz="4800" dirty="0">
                <a:latin typeface="Times New Roman" panose="02020603050405020304" pitchFamily="18" charset="0"/>
                <a:cs typeface="Times New Roman" panose="02020603050405020304" pitchFamily="18" charset="0"/>
              </a:rPr>
              <a:t>Demo</a:t>
            </a:r>
          </a:p>
        </p:txBody>
      </p:sp>
      <p:sp>
        <p:nvSpPr>
          <p:cNvPr id="7" name="TextBox 6">
            <a:extLst>
              <a:ext uri="{FF2B5EF4-FFF2-40B4-BE49-F238E27FC236}">
                <a16:creationId xmlns:a16="http://schemas.microsoft.com/office/drawing/2014/main" id="{90152445-F9A1-EE79-9AF4-F5D14EF77FA9}"/>
              </a:ext>
            </a:extLst>
          </p:cNvPr>
          <p:cNvSpPr txBox="1"/>
          <p:nvPr/>
        </p:nvSpPr>
        <p:spPr>
          <a:xfrm>
            <a:off x="376941" y="207109"/>
            <a:ext cx="1834559"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Content</a:t>
            </a:r>
          </a:p>
        </p:txBody>
      </p:sp>
      <p:pic>
        <p:nvPicPr>
          <p:cNvPr id="9" name="Picture 8">
            <a:extLst>
              <a:ext uri="{FF2B5EF4-FFF2-40B4-BE49-F238E27FC236}">
                <a16:creationId xmlns:a16="http://schemas.microsoft.com/office/drawing/2014/main" id="{4C2FEC3C-1E23-DD72-86D8-43DB66FBFAD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599213" y="3628611"/>
            <a:ext cx="4632924" cy="2316462"/>
          </a:xfrm>
          <a:prstGeom prst="rect">
            <a:avLst/>
          </a:prstGeom>
        </p:spPr>
      </p:pic>
      <p:pic>
        <p:nvPicPr>
          <p:cNvPr id="1028" name="Picture 4" descr="Attendance icon in SVG, PNG formats">
            <a:extLst>
              <a:ext uri="{FF2B5EF4-FFF2-40B4-BE49-F238E27FC236}">
                <a16:creationId xmlns:a16="http://schemas.microsoft.com/office/drawing/2014/main" id="{9ED44801-27FB-8A60-2256-63FF65A0CA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9224" y="1205307"/>
            <a:ext cx="2106657" cy="2223693"/>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a:extLst>
              <a:ext uri="{FF2B5EF4-FFF2-40B4-BE49-F238E27FC236}">
                <a16:creationId xmlns:a16="http://schemas.microsoft.com/office/drawing/2014/main" id="{05D6C3E0-599B-8B4C-7924-D8022AEFAC7E}"/>
              </a:ext>
            </a:extLst>
          </p:cNvPr>
          <p:cNvSpPr>
            <a:spLocks noGrp="1"/>
          </p:cNvSpPr>
          <p:nvPr>
            <p:ph type="sldNum" sz="quarter" idx="12"/>
          </p:nvPr>
        </p:nvSpPr>
        <p:spPr/>
        <p:txBody>
          <a:bodyPr/>
          <a:lstStyle/>
          <a:p>
            <a:fld id="{BB0F3367-514D-4438-A292-4F23F55228AA}" type="slidenum">
              <a:rPr lang="zh-CN" altLang="en-US" smtClean="0"/>
              <a:t>2</a:t>
            </a:fld>
            <a:endParaRPr lang="zh-CN" altLang="en-US"/>
          </a:p>
        </p:txBody>
      </p:sp>
    </p:spTree>
    <p:extLst>
      <p:ext uri="{BB962C8B-B14F-4D97-AF65-F5344CB8AC3E}">
        <p14:creationId xmlns:p14="http://schemas.microsoft.com/office/powerpoint/2010/main" val="426807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2BFFE9-014B-CE01-6EEC-1D526FE126A8}"/>
              </a:ext>
            </a:extLst>
          </p:cNvPr>
          <p:cNvSpPr/>
          <p:nvPr/>
        </p:nvSpPr>
        <p:spPr>
          <a:xfrm>
            <a:off x="191998" y="0"/>
            <a:ext cx="1413281"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7B62FD6-B17E-EBE6-7338-8DF928A65959}"/>
              </a:ext>
            </a:extLst>
          </p:cNvPr>
          <p:cNvSpPr/>
          <p:nvPr/>
        </p:nvSpPr>
        <p:spPr>
          <a:xfrm>
            <a:off x="5769838" y="0"/>
            <a:ext cx="6127522"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0152445-F9A1-EE79-9AF4-F5D14EF77FA9}"/>
              </a:ext>
            </a:extLst>
          </p:cNvPr>
          <p:cNvSpPr txBox="1"/>
          <p:nvPr/>
        </p:nvSpPr>
        <p:spPr>
          <a:xfrm>
            <a:off x="376941" y="207109"/>
            <a:ext cx="7444886"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Project</a:t>
            </a:r>
            <a:r>
              <a:rPr lang="zh-CN" altLang="en-US" sz="3600" b="1" dirty="0">
                <a:latin typeface="Times New Roman" panose="02020603050405020304" pitchFamily="18" charset="0"/>
                <a:cs typeface="Times New Roman" panose="02020603050405020304" pitchFamily="18" charset="0"/>
              </a:rPr>
              <a:t> </a:t>
            </a:r>
            <a:r>
              <a:rPr lang="en-US" altLang="zh-CN" sz="3600" b="1"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4EB07E2F-5066-296C-C8D9-B6D6D287788E}"/>
              </a:ext>
            </a:extLst>
          </p:cNvPr>
          <p:cNvSpPr txBox="1"/>
          <p:nvPr/>
        </p:nvSpPr>
        <p:spPr>
          <a:xfrm>
            <a:off x="264694" y="2644170"/>
            <a:ext cx="11662611" cy="1569660"/>
          </a:xfrm>
          <a:prstGeom prst="rect">
            <a:avLst/>
          </a:prstGeom>
          <a:noFill/>
        </p:spPr>
        <p:txBody>
          <a:bodyPr wrap="square" rtlCol="0">
            <a:spAutoFit/>
          </a:bodyPr>
          <a:lstStyle/>
          <a:p>
            <a:pPr algn="ctr"/>
            <a:r>
              <a:rPr lang="en-AU" altLang="zh-CN" sz="9600" dirty="0">
                <a:latin typeface="Times New Roman" panose="02020603050405020304" pitchFamily="18" charset="0"/>
                <a:cs typeface="Times New Roman" panose="02020603050405020304" pitchFamily="18" charset="0"/>
              </a:rPr>
              <a:t>What</a:t>
            </a:r>
            <a:r>
              <a:rPr lang="zh-CN" altLang="en-US" sz="9600" dirty="0">
                <a:latin typeface="Times New Roman" panose="02020603050405020304" pitchFamily="18" charset="0"/>
                <a:cs typeface="Times New Roman" panose="02020603050405020304" pitchFamily="18" charset="0"/>
              </a:rPr>
              <a:t> </a:t>
            </a:r>
            <a:r>
              <a:rPr lang="en-US" altLang="zh-CN" sz="9600" dirty="0">
                <a:latin typeface="Times New Roman" panose="02020603050405020304" pitchFamily="18" charset="0"/>
                <a:cs typeface="Times New Roman" panose="02020603050405020304" pitchFamily="18" charset="0"/>
              </a:rPr>
              <a:t>is</a:t>
            </a:r>
            <a:r>
              <a:rPr lang="zh-CN" altLang="en-US" sz="9600" dirty="0">
                <a:latin typeface="Times New Roman" panose="02020603050405020304" pitchFamily="18" charset="0"/>
                <a:cs typeface="Times New Roman" panose="02020603050405020304" pitchFamily="18" charset="0"/>
              </a:rPr>
              <a:t> </a:t>
            </a:r>
            <a:r>
              <a:rPr lang="en-US" altLang="zh-CN" sz="9600" dirty="0">
                <a:latin typeface="Times New Roman" panose="02020603050405020304" pitchFamily="18" charset="0"/>
                <a:cs typeface="Times New Roman" panose="02020603050405020304" pitchFamily="18" charset="0"/>
              </a:rPr>
              <a:t>our</a:t>
            </a:r>
            <a:r>
              <a:rPr lang="zh-CN" altLang="en-US" sz="9600" dirty="0">
                <a:latin typeface="Times New Roman" panose="02020603050405020304" pitchFamily="18" charset="0"/>
                <a:cs typeface="Times New Roman" panose="02020603050405020304" pitchFamily="18" charset="0"/>
              </a:rPr>
              <a:t> </a:t>
            </a:r>
            <a:r>
              <a:rPr lang="en-US" altLang="zh-CN" sz="9600" dirty="0">
                <a:latin typeface="Times New Roman" panose="02020603050405020304" pitchFamily="18" charset="0"/>
                <a:cs typeface="Times New Roman" panose="02020603050405020304" pitchFamily="18" charset="0"/>
              </a:rPr>
              <a:t>Project?</a:t>
            </a:r>
          </a:p>
        </p:txBody>
      </p:sp>
      <p:sp>
        <p:nvSpPr>
          <p:cNvPr id="5" name="灯片编号占位符 4">
            <a:extLst>
              <a:ext uri="{FF2B5EF4-FFF2-40B4-BE49-F238E27FC236}">
                <a16:creationId xmlns:a16="http://schemas.microsoft.com/office/drawing/2014/main" id="{86ECBB22-1EF0-5B5B-4398-008E11646720}"/>
              </a:ext>
            </a:extLst>
          </p:cNvPr>
          <p:cNvSpPr>
            <a:spLocks noGrp="1"/>
          </p:cNvSpPr>
          <p:nvPr>
            <p:ph type="sldNum" sz="quarter" idx="12"/>
          </p:nvPr>
        </p:nvSpPr>
        <p:spPr/>
        <p:txBody>
          <a:bodyPr/>
          <a:lstStyle/>
          <a:p>
            <a:fld id="{BB0F3367-514D-4438-A292-4F23F55228AA}" type="slidenum">
              <a:rPr lang="zh-CN" altLang="en-US" smtClean="0"/>
              <a:t>3</a:t>
            </a:fld>
            <a:endParaRPr lang="zh-CN" altLang="en-US"/>
          </a:p>
        </p:txBody>
      </p:sp>
    </p:spTree>
    <p:extLst>
      <p:ext uri="{BB962C8B-B14F-4D97-AF65-F5344CB8AC3E}">
        <p14:creationId xmlns:p14="http://schemas.microsoft.com/office/powerpoint/2010/main" val="2397457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DC7E740-8710-656C-3FB8-7220BBC0FABD}"/>
              </a:ext>
            </a:extLst>
          </p:cNvPr>
          <p:cNvSpPr>
            <a:spLocks noGrp="1"/>
          </p:cNvSpPr>
          <p:nvPr>
            <p:ph type="sldNum" sz="quarter" idx="12"/>
          </p:nvPr>
        </p:nvSpPr>
        <p:spPr/>
        <p:txBody>
          <a:bodyPr/>
          <a:lstStyle/>
          <a:p>
            <a:fld id="{BB0F3367-514D-4438-A292-4F23F55228AA}" type="slidenum">
              <a:rPr lang="zh-CN" altLang="en-US" smtClean="0"/>
              <a:t>4</a:t>
            </a:fld>
            <a:endParaRPr lang="zh-CN" altLang="en-US"/>
          </a:p>
        </p:txBody>
      </p:sp>
    </p:spTree>
    <p:extLst>
      <p:ext uri="{BB962C8B-B14F-4D97-AF65-F5344CB8AC3E}">
        <p14:creationId xmlns:p14="http://schemas.microsoft.com/office/powerpoint/2010/main" val="69075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2BFFE9-014B-CE01-6EEC-1D526FE126A8}"/>
              </a:ext>
            </a:extLst>
          </p:cNvPr>
          <p:cNvSpPr/>
          <p:nvPr/>
        </p:nvSpPr>
        <p:spPr>
          <a:xfrm>
            <a:off x="191998" y="0"/>
            <a:ext cx="1413281"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7B62FD6-B17E-EBE6-7338-8DF928A65959}"/>
              </a:ext>
            </a:extLst>
          </p:cNvPr>
          <p:cNvSpPr/>
          <p:nvPr/>
        </p:nvSpPr>
        <p:spPr>
          <a:xfrm>
            <a:off x="5769838" y="0"/>
            <a:ext cx="6127522"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0152445-F9A1-EE79-9AF4-F5D14EF77FA9}"/>
              </a:ext>
            </a:extLst>
          </p:cNvPr>
          <p:cNvSpPr txBox="1"/>
          <p:nvPr/>
        </p:nvSpPr>
        <p:spPr>
          <a:xfrm>
            <a:off x="376941" y="207109"/>
            <a:ext cx="7444886"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Project</a:t>
            </a:r>
            <a:r>
              <a:rPr lang="zh-CN" altLang="en-US" sz="3600" b="1" dirty="0">
                <a:latin typeface="Times New Roman" panose="02020603050405020304" pitchFamily="18" charset="0"/>
                <a:cs typeface="Times New Roman" panose="02020603050405020304" pitchFamily="18" charset="0"/>
              </a:rPr>
              <a:t> </a:t>
            </a:r>
            <a:r>
              <a:rPr lang="en-US" altLang="zh-CN" sz="3600" b="1"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4EB07E2F-5066-296C-C8D9-B6D6D287788E}"/>
              </a:ext>
            </a:extLst>
          </p:cNvPr>
          <p:cNvSpPr txBox="1"/>
          <p:nvPr/>
        </p:nvSpPr>
        <p:spPr>
          <a:xfrm>
            <a:off x="699522" y="1905506"/>
            <a:ext cx="10792956" cy="3046988"/>
          </a:xfrm>
          <a:prstGeom prst="rect">
            <a:avLst/>
          </a:prstGeom>
          <a:noFill/>
        </p:spPr>
        <p:txBody>
          <a:bodyPr wrap="square" rtlCol="0">
            <a:spAutoFit/>
          </a:bodyPr>
          <a:lstStyle/>
          <a:p>
            <a:pPr algn="ctr"/>
            <a:r>
              <a:rPr lang="en-AU" altLang="zh-CN" sz="9600" dirty="0">
                <a:latin typeface="Times New Roman" panose="02020603050405020304" pitchFamily="18" charset="0"/>
                <a:cs typeface="Times New Roman" panose="02020603050405020304" pitchFamily="18" charset="0"/>
              </a:rPr>
              <a:t>How</a:t>
            </a:r>
            <a:r>
              <a:rPr lang="zh-CN" altLang="en-US" sz="9600" dirty="0">
                <a:latin typeface="Times New Roman" panose="02020603050405020304" pitchFamily="18" charset="0"/>
                <a:cs typeface="Times New Roman" panose="02020603050405020304" pitchFamily="18" charset="0"/>
              </a:rPr>
              <a:t> </a:t>
            </a:r>
            <a:r>
              <a:rPr lang="en-US" altLang="zh-CN" sz="9600" dirty="0">
                <a:latin typeface="Times New Roman" panose="02020603050405020304" pitchFamily="18" charset="0"/>
                <a:cs typeface="Times New Roman" panose="02020603050405020304" pitchFamily="18" charset="0"/>
              </a:rPr>
              <a:t>do we develop our project?</a:t>
            </a:r>
          </a:p>
        </p:txBody>
      </p:sp>
      <p:sp>
        <p:nvSpPr>
          <p:cNvPr id="5" name="灯片编号占位符 4">
            <a:extLst>
              <a:ext uri="{FF2B5EF4-FFF2-40B4-BE49-F238E27FC236}">
                <a16:creationId xmlns:a16="http://schemas.microsoft.com/office/drawing/2014/main" id="{8B65EF2F-D64F-992F-17F8-F10184528F5F}"/>
              </a:ext>
            </a:extLst>
          </p:cNvPr>
          <p:cNvSpPr>
            <a:spLocks noGrp="1"/>
          </p:cNvSpPr>
          <p:nvPr>
            <p:ph type="sldNum" sz="quarter" idx="12"/>
          </p:nvPr>
        </p:nvSpPr>
        <p:spPr/>
        <p:txBody>
          <a:bodyPr/>
          <a:lstStyle/>
          <a:p>
            <a:fld id="{BB0F3367-514D-4438-A292-4F23F55228AA}" type="slidenum">
              <a:rPr lang="zh-CN" altLang="en-US" smtClean="0"/>
              <a:t>5</a:t>
            </a:fld>
            <a:endParaRPr lang="zh-CN" altLang="en-US"/>
          </a:p>
        </p:txBody>
      </p:sp>
    </p:spTree>
    <p:extLst>
      <p:ext uri="{BB962C8B-B14F-4D97-AF65-F5344CB8AC3E}">
        <p14:creationId xmlns:p14="http://schemas.microsoft.com/office/powerpoint/2010/main" val="775702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2BFFE9-014B-CE01-6EEC-1D526FE126A8}"/>
              </a:ext>
            </a:extLst>
          </p:cNvPr>
          <p:cNvSpPr/>
          <p:nvPr/>
        </p:nvSpPr>
        <p:spPr>
          <a:xfrm>
            <a:off x="191998" y="0"/>
            <a:ext cx="1413281"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7B62FD6-B17E-EBE6-7338-8DF928A65959}"/>
              </a:ext>
            </a:extLst>
          </p:cNvPr>
          <p:cNvSpPr/>
          <p:nvPr/>
        </p:nvSpPr>
        <p:spPr>
          <a:xfrm>
            <a:off x="5769838" y="0"/>
            <a:ext cx="6127522"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0152445-F9A1-EE79-9AF4-F5D14EF77FA9}"/>
              </a:ext>
            </a:extLst>
          </p:cNvPr>
          <p:cNvSpPr txBox="1"/>
          <p:nvPr/>
        </p:nvSpPr>
        <p:spPr>
          <a:xfrm>
            <a:off x="376940" y="207109"/>
            <a:ext cx="11815059"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Project</a:t>
            </a:r>
            <a:r>
              <a:rPr lang="zh-CN" altLang="en-US" sz="3600" b="1" dirty="0">
                <a:latin typeface="Times New Roman" panose="02020603050405020304" pitchFamily="18" charset="0"/>
                <a:cs typeface="Times New Roman" panose="02020603050405020304" pitchFamily="18" charset="0"/>
              </a:rPr>
              <a:t> </a:t>
            </a:r>
            <a:r>
              <a:rPr lang="en-US" altLang="zh-CN" sz="3600" b="1" dirty="0">
                <a:latin typeface="Times New Roman" panose="02020603050405020304" pitchFamily="18" charset="0"/>
                <a:cs typeface="Times New Roman" panose="02020603050405020304" pitchFamily="18" charset="0"/>
              </a:rPr>
              <a:t>Introduction: </a:t>
            </a:r>
            <a:r>
              <a:rPr lang="en-US" altLang="zh-CN" sz="3600" dirty="0">
                <a:latin typeface="Times New Roman" panose="02020603050405020304" pitchFamily="18" charset="0"/>
                <a:cs typeface="Times New Roman" panose="02020603050405020304" pitchFamily="18" charset="0"/>
              </a:rPr>
              <a:t>Individual Job Distribution</a:t>
            </a:r>
          </a:p>
        </p:txBody>
      </p:sp>
      <p:grpSp>
        <p:nvGrpSpPr>
          <p:cNvPr id="9" name="组合 8">
            <a:extLst>
              <a:ext uri="{FF2B5EF4-FFF2-40B4-BE49-F238E27FC236}">
                <a16:creationId xmlns:a16="http://schemas.microsoft.com/office/drawing/2014/main" id="{EDEAA1CE-0973-D25D-82FC-3ECBFE877950}"/>
              </a:ext>
            </a:extLst>
          </p:cNvPr>
          <p:cNvGrpSpPr/>
          <p:nvPr/>
        </p:nvGrpSpPr>
        <p:grpSpPr>
          <a:xfrm>
            <a:off x="88402" y="1241436"/>
            <a:ext cx="3033754" cy="2862694"/>
            <a:chOff x="191998" y="2122309"/>
            <a:chExt cx="3467596" cy="3221431"/>
          </a:xfrm>
        </p:grpSpPr>
        <p:sp>
          <p:nvSpPr>
            <p:cNvPr id="4" name="TextBox 3">
              <a:extLst>
                <a:ext uri="{FF2B5EF4-FFF2-40B4-BE49-F238E27FC236}">
                  <a16:creationId xmlns:a16="http://schemas.microsoft.com/office/drawing/2014/main" id="{3582281A-961F-ABA8-EEEA-1C12D88D2FF3}"/>
                </a:ext>
              </a:extLst>
            </p:cNvPr>
            <p:cNvSpPr txBox="1"/>
            <p:nvPr/>
          </p:nvSpPr>
          <p:spPr>
            <a:xfrm>
              <a:off x="191998" y="4131531"/>
              <a:ext cx="3467596" cy="1212209"/>
            </a:xfrm>
            <a:prstGeom prst="rect">
              <a:avLst/>
            </a:prstGeom>
            <a:noFill/>
          </p:spPr>
          <p:txBody>
            <a:bodyPr wrap="square" rtlCol="0">
              <a:spAutoFit/>
            </a:bodyPr>
            <a:lstStyle/>
            <a:p>
              <a:pPr algn="ctr"/>
              <a:r>
                <a:rPr lang="en-US" altLang="zh-CN" sz="3200" dirty="0">
                  <a:latin typeface="Times New Roman" panose="02020603050405020304" pitchFamily="18" charset="0"/>
                  <a:cs typeface="Times New Roman" panose="02020603050405020304" pitchFamily="18" charset="0"/>
                </a:rPr>
                <a:t>PM </a:t>
              </a:r>
            </a:p>
            <a:p>
              <a:pPr algn="ctr"/>
              <a:r>
                <a:rPr lang="en-US" altLang="zh-CN" sz="3200" dirty="0" err="1">
                  <a:latin typeface="Times New Roman" panose="02020603050405020304" pitchFamily="18" charset="0"/>
                  <a:cs typeface="Times New Roman" panose="02020603050405020304" pitchFamily="18" charset="0"/>
                </a:rPr>
                <a:t>Guanhuan</a:t>
              </a:r>
              <a:r>
                <a:rPr lang="en-US" altLang="zh-CN" sz="3200" dirty="0">
                  <a:latin typeface="Times New Roman" panose="02020603050405020304" pitchFamily="18" charset="0"/>
                  <a:cs typeface="Times New Roman" panose="02020603050405020304" pitchFamily="18" charset="0"/>
                </a:rPr>
                <a:t> Du</a:t>
              </a:r>
            </a:p>
          </p:txBody>
        </p:sp>
        <p:pic>
          <p:nvPicPr>
            <p:cNvPr id="8" name="图片 7" descr="形状&#10;&#10;低可信度描述已自动生成">
              <a:extLst>
                <a:ext uri="{FF2B5EF4-FFF2-40B4-BE49-F238E27FC236}">
                  <a16:creationId xmlns:a16="http://schemas.microsoft.com/office/drawing/2014/main" id="{966F70A6-2113-7E88-6E08-17AC69024B81}"/>
                </a:ext>
              </a:extLst>
            </p:cNvPr>
            <p:cNvPicPr>
              <a:picLocks noChangeAspect="1"/>
            </p:cNvPicPr>
            <p:nvPr/>
          </p:nvPicPr>
          <p:blipFill rotWithShape="1">
            <a:blip r:embed="rId3">
              <a:extLst>
                <a:ext uri="{28A0092B-C50C-407E-A947-70E740481C1C}">
                  <a14:useLocalDpi xmlns:a14="http://schemas.microsoft.com/office/drawing/2010/main" val="0"/>
                </a:ext>
              </a:extLst>
            </a:blip>
            <a:srcRect t="9190" b="20610"/>
            <a:stretch/>
          </p:blipFill>
          <p:spPr>
            <a:xfrm>
              <a:off x="599393" y="2122309"/>
              <a:ext cx="2652806" cy="1862265"/>
            </a:xfrm>
            <a:prstGeom prst="rect">
              <a:avLst/>
            </a:prstGeom>
          </p:spPr>
        </p:pic>
      </p:grpSp>
      <p:grpSp>
        <p:nvGrpSpPr>
          <p:cNvPr id="16" name="组合 15">
            <a:extLst>
              <a:ext uri="{FF2B5EF4-FFF2-40B4-BE49-F238E27FC236}">
                <a16:creationId xmlns:a16="http://schemas.microsoft.com/office/drawing/2014/main" id="{3B072AB4-4563-4769-C7CA-73E240C03A13}"/>
              </a:ext>
            </a:extLst>
          </p:cNvPr>
          <p:cNvGrpSpPr/>
          <p:nvPr/>
        </p:nvGrpSpPr>
        <p:grpSpPr>
          <a:xfrm>
            <a:off x="5769838" y="1193570"/>
            <a:ext cx="3467596" cy="2910560"/>
            <a:chOff x="5769838" y="1193570"/>
            <a:chExt cx="3467596" cy="2910560"/>
          </a:xfrm>
        </p:grpSpPr>
        <p:sp>
          <p:nvSpPr>
            <p:cNvPr id="12" name="TextBox 3">
              <a:extLst>
                <a:ext uri="{FF2B5EF4-FFF2-40B4-BE49-F238E27FC236}">
                  <a16:creationId xmlns:a16="http://schemas.microsoft.com/office/drawing/2014/main" id="{A6166EC3-9DAF-2E37-2C33-101225558B57}"/>
                </a:ext>
              </a:extLst>
            </p:cNvPr>
            <p:cNvSpPr txBox="1"/>
            <p:nvPr/>
          </p:nvSpPr>
          <p:spPr>
            <a:xfrm>
              <a:off x="5769838" y="3026912"/>
              <a:ext cx="3467596" cy="1077218"/>
            </a:xfrm>
            <a:prstGeom prst="rect">
              <a:avLst/>
            </a:prstGeom>
            <a:noFill/>
          </p:spPr>
          <p:txBody>
            <a:bodyPr wrap="square" rtlCol="0">
              <a:spAutoFit/>
            </a:bodyPr>
            <a:lstStyle/>
            <a:p>
              <a:pPr algn="ctr"/>
              <a:r>
                <a:rPr lang="en-US" altLang="zh-CN" sz="3200" dirty="0" err="1">
                  <a:latin typeface="Times New Roman" panose="02020603050405020304" pitchFamily="18" charset="0"/>
                  <a:cs typeface="Times New Roman" panose="02020603050405020304" pitchFamily="18" charset="0"/>
                </a:rPr>
                <a:t>Test&amp;PRE</a:t>
              </a:r>
              <a:r>
                <a:rPr lang="en-US" altLang="zh-CN" sz="3200" dirty="0">
                  <a:latin typeface="Times New Roman" panose="02020603050405020304" pitchFamily="18" charset="0"/>
                  <a:cs typeface="Times New Roman" panose="02020603050405020304" pitchFamily="18" charset="0"/>
                </a:rPr>
                <a:t> </a:t>
              </a:r>
            </a:p>
            <a:p>
              <a:pPr algn="ctr"/>
              <a:r>
                <a:rPr lang="en-US" altLang="zh-CN" sz="3200" dirty="0">
                  <a:latin typeface="Times New Roman" panose="02020603050405020304" pitchFamily="18" charset="0"/>
                  <a:cs typeface="Times New Roman" panose="02020603050405020304" pitchFamily="18" charset="0"/>
                </a:rPr>
                <a:t>Yinqiao Li</a:t>
              </a:r>
            </a:p>
          </p:txBody>
        </p:sp>
        <p:pic>
          <p:nvPicPr>
            <p:cNvPr id="15" name="图片 14" descr="形状&#10;&#10;低可信度描述已自动生成">
              <a:extLst>
                <a:ext uri="{FF2B5EF4-FFF2-40B4-BE49-F238E27FC236}">
                  <a16:creationId xmlns:a16="http://schemas.microsoft.com/office/drawing/2014/main" id="{9938B5C4-98EA-C15C-89E8-EB04CC6DA79C}"/>
                </a:ext>
              </a:extLst>
            </p:cNvPr>
            <p:cNvPicPr>
              <a:picLocks noChangeAspect="1"/>
            </p:cNvPicPr>
            <p:nvPr/>
          </p:nvPicPr>
          <p:blipFill rotWithShape="1">
            <a:blip r:embed="rId4">
              <a:extLst>
                <a:ext uri="{28A0092B-C50C-407E-A947-70E740481C1C}">
                  <a14:useLocalDpi xmlns:a14="http://schemas.microsoft.com/office/drawing/2010/main" val="0"/>
                </a:ext>
              </a:extLst>
            </a:blip>
            <a:srcRect b="15238"/>
            <a:stretch/>
          </p:blipFill>
          <p:spPr>
            <a:xfrm>
              <a:off x="6450405" y="1193570"/>
              <a:ext cx="2106461" cy="1785476"/>
            </a:xfrm>
            <a:prstGeom prst="rect">
              <a:avLst/>
            </a:prstGeom>
          </p:spPr>
        </p:pic>
      </p:grpSp>
      <p:grpSp>
        <p:nvGrpSpPr>
          <p:cNvPr id="19" name="组合 18">
            <a:extLst>
              <a:ext uri="{FF2B5EF4-FFF2-40B4-BE49-F238E27FC236}">
                <a16:creationId xmlns:a16="http://schemas.microsoft.com/office/drawing/2014/main" id="{49FCD23B-94C4-BBCD-DBC3-95286BD219CB}"/>
              </a:ext>
            </a:extLst>
          </p:cNvPr>
          <p:cNvGrpSpPr/>
          <p:nvPr/>
        </p:nvGrpSpPr>
        <p:grpSpPr>
          <a:xfrm>
            <a:off x="2982809" y="2979046"/>
            <a:ext cx="3467596" cy="3074472"/>
            <a:chOff x="2826836" y="3083172"/>
            <a:chExt cx="3467596" cy="3074472"/>
          </a:xfrm>
        </p:grpSpPr>
        <p:sp>
          <p:nvSpPr>
            <p:cNvPr id="10" name="TextBox 3">
              <a:extLst>
                <a:ext uri="{FF2B5EF4-FFF2-40B4-BE49-F238E27FC236}">
                  <a16:creationId xmlns:a16="http://schemas.microsoft.com/office/drawing/2014/main" id="{75A4404A-8C46-A8C7-9881-98FA7D9EFB6C}"/>
                </a:ext>
              </a:extLst>
            </p:cNvPr>
            <p:cNvSpPr txBox="1"/>
            <p:nvPr/>
          </p:nvSpPr>
          <p:spPr>
            <a:xfrm>
              <a:off x="2826836" y="5080426"/>
              <a:ext cx="3467596" cy="1077218"/>
            </a:xfrm>
            <a:prstGeom prst="rect">
              <a:avLst/>
            </a:prstGeom>
            <a:noFill/>
          </p:spPr>
          <p:txBody>
            <a:bodyPr wrap="square" rtlCol="0">
              <a:spAutoFit/>
            </a:bodyPr>
            <a:lstStyle/>
            <a:p>
              <a:pPr algn="ctr"/>
              <a:r>
                <a:rPr lang="en-US" altLang="zh-CN" sz="3200" dirty="0" err="1">
                  <a:latin typeface="Times New Roman" panose="02020603050405020304" pitchFamily="18" charset="0"/>
                  <a:cs typeface="Times New Roman" panose="02020603050405020304" pitchFamily="18" charset="0"/>
                </a:rPr>
                <a:t>Front&amp;Modules</a:t>
              </a:r>
              <a:r>
                <a:rPr lang="en-US" altLang="zh-CN" sz="3200" dirty="0">
                  <a:latin typeface="Times New Roman" panose="02020603050405020304" pitchFamily="18" charset="0"/>
                  <a:cs typeface="Times New Roman" panose="02020603050405020304" pitchFamily="18" charset="0"/>
                </a:rPr>
                <a:t> </a:t>
              </a:r>
            </a:p>
            <a:p>
              <a:pPr algn="ctr"/>
              <a:r>
                <a:rPr lang="en-US" altLang="zh-CN" sz="3200" dirty="0" err="1">
                  <a:latin typeface="Times New Roman" panose="02020603050405020304" pitchFamily="18" charset="0"/>
                  <a:cs typeface="Times New Roman" panose="02020603050405020304" pitchFamily="18" charset="0"/>
                </a:rPr>
                <a:t>Shizong</a:t>
              </a:r>
              <a:r>
                <a:rPr lang="en-US" altLang="zh-CN" sz="3200" dirty="0">
                  <a:latin typeface="Times New Roman" panose="02020603050405020304" pitchFamily="18" charset="0"/>
                  <a:cs typeface="Times New Roman" panose="02020603050405020304" pitchFamily="18" charset="0"/>
                </a:rPr>
                <a:t> Pang</a:t>
              </a:r>
            </a:p>
          </p:txBody>
        </p:sp>
        <p:pic>
          <p:nvPicPr>
            <p:cNvPr id="18" name="图片 17" descr="形状&#10;&#10;低可信度描述已自动生成">
              <a:extLst>
                <a:ext uri="{FF2B5EF4-FFF2-40B4-BE49-F238E27FC236}">
                  <a16:creationId xmlns:a16="http://schemas.microsoft.com/office/drawing/2014/main" id="{8960D795-0885-DC0D-5AF8-358F002CFF6C}"/>
                </a:ext>
              </a:extLst>
            </p:cNvPr>
            <p:cNvPicPr>
              <a:picLocks noChangeAspect="1"/>
            </p:cNvPicPr>
            <p:nvPr/>
          </p:nvPicPr>
          <p:blipFill rotWithShape="1">
            <a:blip r:embed="rId5">
              <a:extLst>
                <a:ext uri="{28A0092B-C50C-407E-A947-70E740481C1C}">
                  <a14:useLocalDpi xmlns:a14="http://schemas.microsoft.com/office/drawing/2010/main" val="0"/>
                </a:ext>
              </a:extLst>
            </a:blip>
            <a:srcRect b="23810"/>
            <a:stretch/>
          </p:blipFill>
          <p:spPr>
            <a:xfrm>
              <a:off x="3249936" y="3083172"/>
              <a:ext cx="2621395" cy="1997254"/>
            </a:xfrm>
            <a:prstGeom prst="rect">
              <a:avLst/>
            </a:prstGeom>
          </p:spPr>
        </p:pic>
      </p:grpSp>
      <p:grpSp>
        <p:nvGrpSpPr>
          <p:cNvPr id="21" name="组合 20">
            <a:extLst>
              <a:ext uri="{FF2B5EF4-FFF2-40B4-BE49-F238E27FC236}">
                <a16:creationId xmlns:a16="http://schemas.microsoft.com/office/drawing/2014/main" id="{06EEE29E-48F9-4166-51A8-520A42489611}"/>
              </a:ext>
            </a:extLst>
          </p:cNvPr>
          <p:cNvGrpSpPr/>
          <p:nvPr/>
        </p:nvGrpSpPr>
        <p:grpSpPr>
          <a:xfrm>
            <a:off x="8391233" y="2890905"/>
            <a:ext cx="3467596" cy="3162613"/>
            <a:chOff x="8250150" y="2995031"/>
            <a:chExt cx="3467596" cy="3162613"/>
          </a:xfrm>
        </p:grpSpPr>
        <p:sp>
          <p:nvSpPr>
            <p:cNvPr id="13" name="TextBox 3">
              <a:extLst>
                <a:ext uri="{FF2B5EF4-FFF2-40B4-BE49-F238E27FC236}">
                  <a16:creationId xmlns:a16="http://schemas.microsoft.com/office/drawing/2014/main" id="{BB4EC029-2229-5E85-AC27-D8AD1FC889F1}"/>
                </a:ext>
              </a:extLst>
            </p:cNvPr>
            <p:cNvSpPr txBox="1"/>
            <p:nvPr/>
          </p:nvSpPr>
          <p:spPr>
            <a:xfrm>
              <a:off x="8250150" y="5080426"/>
              <a:ext cx="3467596" cy="1077218"/>
            </a:xfrm>
            <a:prstGeom prst="rect">
              <a:avLst/>
            </a:prstGeom>
            <a:noFill/>
          </p:spPr>
          <p:txBody>
            <a:bodyPr wrap="square" rtlCol="0">
              <a:spAutoFit/>
            </a:bodyPr>
            <a:lstStyle/>
            <a:p>
              <a:pPr algn="ctr"/>
              <a:r>
                <a:rPr lang="en-US" altLang="zh-CN" sz="3200" dirty="0">
                  <a:latin typeface="Times New Roman" panose="02020603050405020304" pitchFamily="18" charset="0"/>
                  <a:cs typeface="Times New Roman" panose="02020603050405020304" pitchFamily="18" charset="0"/>
                </a:rPr>
                <a:t>Modules</a:t>
              </a:r>
            </a:p>
            <a:p>
              <a:pPr algn="ctr"/>
              <a:r>
                <a:rPr lang="en-US" altLang="zh-CN" sz="3200" dirty="0" err="1">
                  <a:latin typeface="Times New Roman" panose="02020603050405020304" pitchFamily="18" charset="0"/>
                  <a:cs typeface="Times New Roman" panose="02020603050405020304" pitchFamily="18" charset="0"/>
                </a:rPr>
                <a:t>Jiuyin</a:t>
              </a:r>
              <a:r>
                <a:rPr lang="en-US" altLang="zh-CN" sz="3200" dirty="0">
                  <a:latin typeface="Times New Roman" panose="02020603050405020304" pitchFamily="18" charset="0"/>
                  <a:cs typeface="Times New Roman" panose="02020603050405020304" pitchFamily="18" charset="0"/>
                </a:rPr>
                <a:t> Shen</a:t>
              </a:r>
            </a:p>
          </p:txBody>
        </p:sp>
        <p:pic>
          <p:nvPicPr>
            <p:cNvPr id="20" name="图片 19" descr="形状&#10;&#10;低可信度描述已自动生成">
              <a:extLst>
                <a:ext uri="{FF2B5EF4-FFF2-40B4-BE49-F238E27FC236}">
                  <a16:creationId xmlns:a16="http://schemas.microsoft.com/office/drawing/2014/main" id="{A9C65EB9-AA1F-2EA8-D169-E9D928086EFC}"/>
                </a:ext>
              </a:extLst>
            </p:cNvPr>
            <p:cNvPicPr>
              <a:picLocks noChangeAspect="1"/>
            </p:cNvPicPr>
            <p:nvPr/>
          </p:nvPicPr>
          <p:blipFill rotWithShape="1">
            <a:blip r:embed="rId5">
              <a:extLst>
                <a:ext uri="{28A0092B-C50C-407E-A947-70E740481C1C}">
                  <a14:useLocalDpi xmlns:a14="http://schemas.microsoft.com/office/drawing/2010/main" val="0"/>
                </a:ext>
              </a:extLst>
            </a:blip>
            <a:srcRect b="23810"/>
            <a:stretch/>
          </p:blipFill>
          <p:spPr>
            <a:xfrm>
              <a:off x="8852864" y="2995031"/>
              <a:ext cx="2621395" cy="1997254"/>
            </a:xfrm>
            <a:prstGeom prst="rect">
              <a:avLst/>
            </a:prstGeom>
          </p:spPr>
        </p:pic>
      </p:grpSp>
      <p:sp>
        <p:nvSpPr>
          <p:cNvPr id="5" name="灯片编号占位符 4">
            <a:extLst>
              <a:ext uri="{FF2B5EF4-FFF2-40B4-BE49-F238E27FC236}">
                <a16:creationId xmlns:a16="http://schemas.microsoft.com/office/drawing/2014/main" id="{EB0B9C4B-09EF-1908-6E78-0D11E4DA2027}"/>
              </a:ext>
            </a:extLst>
          </p:cNvPr>
          <p:cNvSpPr>
            <a:spLocks noGrp="1"/>
          </p:cNvSpPr>
          <p:nvPr>
            <p:ph type="sldNum" sz="quarter" idx="12"/>
          </p:nvPr>
        </p:nvSpPr>
        <p:spPr/>
        <p:txBody>
          <a:bodyPr/>
          <a:lstStyle/>
          <a:p>
            <a:fld id="{BB0F3367-514D-4438-A292-4F23F55228AA}" type="slidenum">
              <a:rPr lang="zh-CN" altLang="en-US" smtClean="0"/>
              <a:t>6</a:t>
            </a:fld>
            <a:endParaRPr lang="zh-CN" altLang="en-US"/>
          </a:p>
        </p:txBody>
      </p:sp>
    </p:spTree>
    <p:extLst>
      <p:ext uri="{BB962C8B-B14F-4D97-AF65-F5344CB8AC3E}">
        <p14:creationId xmlns:p14="http://schemas.microsoft.com/office/powerpoint/2010/main" val="2539202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42BFFE9-014B-CE01-6EEC-1D526FE126A8}"/>
              </a:ext>
            </a:extLst>
          </p:cNvPr>
          <p:cNvSpPr/>
          <p:nvPr/>
        </p:nvSpPr>
        <p:spPr>
          <a:xfrm>
            <a:off x="191998" y="0"/>
            <a:ext cx="1413281"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7B62FD6-B17E-EBE6-7338-8DF928A65959}"/>
              </a:ext>
            </a:extLst>
          </p:cNvPr>
          <p:cNvSpPr/>
          <p:nvPr/>
        </p:nvSpPr>
        <p:spPr>
          <a:xfrm>
            <a:off x="5769838" y="0"/>
            <a:ext cx="6127522" cy="8534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0152445-F9A1-EE79-9AF4-F5D14EF77FA9}"/>
              </a:ext>
            </a:extLst>
          </p:cNvPr>
          <p:cNvSpPr txBox="1"/>
          <p:nvPr/>
        </p:nvSpPr>
        <p:spPr>
          <a:xfrm>
            <a:off x="376940" y="207109"/>
            <a:ext cx="11815059" cy="646331"/>
          </a:xfrm>
          <a:prstGeom prst="rect">
            <a:avLst/>
          </a:prstGeom>
          <a:noFill/>
        </p:spPr>
        <p:txBody>
          <a:bodyPr wrap="square" rtlCol="0">
            <a:spAutoFit/>
          </a:bodyPr>
          <a:lstStyle/>
          <a:p>
            <a:r>
              <a:rPr lang="en-US" altLang="zh-CN" sz="3600" b="1" dirty="0">
                <a:latin typeface="Times New Roman" panose="02020603050405020304" pitchFamily="18" charset="0"/>
                <a:cs typeface="Times New Roman" panose="02020603050405020304" pitchFamily="18" charset="0"/>
              </a:rPr>
              <a:t>Project</a:t>
            </a:r>
            <a:r>
              <a:rPr lang="zh-CN" altLang="en-US" sz="3600" b="1" dirty="0">
                <a:latin typeface="Times New Roman" panose="02020603050405020304" pitchFamily="18" charset="0"/>
                <a:cs typeface="Times New Roman" panose="02020603050405020304" pitchFamily="18" charset="0"/>
              </a:rPr>
              <a:t> </a:t>
            </a:r>
            <a:r>
              <a:rPr lang="en-US" altLang="zh-CN" sz="3600" b="1" dirty="0">
                <a:latin typeface="Times New Roman" panose="02020603050405020304" pitchFamily="18" charset="0"/>
                <a:cs typeface="Times New Roman" panose="02020603050405020304" pitchFamily="18" charset="0"/>
              </a:rPr>
              <a:t>Introduction: </a:t>
            </a:r>
            <a:r>
              <a:rPr lang="en-US" altLang="zh-CN" sz="3600" dirty="0">
                <a:latin typeface="Times New Roman" panose="02020603050405020304" pitchFamily="18" charset="0"/>
                <a:cs typeface="Times New Roman" panose="02020603050405020304" pitchFamily="18" charset="0"/>
              </a:rPr>
              <a:t>Individual Job Distribution</a:t>
            </a:r>
          </a:p>
        </p:txBody>
      </p:sp>
      <p:grpSp>
        <p:nvGrpSpPr>
          <p:cNvPr id="19" name="组合 18">
            <a:extLst>
              <a:ext uri="{FF2B5EF4-FFF2-40B4-BE49-F238E27FC236}">
                <a16:creationId xmlns:a16="http://schemas.microsoft.com/office/drawing/2014/main" id="{49FCD23B-94C4-BBCD-DBC3-95286BD219CB}"/>
              </a:ext>
            </a:extLst>
          </p:cNvPr>
          <p:cNvGrpSpPr/>
          <p:nvPr/>
        </p:nvGrpSpPr>
        <p:grpSpPr>
          <a:xfrm>
            <a:off x="8349275" y="853440"/>
            <a:ext cx="3467596" cy="3074472"/>
            <a:chOff x="2826836" y="3083172"/>
            <a:chExt cx="3467596" cy="3074472"/>
          </a:xfrm>
        </p:grpSpPr>
        <p:sp>
          <p:nvSpPr>
            <p:cNvPr id="10" name="TextBox 3">
              <a:extLst>
                <a:ext uri="{FF2B5EF4-FFF2-40B4-BE49-F238E27FC236}">
                  <a16:creationId xmlns:a16="http://schemas.microsoft.com/office/drawing/2014/main" id="{75A4404A-8C46-A8C7-9881-98FA7D9EFB6C}"/>
                </a:ext>
              </a:extLst>
            </p:cNvPr>
            <p:cNvSpPr txBox="1"/>
            <p:nvPr/>
          </p:nvSpPr>
          <p:spPr>
            <a:xfrm>
              <a:off x="2826836" y="5080426"/>
              <a:ext cx="3467596" cy="1077218"/>
            </a:xfrm>
            <a:prstGeom prst="rect">
              <a:avLst/>
            </a:prstGeom>
            <a:noFill/>
          </p:spPr>
          <p:txBody>
            <a:bodyPr wrap="square" rtlCol="0">
              <a:spAutoFit/>
            </a:bodyPr>
            <a:lstStyle/>
            <a:p>
              <a:pPr algn="ctr"/>
              <a:r>
                <a:rPr lang="en-US" altLang="zh-CN" sz="3200" dirty="0" err="1">
                  <a:latin typeface="Times New Roman" panose="02020603050405020304" pitchFamily="18" charset="0"/>
                  <a:cs typeface="Times New Roman" panose="02020603050405020304" pitchFamily="18" charset="0"/>
                </a:rPr>
                <a:t>Report&amp;Modules</a:t>
              </a:r>
              <a:endParaRPr lang="en-US" altLang="zh-CN" sz="3200" dirty="0">
                <a:latin typeface="Times New Roman" panose="02020603050405020304" pitchFamily="18" charset="0"/>
                <a:cs typeface="Times New Roman" panose="02020603050405020304" pitchFamily="18" charset="0"/>
              </a:endParaRPr>
            </a:p>
            <a:p>
              <a:pPr algn="ctr"/>
              <a:r>
                <a:rPr lang="en-US" altLang="zh-CN" sz="3200" dirty="0" err="1">
                  <a:latin typeface="Times New Roman" panose="02020603050405020304" pitchFamily="18" charset="0"/>
                  <a:cs typeface="Times New Roman" panose="02020603050405020304" pitchFamily="18" charset="0"/>
                </a:rPr>
                <a:t>Jialin</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Wei</a:t>
              </a:r>
            </a:p>
          </p:txBody>
        </p:sp>
        <p:pic>
          <p:nvPicPr>
            <p:cNvPr id="18" name="图片 17" descr="形状&#10;&#10;低可信度描述已自动生成">
              <a:extLst>
                <a:ext uri="{FF2B5EF4-FFF2-40B4-BE49-F238E27FC236}">
                  <a16:creationId xmlns:a16="http://schemas.microsoft.com/office/drawing/2014/main" id="{8960D795-0885-DC0D-5AF8-358F002CFF6C}"/>
                </a:ext>
              </a:extLst>
            </p:cNvPr>
            <p:cNvPicPr>
              <a:picLocks noChangeAspect="1"/>
            </p:cNvPicPr>
            <p:nvPr/>
          </p:nvPicPr>
          <p:blipFill rotWithShape="1">
            <a:blip r:embed="rId3">
              <a:extLst>
                <a:ext uri="{28A0092B-C50C-407E-A947-70E740481C1C}">
                  <a14:useLocalDpi xmlns:a14="http://schemas.microsoft.com/office/drawing/2010/main" val="0"/>
                </a:ext>
              </a:extLst>
            </a:blip>
            <a:srcRect b="23810"/>
            <a:stretch/>
          </p:blipFill>
          <p:spPr>
            <a:xfrm>
              <a:off x="3249936" y="3083172"/>
              <a:ext cx="2621395" cy="1997254"/>
            </a:xfrm>
            <a:prstGeom prst="rect">
              <a:avLst/>
            </a:prstGeom>
          </p:spPr>
        </p:pic>
      </p:grpSp>
      <p:grpSp>
        <p:nvGrpSpPr>
          <p:cNvPr id="11" name="组合 10">
            <a:extLst>
              <a:ext uri="{FF2B5EF4-FFF2-40B4-BE49-F238E27FC236}">
                <a16:creationId xmlns:a16="http://schemas.microsoft.com/office/drawing/2014/main" id="{10BE4DEE-A537-010C-12C4-0CF35631FBE1}"/>
              </a:ext>
            </a:extLst>
          </p:cNvPr>
          <p:cNvGrpSpPr/>
          <p:nvPr/>
        </p:nvGrpSpPr>
        <p:grpSpPr>
          <a:xfrm>
            <a:off x="-68406" y="3043734"/>
            <a:ext cx="3180024" cy="2881432"/>
            <a:chOff x="5927647" y="1174626"/>
            <a:chExt cx="3180025" cy="2881432"/>
          </a:xfrm>
        </p:grpSpPr>
        <p:sp>
          <p:nvSpPr>
            <p:cNvPr id="12" name="TextBox 3">
              <a:extLst>
                <a:ext uri="{FF2B5EF4-FFF2-40B4-BE49-F238E27FC236}">
                  <a16:creationId xmlns:a16="http://schemas.microsoft.com/office/drawing/2014/main" id="{A6166EC3-9DAF-2E37-2C33-101225558B57}"/>
                </a:ext>
              </a:extLst>
            </p:cNvPr>
            <p:cNvSpPr txBox="1"/>
            <p:nvPr/>
          </p:nvSpPr>
          <p:spPr>
            <a:xfrm>
              <a:off x="5927647" y="2978840"/>
              <a:ext cx="3180025" cy="1077218"/>
            </a:xfrm>
            <a:prstGeom prst="rect">
              <a:avLst/>
            </a:prstGeom>
            <a:noFill/>
          </p:spPr>
          <p:txBody>
            <a:bodyPr wrap="square" rtlCol="0">
              <a:spAutoFit/>
            </a:bodyPr>
            <a:lstStyle/>
            <a:p>
              <a:pPr algn="ctr"/>
              <a:r>
                <a:rPr lang="en-US" altLang="zh-CN" sz="3200" dirty="0">
                  <a:latin typeface="Times New Roman" panose="02020603050405020304" pitchFamily="18" charset="0"/>
                  <a:cs typeface="Times New Roman" panose="02020603050405020304" pitchFamily="18" charset="0"/>
                </a:rPr>
                <a:t>Report</a:t>
              </a:r>
            </a:p>
            <a:p>
              <a:pPr algn="ctr"/>
              <a:r>
                <a:rPr lang="en-US" altLang="zh-CN" sz="3200" dirty="0" err="1">
                  <a:latin typeface="Times New Roman" panose="02020603050405020304" pitchFamily="18" charset="0"/>
                  <a:cs typeface="Times New Roman" panose="02020603050405020304" pitchFamily="18" charset="0"/>
                </a:rPr>
                <a:t>Tianyi</a:t>
              </a:r>
              <a:r>
                <a:rPr lang="en-US" altLang="zh-CN" sz="3200" dirty="0">
                  <a:latin typeface="Times New Roman" panose="02020603050405020304" pitchFamily="18" charset="0"/>
                  <a:cs typeface="Times New Roman" panose="02020603050405020304" pitchFamily="18" charset="0"/>
                </a:rPr>
                <a:t> Ding</a:t>
              </a:r>
            </a:p>
          </p:txBody>
        </p:sp>
        <p:pic>
          <p:nvPicPr>
            <p:cNvPr id="6" name="图片 5" descr="形状&#10;&#10;低可信度描述已自动生成">
              <a:extLst>
                <a:ext uri="{FF2B5EF4-FFF2-40B4-BE49-F238E27FC236}">
                  <a16:creationId xmlns:a16="http://schemas.microsoft.com/office/drawing/2014/main" id="{AE7A7978-FBD8-AE46-7880-80A5371D16E2}"/>
                </a:ext>
              </a:extLst>
            </p:cNvPr>
            <p:cNvPicPr>
              <a:picLocks noChangeAspect="1"/>
            </p:cNvPicPr>
            <p:nvPr/>
          </p:nvPicPr>
          <p:blipFill rotWithShape="1">
            <a:blip r:embed="rId4">
              <a:extLst>
                <a:ext uri="{28A0092B-C50C-407E-A947-70E740481C1C}">
                  <a14:useLocalDpi xmlns:a14="http://schemas.microsoft.com/office/drawing/2010/main" val="0"/>
                </a:ext>
              </a:extLst>
            </a:blip>
            <a:srcRect r="7927" b="13216"/>
            <a:stretch/>
          </p:blipFill>
          <p:spPr>
            <a:xfrm>
              <a:off x="6450615" y="1174626"/>
              <a:ext cx="2058686" cy="1940427"/>
            </a:xfrm>
            <a:prstGeom prst="rect">
              <a:avLst/>
            </a:prstGeom>
          </p:spPr>
        </p:pic>
      </p:grpSp>
      <p:grpSp>
        <p:nvGrpSpPr>
          <p:cNvPr id="17" name="组合 16">
            <a:extLst>
              <a:ext uri="{FF2B5EF4-FFF2-40B4-BE49-F238E27FC236}">
                <a16:creationId xmlns:a16="http://schemas.microsoft.com/office/drawing/2014/main" id="{7EB05A04-2E37-C460-84E0-87509862C3B0}"/>
              </a:ext>
            </a:extLst>
          </p:cNvPr>
          <p:cNvGrpSpPr/>
          <p:nvPr/>
        </p:nvGrpSpPr>
        <p:grpSpPr>
          <a:xfrm>
            <a:off x="2789729" y="843891"/>
            <a:ext cx="3033754" cy="3084021"/>
            <a:chOff x="88402" y="1020110"/>
            <a:chExt cx="3033754" cy="3084021"/>
          </a:xfrm>
        </p:grpSpPr>
        <p:sp>
          <p:nvSpPr>
            <p:cNvPr id="4" name="TextBox 3">
              <a:extLst>
                <a:ext uri="{FF2B5EF4-FFF2-40B4-BE49-F238E27FC236}">
                  <a16:creationId xmlns:a16="http://schemas.microsoft.com/office/drawing/2014/main" id="{3582281A-961F-ABA8-EEEA-1C12D88D2FF3}"/>
                </a:ext>
              </a:extLst>
            </p:cNvPr>
            <p:cNvSpPr txBox="1"/>
            <p:nvPr/>
          </p:nvSpPr>
          <p:spPr>
            <a:xfrm>
              <a:off x="88402" y="3026913"/>
              <a:ext cx="3033754" cy="1077218"/>
            </a:xfrm>
            <a:prstGeom prst="rect">
              <a:avLst/>
            </a:prstGeom>
            <a:noFill/>
          </p:spPr>
          <p:txBody>
            <a:bodyPr wrap="square" rtlCol="0">
              <a:spAutoFit/>
            </a:bodyPr>
            <a:lstStyle/>
            <a:p>
              <a:pPr algn="ctr"/>
              <a:r>
                <a:rPr lang="en-US" altLang="zh-CN" sz="3200" dirty="0" err="1">
                  <a:latin typeface="Times New Roman" panose="02020603050405020304" pitchFamily="18" charset="0"/>
                  <a:cs typeface="Times New Roman" panose="02020603050405020304" pitchFamily="18" charset="0"/>
                </a:rPr>
                <a:t>Report&amp;Modules</a:t>
              </a:r>
              <a:endParaRPr lang="en-US" altLang="zh-CN" sz="3200" dirty="0">
                <a:latin typeface="Times New Roman" panose="02020603050405020304" pitchFamily="18" charset="0"/>
                <a:cs typeface="Times New Roman" panose="02020603050405020304" pitchFamily="18" charset="0"/>
              </a:endParaRPr>
            </a:p>
            <a:p>
              <a:pPr algn="ctr"/>
              <a:r>
                <a:rPr lang="en-US" altLang="zh-CN" sz="3200" dirty="0">
                  <a:latin typeface="Times New Roman" panose="02020603050405020304" pitchFamily="18" charset="0"/>
                  <a:cs typeface="Times New Roman" panose="02020603050405020304" pitchFamily="18" charset="0"/>
                </a:rPr>
                <a:t>Lin</a:t>
              </a:r>
              <a:r>
                <a:rPr lang="zh-CN" altLang="en-US" sz="3200" dirty="0">
                  <a:latin typeface="Times New Roman" panose="02020603050405020304" pitchFamily="18" charset="0"/>
                  <a:cs typeface="Times New Roman" panose="02020603050405020304" pitchFamily="18" charset="0"/>
                </a:rPr>
                <a:t> </a:t>
              </a:r>
              <a:r>
                <a:rPr lang="en-US" altLang="zh-CN" sz="3200" dirty="0">
                  <a:latin typeface="Times New Roman" panose="02020603050405020304" pitchFamily="18" charset="0"/>
                  <a:cs typeface="Times New Roman" panose="02020603050405020304" pitchFamily="18" charset="0"/>
                </a:rPr>
                <a:t>Huang</a:t>
              </a:r>
            </a:p>
          </p:txBody>
        </p:sp>
        <p:pic>
          <p:nvPicPr>
            <p:cNvPr id="14" name="图片 13" descr="形状&#10;&#10;低可信度描述已自动生成">
              <a:extLst>
                <a:ext uri="{FF2B5EF4-FFF2-40B4-BE49-F238E27FC236}">
                  <a16:creationId xmlns:a16="http://schemas.microsoft.com/office/drawing/2014/main" id="{CB19E386-04A2-3AAE-3DA1-80F757694F8C}"/>
                </a:ext>
              </a:extLst>
            </p:cNvPr>
            <p:cNvPicPr>
              <a:picLocks noChangeAspect="1"/>
            </p:cNvPicPr>
            <p:nvPr/>
          </p:nvPicPr>
          <p:blipFill rotWithShape="1">
            <a:blip r:embed="rId3">
              <a:extLst>
                <a:ext uri="{28A0092B-C50C-407E-A947-70E740481C1C}">
                  <a14:useLocalDpi xmlns:a14="http://schemas.microsoft.com/office/drawing/2010/main" val="0"/>
                </a:ext>
              </a:extLst>
            </a:blip>
            <a:srcRect b="23810"/>
            <a:stretch/>
          </p:blipFill>
          <p:spPr>
            <a:xfrm>
              <a:off x="294581" y="1020110"/>
              <a:ext cx="2621395" cy="1997254"/>
            </a:xfrm>
            <a:prstGeom prst="rect">
              <a:avLst/>
            </a:prstGeom>
          </p:spPr>
        </p:pic>
      </p:grpSp>
      <p:grpSp>
        <p:nvGrpSpPr>
          <p:cNvPr id="23" name="组合 22">
            <a:extLst>
              <a:ext uri="{FF2B5EF4-FFF2-40B4-BE49-F238E27FC236}">
                <a16:creationId xmlns:a16="http://schemas.microsoft.com/office/drawing/2014/main" id="{5B917BEC-AC6A-590F-F791-0B6423F6AFDF}"/>
              </a:ext>
            </a:extLst>
          </p:cNvPr>
          <p:cNvGrpSpPr/>
          <p:nvPr/>
        </p:nvGrpSpPr>
        <p:grpSpPr>
          <a:xfrm>
            <a:off x="5769838" y="3043823"/>
            <a:ext cx="3467595" cy="2881343"/>
            <a:chOff x="8289740" y="3280517"/>
            <a:chExt cx="3467596" cy="2925526"/>
          </a:xfrm>
        </p:grpSpPr>
        <p:sp>
          <p:nvSpPr>
            <p:cNvPr id="13" name="TextBox 3">
              <a:extLst>
                <a:ext uri="{FF2B5EF4-FFF2-40B4-BE49-F238E27FC236}">
                  <a16:creationId xmlns:a16="http://schemas.microsoft.com/office/drawing/2014/main" id="{BB4EC029-2229-5E85-AC27-D8AD1FC889F1}"/>
                </a:ext>
              </a:extLst>
            </p:cNvPr>
            <p:cNvSpPr txBox="1"/>
            <p:nvPr/>
          </p:nvSpPr>
          <p:spPr>
            <a:xfrm>
              <a:off x="8289740" y="5112307"/>
              <a:ext cx="3467596" cy="1093736"/>
            </a:xfrm>
            <a:prstGeom prst="rect">
              <a:avLst/>
            </a:prstGeom>
            <a:noFill/>
          </p:spPr>
          <p:txBody>
            <a:bodyPr wrap="square" rtlCol="0">
              <a:spAutoFit/>
            </a:bodyPr>
            <a:lstStyle/>
            <a:p>
              <a:pPr algn="ctr"/>
              <a:r>
                <a:rPr lang="en-US" altLang="zh-CN" sz="3200" dirty="0">
                  <a:latin typeface="Times New Roman" panose="02020603050405020304" pitchFamily="18" charset="0"/>
                  <a:cs typeface="Times New Roman" panose="02020603050405020304" pitchFamily="18" charset="0"/>
                </a:rPr>
                <a:t>Report</a:t>
              </a:r>
            </a:p>
            <a:p>
              <a:pPr algn="ctr"/>
              <a:r>
                <a:rPr lang="en-US" altLang="zh-CN" sz="3200" dirty="0">
                  <a:latin typeface="Times New Roman" panose="02020603050405020304" pitchFamily="18" charset="0"/>
                  <a:cs typeface="Times New Roman" panose="02020603050405020304" pitchFamily="18" charset="0"/>
                </a:rPr>
                <a:t>Hao Liu</a:t>
              </a:r>
            </a:p>
          </p:txBody>
        </p:sp>
        <p:pic>
          <p:nvPicPr>
            <p:cNvPr id="22" name="图片 21" descr="形状&#10;&#10;低可信度描述已自动生成">
              <a:extLst>
                <a:ext uri="{FF2B5EF4-FFF2-40B4-BE49-F238E27FC236}">
                  <a16:creationId xmlns:a16="http://schemas.microsoft.com/office/drawing/2014/main" id="{48EC416F-3591-9A36-533D-DE66B0C8C97B}"/>
                </a:ext>
              </a:extLst>
            </p:cNvPr>
            <p:cNvPicPr>
              <a:picLocks noChangeAspect="1"/>
            </p:cNvPicPr>
            <p:nvPr/>
          </p:nvPicPr>
          <p:blipFill rotWithShape="1">
            <a:blip r:embed="rId4">
              <a:extLst>
                <a:ext uri="{28A0092B-C50C-407E-A947-70E740481C1C}">
                  <a14:useLocalDpi xmlns:a14="http://schemas.microsoft.com/office/drawing/2010/main" val="0"/>
                </a:ext>
              </a:extLst>
            </a:blip>
            <a:srcRect r="7927" b="13216"/>
            <a:stretch/>
          </p:blipFill>
          <p:spPr>
            <a:xfrm>
              <a:off x="8994195" y="3280517"/>
              <a:ext cx="2058686" cy="1940427"/>
            </a:xfrm>
            <a:prstGeom prst="rect">
              <a:avLst/>
            </a:prstGeom>
          </p:spPr>
        </p:pic>
      </p:grpSp>
      <p:sp>
        <p:nvSpPr>
          <p:cNvPr id="5" name="灯片编号占位符 4">
            <a:extLst>
              <a:ext uri="{FF2B5EF4-FFF2-40B4-BE49-F238E27FC236}">
                <a16:creationId xmlns:a16="http://schemas.microsoft.com/office/drawing/2014/main" id="{33CBE288-05E0-75B2-3ECF-0170EC5DC3F0}"/>
              </a:ext>
            </a:extLst>
          </p:cNvPr>
          <p:cNvSpPr>
            <a:spLocks noGrp="1"/>
          </p:cNvSpPr>
          <p:nvPr>
            <p:ph type="sldNum" sz="quarter" idx="12"/>
          </p:nvPr>
        </p:nvSpPr>
        <p:spPr/>
        <p:txBody>
          <a:bodyPr/>
          <a:lstStyle/>
          <a:p>
            <a:fld id="{BB0F3367-514D-4438-A292-4F23F55228AA}" type="slidenum">
              <a:rPr lang="zh-CN" altLang="en-US" smtClean="0"/>
              <a:t>7</a:t>
            </a:fld>
            <a:endParaRPr lang="zh-CN" altLang="en-US"/>
          </a:p>
        </p:txBody>
      </p:sp>
    </p:spTree>
    <p:extLst>
      <p:ext uri="{BB962C8B-B14F-4D97-AF65-F5344CB8AC3E}">
        <p14:creationId xmlns:p14="http://schemas.microsoft.com/office/powerpoint/2010/main" val="3295489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DD4FE84-4951-76CE-F78B-068887DEEB77}"/>
              </a:ext>
            </a:extLst>
          </p:cNvPr>
          <p:cNvSpPr>
            <a:spLocks noGrp="1"/>
          </p:cNvSpPr>
          <p:nvPr>
            <p:ph type="sldNum" sz="quarter" idx="12"/>
          </p:nvPr>
        </p:nvSpPr>
        <p:spPr/>
        <p:txBody>
          <a:bodyPr/>
          <a:lstStyle/>
          <a:p>
            <a:fld id="{BB0F3367-514D-4438-A292-4F23F55228AA}" type="slidenum">
              <a:rPr lang="zh-CN" altLang="en-US" smtClean="0"/>
              <a:t>8</a:t>
            </a:fld>
            <a:endParaRPr lang="zh-CN" altLang="en-US"/>
          </a:p>
        </p:txBody>
      </p:sp>
    </p:spTree>
    <p:extLst>
      <p:ext uri="{BB962C8B-B14F-4D97-AF65-F5344CB8AC3E}">
        <p14:creationId xmlns:p14="http://schemas.microsoft.com/office/powerpoint/2010/main" val="2542215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t="-6000" b="-6000"/>
          </a:stretch>
        </a:blipFill>
        <a:effectLst/>
      </p:bgPr>
    </p:bg>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2C6DF5E9-198C-80C1-4DD5-841805FAF780}"/>
              </a:ext>
            </a:extLst>
          </p:cNvPr>
          <p:cNvSpPr>
            <a:spLocks noGrp="1"/>
          </p:cNvSpPr>
          <p:nvPr>
            <p:ph type="sldNum" sz="quarter" idx="12"/>
          </p:nvPr>
        </p:nvSpPr>
        <p:spPr/>
        <p:txBody>
          <a:bodyPr/>
          <a:lstStyle/>
          <a:p>
            <a:fld id="{BB0F3367-514D-4438-A292-4F23F55228AA}" type="slidenum">
              <a:rPr lang="zh-CN" altLang="en-US" smtClean="0"/>
              <a:t>9</a:t>
            </a:fld>
            <a:endParaRPr lang="zh-CN" altLang="en-US"/>
          </a:p>
        </p:txBody>
      </p:sp>
    </p:spTree>
    <p:extLst>
      <p:ext uri="{BB962C8B-B14F-4D97-AF65-F5344CB8AC3E}">
        <p14:creationId xmlns:p14="http://schemas.microsoft.com/office/powerpoint/2010/main" val="8878303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Q2ZTA5ZjU4NTIzNDMwZTg4YWNmNzA3OWFjYTY3NDc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1148</TotalTime>
  <Words>590</Words>
  <Application>Microsoft Macintosh PowerPoint</Application>
  <PresentationFormat>宽屏</PresentationFormat>
  <Paragraphs>109</Paragraphs>
  <Slides>19</Slides>
  <Notes>14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等线</vt:lpstr>
      <vt:lpstr>微软雅黑</vt:lpstr>
      <vt:lpstr>Söhne</vt:lpstr>
      <vt:lpstr>Arial</vt:lpstr>
      <vt:lpstr>Calibri</vt:lpstr>
      <vt:lpstr>Times New Roman</vt:lpstr>
      <vt:lpstr>Office Theme</vt:lpstr>
      <vt:lpstr>Facial Recognition Attendance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Helin Wu</dc:creator>
  <cp:lastModifiedBy>Yinqiao Li</cp:lastModifiedBy>
  <cp:revision>95</cp:revision>
  <cp:lastPrinted>2023-12-10T10:14:22Z</cp:lastPrinted>
  <dcterms:created xsi:type="dcterms:W3CDTF">2017-02-17T01:59:00Z</dcterms:created>
  <dcterms:modified xsi:type="dcterms:W3CDTF">2023-12-11T11:27:02Z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67382E5B9EA54DCA83086A011A2D0BB5_12</vt:lpwstr>
  </property>
  <property fmtid="{D5CDD505-2E9C-101B-9397-08002B2CF9AE}" pid="3" name="KSOProductBuildVer">
    <vt:lpwstr>2052-12.1.0.15374</vt:lpwstr>
  </property>
</Properties>
</file>