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1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171E3-42A1-4BBE-B691-4AA84DE15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EB27A3-5803-4612-B308-0E914DC9E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755FF-03C6-4BAB-B05F-2252B40E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8D48-C529-435F-9F97-B466EBB34B19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64E6A-8F1A-4155-8437-B2532F19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6F50-DDBC-4F34-BCB8-F3225295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64C3-8A37-4DD8-9BF4-AF5FED57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D4633-4324-48BA-99F4-BE5677A0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877723-6353-4D19-AA59-C9D23AF5C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B7F82-3C95-441D-B7BD-6698790D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8D48-C529-435F-9F97-B466EBB34B19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34CCB-B2EB-4E15-A545-7A99FE53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1C8C6-95FA-4B97-A606-B6B0B78A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64C3-8A37-4DD8-9BF4-AF5FED57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1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038FE3-28F2-4EC4-B048-B9BE3A026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67D930-E8E3-49D5-962B-5529660B9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87D84-B806-4BB5-9634-91BC2FED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8D48-C529-435F-9F97-B466EBB34B19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F321C-C777-4A4F-B886-E90F9C7B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60DFF-B313-4393-8F91-2D3695D9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64C3-8A37-4DD8-9BF4-AF5FED57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16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AB30D-1F4F-4F30-BF58-BABA89F7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096FA-76EE-48D5-8F05-0DFCF155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E19B7-79F0-4E81-B954-2E74558F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8D48-C529-435F-9F97-B466EBB34B19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426BF0-1AAA-47C3-BC8F-4A56F104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4D60D-2D36-4A0C-B1A8-28E16A3A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64C3-8A37-4DD8-9BF4-AF5FED57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33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BA0FB-E927-453B-966F-DE40CE0E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E6B98-0B43-4583-9133-34CD7EB4E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D4B73-30B5-4819-AA57-8BABF210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8D48-C529-435F-9F97-B466EBB34B19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57566-7D6D-42B7-803C-122473AD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6601A7-6326-4801-8488-9106EF14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64C3-8A37-4DD8-9BF4-AF5FED57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0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7D10A-0AB4-42E9-B070-8CDEC11C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F5CDE-8608-4F3A-BFA7-4EA066C49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6DF849-C27D-406E-99C8-47494F1C7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30C05-D986-49A9-BE40-1F20D8478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8D48-C529-435F-9F97-B466EBB34B19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CA5910-1BD8-437F-B4FE-9DB7E8B9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397F73-1D5A-41BB-BECC-C779191C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64C3-8A37-4DD8-9BF4-AF5FED57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88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87489-A113-4AC5-8697-F4B15A80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FCAED5-CA6E-4767-BF2F-00F35C76F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0E6CB-C4FA-4642-9EF5-018E6D2E6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8F2856-0D72-43B4-BE44-CF24BD617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A2F3B1-A6C6-4901-8508-D4FA38EFE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722743-054B-4B58-B8E4-10B35520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8D48-C529-435F-9F97-B466EBB34B19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0C39BF-1C53-4820-AE3A-38902737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D11E24-ACED-4B4A-A468-9CE1E94D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64C3-8A37-4DD8-9BF4-AF5FED57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47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0244A-8F49-47D6-AB7F-9F496301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1A4578-C917-4216-8A7C-00F80AF9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8D48-C529-435F-9F97-B466EBB34B19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F3F111-A94A-41A3-BAE8-F0378771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0043DD-0207-4E5D-8253-18EFCA1B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64C3-8A37-4DD8-9BF4-AF5FED57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06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9B12A4-67C6-4DD5-AD88-9FA66F24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8D48-C529-435F-9F97-B466EBB34B19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569830-CD58-4CCB-A4DA-CDF07FE8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A987F6-AE6B-4720-98BC-9FB71A1D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64C3-8A37-4DD8-9BF4-AF5FED57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1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B29E8-4BA2-48BF-9FC3-6C0C37B8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2CF75-C9D7-4BB9-8C68-172F6471B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4326BD-0F79-47BE-AC2C-C67A3505C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C3066E-E388-4E27-B21F-74BF2DDA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8D48-C529-435F-9F97-B466EBB34B19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64A3E1-9A46-4B6D-9EDF-6D31F9A6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9E2E1-4F19-4990-8FC1-06833541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64C3-8A37-4DD8-9BF4-AF5FED57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620EA-D144-402E-90DA-FF9618FC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9BB637-6AC6-4C24-8424-5F86B6799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F0228C-D458-4D1C-A53A-5E597F57B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8A4052-C5F2-41DF-A16F-A03CD25A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68D48-C529-435F-9F97-B466EBB34B19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8B327F-9022-4257-BF3C-BC2DBA4C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0C457D-01C6-4EE4-B3E2-8EA7DC64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64C3-8A37-4DD8-9BF4-AF5FED57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8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4896F6-B149-4965-B48F-D3D31A76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5DDE84-9584-4DBC-AB27-0EACF94DB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D5B3F-FE5C-42C1-B963-97EBF3652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68D48-C529-435F-9F97-B466EBB34B19}" type="datetimeFigureOut">
              <a:rPr lang="zh-CN" altLang="en-US" smtClean="0"/>
              <a:t>2023/2/2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8B56E-9035-4E03-89EB-10CDD76E8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823A00-7398-4538-9205-76FEDB812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564C3-8A37-4DD8-9BF4-AF5FED57C0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3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078C1-73D0-4C9D-8A24-01FB2E89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F40C4A-9FB5-4AB4-9259-DFF21A08A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E28D87-3E23-499E-83A8-7417DE54E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772" y="673647"/>
            <a:ext cx="7484305" cy="540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2022-12-08T10:49:02Z</dcterms:created>
  <dcterms:modified xsi:type="dcterms:W3CDTF">2023-02-02T09:46:40Z</dcterms:modified>
</cp:coreProperties>
</file>