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385" r:id="rId2"/>
    <p:sldId id="467" r:id="rId3"/>
    <p:sldId id="517" r:id="rId4"/>
    <p:sldId id="518" r:id="rId5"/>
    <p:sldId id="520" r:id="rId6"/>
    <p:sldId id="521" r:id="rId7"/>
    <p:sldId id="527" r:id="rId8"/>
    <p:sldId id="528" r:id="rId9"/>
    <p:sldId id="522" r:id="rId10"/>
    <p:sldId id="523" r:id="rId11"/>
    <p:sldId id="524" r:id="rId12"/>
    <p:sldId id="525" r:id="rId13"/>
    <p:sldId id="526" r:id="rId14"/>
    <p:sldId id="529" r:id="rId15"/>
    <p:sldId id="530" r:id="rId16"/>
  </p:sldIdLst>
  <p:sldSz cx="12192000" cy="6858000"/>
  <p:notesSz cx="7099300" cy="10234613"/>
  <p:custDataLst>
    <p:tags r:id="rId1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6FAB75-1ED8-47B8-B8F4-D3D844BA949A}">
          <p14:sldIdLst>
            <p14:sldId id="385"/>
            <p14:sldId id="467"/>
            <p14:sldId id="517"/>
            <p14:sldId id="518"/>
            <p14:sldId id="520"/>
            <p14:sldId id="521"/>
            <p14:sldId id="527"/>
            <p14:sldId id="528"/>
            <p14:sldId id="522"/>
            <p14:sldId id="523"/>
            <p14:sldId id="524"/>
            <p14:sldId id="525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83" autoAdjust="0"/>
  </p:normalViewPr>
  <p:slideViewPr>
    <p:cSldViewPr>
      <p:cViewPr varScale="1">
        <p:scale>
          <a:sx n="106" d="100"/>
          <a:sy n="106" d="100"/>
        </p:scale>
        <p:origin x="508" y="7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notesViewPr>
    <p:cSldViewPr>
      <p:cViewPr varScale="1">
        <p:scale>
          <a:sx n="58" d="100"/>
          <a:sy n="58" d="100"/>
        </p:scale>
        <p:origin x="3274" y="82"/>
      </p:cViewPr>
      <p:guideLst>
        <p:guide orient="horz" pos="2970"/>
        <p:guide pos="22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BBC2FB-09E4-4FA1-B75B-F496A99A4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82151-5A3A-46E5-8040-82D3CA2670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49EA-F240-4E68-83CD-1D0FF8BE9CA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E3C95-5C82-4BDE-BF41-99EB1B7E9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B2CC3-3C34-4BB5-AC48-E0E0FBF22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7D5-148E-4723-AD51-FF0A942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34950"/>
            <a:ext cx="1588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288" y="3338371"/>
            <a:ext cx="8157881" cy="31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0" y="377032"/>
            <a:ext cx="10318749" cy="7477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8917" y="304801"/>
            <a:ext cx="2590800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1"/>
            <a:ext cx="7571317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25" y="175417"/>
            <a:ext cx="10318749" cy="747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2117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2117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211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7" name="AutoShape 3"/>
          <p:cNvSpPr>
            <a:spLocks noChangeArrowheads="1"/>
          </p:cNvSpPr>
          <p:nvPr/>
        </p:nvSpPr>
        <p:spPr bwMode="auto">
          <a:xfrm>
            <a:off x="563033" y="1600201"/>
            <a:ext cx="10972800" cy="4525963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09600" y="274638"/>
            <a:ext cx="10972800" cy="1143000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9" name="AutoShape 5"/>
          <p:cNvSpPr>
            <a:spLocks noChangeArrowheads="1"/>
          </p:cNvSpPr>
          <p:nvPr/>
        </p:nvSpPr>
        <p:spPr bwMode="auto">
          <a:xfrm>
            <a:off x="0" y="1048544"/>
            <a:ext cx="12192000" cy="76200"/>
          </a:xfrm>
          <a:prstGeom prst="roundRect">
            <a:avLst>
              <a:gd name="adj" fmla="val 2083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191344" y="44624"/>
            <a:ext cx="919056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+mn-lt"/>
                <a:ea typeface="PMingLiU" pitchFamily="18" charset="-120"/>
                <a:cs typeface="+mn-cs"/>
              </a:rPr>
              <a:t>Machine Learning: Algorithms and Applications</a:t>
            </a:r>
            <a:endParaRPr lang="en-GB" sz="1200" b="0" i="0" kern="1200" dirty="0">
              <a:solidFill>
                <a:srgbClr val="000000"/>
              </a:solidFill>
              <a:effectLst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77784" y="188640"/>
            <a:ext cx="1031874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531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81E7450-85AC-46F6-BAAD-BCD0EEB26DB3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2831638" y="6424530"/>
            <a:ext cx="9218084" cy="29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buClr>
                <a:srgbClr val="CC33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Central China Normal University Wollongong Joint Institute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405516" name="Rectangle 1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7" name="AutoShape 13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411496-202E-4C09-B757-2BF41E392F66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4" name="AutoShape 20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7" name="Rectangle 23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8" name="Text Box 24"/>
          <p:cNvSpPr txBox="1">
            <a:spLocks noChangeArrowheads="1"/>
          </p:cNvSpPr>
          <p:nvPr userDrawn="1"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DE32D9-3B3D-455B-81CA-B6A233809D52}" type="slidenum">
              <a:rPr lang="en-GB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30" name="Rectangle 26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31" name="AutoShape 27"/>
          <p:cNvSpPr>
            <a:spLocks noChangeArrowheads="1"/>
          </p:cNvSpPr>
          <p:nvPr userDrawn="1"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00533" y="6461446"/>
            <a:ext cx="1392767" cy="35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3339" y="6487046"/>
            <a:ext cx="2210032" cy="339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6"/>
          <a:srcRect t="1" b="44160"/>
          <a:stretch/>
        </p:blipFill>
        <p:spPr>
          <a:xfrm>
            <a:off x="5615947" y="6651264"/>
            <a:ext cx="2938831" cy="184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0070C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9pPr>
    </p:titleStyle>
    <p:bodyStyle>
      <a:lvl1pPr marL="341313" indent="-34131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80000"/>
        <a:buFont typeface="Wingdings" pitchFamily="2" charset="2"/>
        <a:buChar char="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Arial Black" pitchFamily="34" charset="0"/>
        <a:buChar char="–"/>
        <a:defRPr sz="2400" b="1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–"/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556793"/>
            <a:ext cx="10873207" cy="1827834"/>
          </a:xfrm>
        </p:spPr>
        <p:txBody>
          <a:bodyPr/>
          <a:lstStyle/>
          <a:p>
            <a:pPr algn="ctr"/>
            <a:r>
              <a:rPr lang="en-US" sz="4000" b="1" dirty="0"/>
              <a:t>Machine Learning: </a:t>
            </a:r>
            <a:br>
              <a:rPr lang="en-US" sz="4000" b="1" dirty="0"/>
            </a:br>
            <a:r>
              <a:rPr lang="en-US" sz="4000" b="1" dirty="0"/>
              <a:t>Algorithms and 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9495" y="3140968"/>
            <a:ext cx="9433048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/>
              <a:t>Graphical Models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107667" y="4509120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Lab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MLP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4E8E26-7800-4DDD-AAD2-2A2ECC1A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988840"/>
            <a:ext cx="11296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0D197-D7D8-4BA0-9D42-5BA03319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5" y="1645743"/>
            <a:ext cx="11191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Stochastic learning strategies for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74418-BC26-4553-AF27-2E921AD6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800449"/>
            <a:ext cx="11096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Stochastic learning strategies for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MLPClassifier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74CC5-24F2-450F-BD4F-175317AF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38" y="1774484"/>
            <a:ext cx="626469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regularization in Multi-layer Perceptron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69FA2E-6F3C-4C47-8172-5B1A2C12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11182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regularization in Multi-layer Perceptron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EC242E-6DBF-40D7-9A83-1F12CAFB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628800"/>
            <a:ext cx="8827883" cy="46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Graphical Models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6A81C7-E162-4010-B0AE-F60E3A53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88840"/>
            <a:ext cx="1096480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Graphical Models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6B589-7128-4CA2-AD80-62D0BC24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988840"/>
            <a:ext cx="1084096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Graphical Models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Naive Bayes Classifier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E6EC61-A35F-45D2-9452-2ED0EB98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70666"/>
            <a:ext cx="6480720" cy="45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Graphical Models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A679A63-8D83-4219-9747-ACEAE5F21C1E}"/>
              </a:ext>
            </a:extLst>
          </p:cNvPr>
          <p:cNvSpPr txBox="1">
            <a:spLocks/>
          </p:cNvSpPr>
          <p:nvPr/>
        </p:nvSpPr>
        <p:spPr bwMode="auto">
          <a:xfrm>
            <a:off x="335360" y="2060848"/>
            <a:ext cx="110892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b="0" kern="0" dirty="0">
                <a:solidFill>
                  <a:schemeClr val="tx1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toolkit provided and</a:t>
            </a:r>
            <a:r>
              <a:rPr lang="zh-CN" altLang="en-US" sz="2800" b="0" kern="0" dirty="0">
                <a:solidFill>
                  <a:schemeClr val="tx1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kern="0" dirty="0">
                <a:solidFill>
                  <a:schemeClr val="tx1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read the manual for details.</a:t>
            </a:r>
          </a:p>
          <a:p>
            <a:pPr marL="0" indent="0">
              <a:buNone/>
            </a:pPr>
            <a:r>
              <a:rPr lang="en-US" altLang="zh-CN" sz="2800" b="0" kern="0" dirty="0">
                <a:solidFill>
                  <a:schemeClr val="tx1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And run the exampleNBC.py(contained in PGM_PyLib-master.zip)</a:t>
            </a:r>
            <a:endParaRPr lang="en-US" altLang="zh-CN" sz="1600" b="0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7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Back Propagation algorithm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by Step Backpropagation Example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4A56409-88E1-409B-B6E1-65BFC462CC45}"/>
              </a:ext>
            </a:extLst>
          </p:cNvPr>
          <p:cNvSpPr txBox="1">
            <a:spLocks/>
          </p:cNvSpPr>
          <p:nvPr/>
        </p:nvSpPr>
        <p:spPr bwMode="auto">
          <a:xfrm>
            <a:off x="623392" y="2132856"/>
            <a:ext cx="10297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b="0" kern="0" dirty="0">
                <a:solidFill>
                  <a:schemeClr val="tx1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provided document and codes for details.</a:t>
            </a:r>
            <a:endParaRPr lang="en-US" altLang="zh-CN" sz="1600" b="0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5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65948-395E-40DF-929D-6C9D4F19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16832"/>
            <a:ext cx="10991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MLP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DC02FD-B1D2-4700-BC62-213A97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7" y="1700808"/>
            <a:ext cx="113347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Multi-layer Perceptron (MLP)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MLP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9828B1-72E5-4FEC-9656-7F1DEB38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00449"/>
            <a:ext cx="114204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7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&quot;C:\Program Files\WinEdt Team\WinEdt\WinEdt.exe&quot; %"/>
  <p:tag name="GHOSTSCRIPTCOMMAND" val="gswin32c"/>
  <p:tag name="DEFAULTBITMAP" val="pngmono"/>
  <p:tag name="DEFAULTBLEND" val="False"/>
  <p:tag name="DEFAULTTRANSPARENT" val="False"/>
  <p:tag name="DEFAULTWORKAROUNDTRANSPARENCYBUG" val="True"/>
  <p:tag name="DEFAULTRESOLUTION" val="600"/>
  <p:tag name="DEFAULTMAGNIFICATION" val="1"/>
  <p:tag name="DEFAULTFONTSIZE" val="10"/>
  <p:tag name="DEFAULTWIDTH" val="467"/>
  <p:tag name="DEFAULTHEIGHT" val="440"/>
</p:tagLst>
</file>

<file path=ppt/theme/theme1.xml><?xml version="1.0" encoding="utf-8"?>
<a:theme xmlns:a="http://schemas.openxmlformats.org/drawingml/2006/main" name="1_EE6426lecture">
  <a:themeElements>
    <a:clrScheme name="1_EE6426lectur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3366FF"/>
      </a:folHlink>
    </a:clrScheme>
    <a:fontScheme name="1_EE6426lecture">
      <a:majorFont>
        <a:latin typeface="Arial"/>
        <a:ea typeface="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E6426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6426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EE6426lecture</Template>
  <TotalTime>2663</TotalTime>
  <Words>149</Words>
  <Application>Microsoft Office PowerPoint</Application>
  <PresentationFormat>宽屏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Times New Roman</vt:lpstr>
      <vt:lpstr>Wingdings</vt:lpstr>
      <vt:lpstr>1_EE6426lecture</vt:lpstr>
      <vt:lpstr>Machine Learning:  Algorithms and Applications</vt:lpstr>
      <vt:lpstr>Graphical Models</vt:lpstr>
      <vt:lpstr>Graphical Models</vt:lpstr>
      <vt:lpstr>Graphical Models</vt:lpstr>
      <vt:lpstr>Graphical Models</vt:lpstr>
      <vt:lpstr>Back Propagation algorithm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  <vt:lpstr>Multi-layer Perceptron (MLP)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Algorithms and Applications</dc:title>
  <cp:lastModifiedBy>zh f</cp:lastModifiedBy>
  <cp:revision>38</cp:revision>
  <dcterms:modified xsi:type="dcterms:W3CDTF">2024-05-17T06:56:43Z</dcterms:modified>
</cp:coreProperties>
</file>