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de-DE" smtClean="0"/>
              <a:t>Bild auf Platzhalter ziehen oder durch Klicken auf Symbol hinzufügen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25.02.15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‹Nr.›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alf.dueerkop@m-net.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Docker Intro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M-</a:t>
            </a:r>
            <a:r>
              <a:rPr lang="de-DE" dirty="0" err="1"/>
              <a:t>net</a:t>
            </a:r>
            <a:r>
              <a:rPr lang="de-DE" dirty="0"/>
              <a:t> </a:t>
            </a:r>
            <a:r>
              <a:rPr lang="de-DE" dirty="0" err="1"/>
              <a:t>Dev</a:t>
            </a:r>
            <a:r>
              <a:rPr lang="de-DE" dirty="0"/>
              <a:t> Day</a:t>
            </a:r>
          </a:p>
          <a:p>
            <a:r>
              <a:rPr lang="de-DE" dirty="0"/>
              <a:t> 27. Februar 2015</a:t>
            </a:r>
          </a:p>
          <a:p>
            <a:r>
              <a:rPr lang="de-DE" dirty="0" smtClean="0">
                <a:hlinkClick r:id="rId2"/>
              </a:rPr>
              <a:t>ralf.dueerkop@m-net.de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3503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Docker?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630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Dockerfile</a:t>
            </a:r>
            <a:r>
              <a:rPr lang="de-DE" dirty="0" smtClean="0"/>
              <a:t> 1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257339" y="2665865"/>
            <a:ext cx="64849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FROM ubuntu:14.04</a:t>
            </a:r>
          </a:p>
          <a:p>
            <a:endParaRPr lang="de-DE" dirty="0"/>
          </a:p>
          <a:p>
            <a:r>
              <a:rPr lang="de-DE" dirty="0"/>
              <a:t>MAINTAINER Lukas </a:t>
            </a:r>
            <a:r>
              <a:rPr lang="de-DE" dirty="0" err="1"/>
              <a:t>Pustina</a:t>
            </a:r>
            <a:r>
              <a:rPr lang="de-DE" dirty="0"/>
              <a:t> &lt;</a:t>
            </a:r>
            <a:r>
              <a:rPr lang="de-DE" dirty="0" err="1"/>
              <a:t>lukas.pustina@codecentric.de</a:t>
            </a:r>
            <a:r>
              <a:rPr lang="de-DE" dirty="0"/>
              <a:t>&gt;</a:t>
            </a:r>
          </a:p>
          <a:p>
            <a:endParaRPr lang="de-DE" dirty="0"/>
          </a:p>
          <a:p>
            <a:r>
              <a:rPr lang="de-DE" dirty="0"/>
              <a:t>RUN </a:t>
            </a:r>
            <a:r>
              <a:rPr lang="de-DE" dirty="0" err="1"/>
              <a:t>apt-get</a:t>
            </a:r>
            <a:r>
              <a:rPr lang="de-DE" dirty="0"/>
              <a:t> update &amp;&amp; </a:t>
            </a:r>
            <a:r>
              <a:rPr lang="de-DE" dirty="0" err="1"/>
              <a:t>apt-get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-</a:t>
            </a:r>
            <a:r>
              <a:rPr lang="de-DE" dirty="0" err="1"/>
              <a:t>y</a:t>
            </a:r>
            <a:r>
              <a:rPr lang="de-DE" dirty="0"/>
              <a:t> </a:t>
            </a:r>
            <a:r>
              <a:rPr lang="de-DE" dirty="0" err="1"/>
              <a:t>python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8210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de-DE" dirty="0" err="1" smtClean="0"/>
              <a:t>Dockerfile</a:t>
            </a:r>
            <a:r>
              <a:rPr lang="de-DE" dirty="0" smtClean="0"/>
              <a:t> 2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17858" y="2099997"/>
            <a:ext cx="6484994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FROM </a:t>
            </a:r>
            <a:r>
              <a:rPr lang="de-DE" dirty="0" err="1"/>
              <a:t>lukaspustina</a:t>
            </a:r>
            <a:r>
              <a:rPr lang="de-DE" dirty="0"/>
              <a:t>/</a:t>
            </a:r>
            <a:r>
              <a:rPr lang="de-DE" dirty="0" err="1"/>
              <a:t>docker_demo_python</a:t>
            </a:r>
            <a:endParaRPr lang="de-DE" dirty="0"/>
          </a:p>
          <a:p>
            <a:endParaRPr lang="de-DE" dirty="0"/>
          </a:p>
          <a:p>
            <a:r>
              <a:rPr lang="de-DE" dirty="0"/>
              <a:t>MAINTAINER Lukas </a:t>
            </a:r>
            <a:r>
              <a:rPr lang="de-DE" dirty="0" err="1"/>
              <a:t>Pustina</a:t>
            </a:r>
            <a:r>
              <a:rPr lang="de-DE" dirty="0"/>
              <a:t> &lt;</a:t>
            </a:r>
            <a:r>
              <a:rPr lang="de-DE" dirty="0" err="1"/>
              <a:t>lukas.pustina@codecentric.de</a:t>
            </a:r>
            <a:r>
              <a:rPr lang="de-DE" dirty="0"/>
              <a:t>&gt;</a:t>
            </a:r>
          </a:p>
          <a:p>
            <a:endParaRPr lang="de-DE" dirty="0"/>
          </a:p>
          <a:p>
            <a:r>
              <a:rPr lang="de-DE" dirty="0"/>
              <a:t>EXPOSE 8080</a:t>
            </a:r>
          </a:p>
          <a:p>
            <a:endParaRPr lang="de-DE" dirty="0"/>
          </a:p>
          <a:p>
            <a:r>
              <a:rPr lang="de-DE" dirty="0"/>
              <a:t>ADD </a:t>
            </a:r>
            <a:r>
              <a:rPr lang="de-DE" dirty="0" err="1"/>
              <a:t>webserver.py</a:t>
            </a:r>
            <a:r>
              <a:rPr lang="de-DE" dirty="0"/>
              <a:t>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r>
              <a:rPr lang="de-DE" dirty="0"/>
              <a:t>/</a:t>
            </a:r>
            <a:r>
              <a:rPr lang="de-DE" dirty="0" err="1"/>
              <a:t>webserver.py</a:t>
            </a:r>
            <a:endParaRPr lang="de-DE" dirty="0"/>
          </a:p>
          <a:p>
            <a:r>
              <a:rPr lang="de-DE" dirty="0"/>
              <a:t>ADD </a:t>
            </a:r>
            <a:r>
              <a:rPr lang="de-DE" dirty="0" err="1"/>
              <a:t>run.sh</a:t>
            </a:r>
            <a:r>
              <a:rPr lang="de-DE" dirty="0"/>
              <a:t>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r>
              <a:rPr lang="de-DE" dirty="0"/>
              <a:t>/</a:t>
            </a:r>
            <a:r>
              <a:rPr lang="de-DE" dirty="0" err="1"/>
              <a:t>run.sh</a:t>
            </a:r>
            <a:endParaRPr lang="de-DE" dirty="0"/>
          </a:p>
          <a:p>
            <a:endParaRPr lang="de-DE" dirty="0"/>
          </a:p>
          <a:p>
            <a:r>
              <a:rPr lang="de-DE" dirty="0"/>
              <a:t>VOLUME ["/</a:t>
            </a:r>
            <a:r>
              <a:rPr lang="de-DE" dirty="0" err="1"/>
              <a:t>logs</a:t>
            </a:r>
            <a:r>
              <a:rPr lang="de-DE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56686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402483" y="3151621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/>
              <a:t>--</a:t>
            </a:r>
            <a:r>
              <a:rPr lang="de-DE" dirty="0" err="1"/>
              <a:t>force-rm</a:t>
            </a:r>
            <a:r>
              <a:rPr lang="de-DE" dirty="0"/>
              <a:t> –t ra1f/</a:t>
            </a:r>
            <a:r>
              <a:rPr lang="de-DE" dirty="0" err="1"/>
              <a:t>docker_intro_groovy</a:t>
            </a:r>
            <a:r>
              <a:rPr lang="de-DE" dirty="0"/>
              <a:t> groovy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402483" y="3738682"/>
            <a:ext cx="659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/>
              <a:t>--</a:t>
            </a:r>
            <a:r>
              <a:rPr lang="de-DE" dirty="0" err="1"/>
              <a:t>force-rm</a:t>
            </a:r>
            <a:r>
              <a:rPr lang="de-DE" dirty="0"/>
              <a:t> –t ra1f/</a:t>
            </a:r>
            <a:r>
              <a:rPr lang="de-DE" dirty="0" err="1"/>
              <a:t>docker_intro_webserver</a:t>
            </a:r>
            <a:r>
              <a:rPr lang="de-DE" dirty="0"/>
              <a:t> webserver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402483" y="4459403"/>
            <a:ext cx="157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921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181990" y="1676954"/>
            <a:ext cx="88582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vagrant@docker-intro</a:t>
            </a:r>
            <a:r>
              <a:rPr lang="de-DE" sz="1600" dirty="0"/>
              <a:t>:/</a:t>
            </a:r>
            <a:r>
              <a:rPr lang="de-DE" sz="1600" dirty="0" err="1"/>
              <a:t>vagrant</a:t>
            </a:r>
            <a:r>
              <a:rPr lang="de-DE" sz="1600" dirty="0"/>
              <a:t>$ </a:t>
            </a:r>
            <a:r>
              <a:rPr lang="de-DE" sz="1600" dirty="0" err="1"/>
              <a:t>docker</a:t>
            </a:r>
            <a:r>
              <a:rPr lang="de-DE" sz="1600" dirty="0"/>
              <a:t> </a:t>
            </a:r>
            <a:r>
              <a:rPr lang="de-DE" sz="1600" dirty="0" err="1"/>
              <a:t>images</a:t>
            </a:r>
            <a:r>
              <a:rPr lang="de-DE" sz="1600" dirty="0"/>
              <a:t> </a:t>
            </a:r>
            <a:r>
              <a:rPr lang="de-DE" sz="1600" dirty="0" smtClean="0"/>
              <a:t>–</a:t>
            </a:r>
            <a:r>
              <a:rPr lang="de-DE" sz="1600" dirty="0" err="1" smtClean="0"/>
              <a:t>tree</a:t>
            </a:r>
            <a:endParaRPr lang="de-DE" sz="1600" dirty="0"/>
          </a:p>
          <a:p>
            <a:r>
              <a:rPr lang="en-US" sz="1600" dirty="0" smtClean="0"/>
              <a:t>└</a:t>
            </a:r>
            <a:r>
              <a:rPr lang="en-US" sz="1600" dirty="0"/>
              <a:t>─511136ea3c5a Virtual Size: 0 B</a:t>
            </a:r>
          </a:p>
          <a:p>
            <a:r>
              <a:rPr lang="nl-NL" sz="1600" dirty="0"/>
              <a:t>  └─fa4fd76b09ce Virtual </a:t>
            </a:r>
            <a:r>
              <a:rPr lang="nl-NL" sz="1600" dirty="0" err="1"/>
              <a:t>Size</a:t>
            </a:r>
            <a:r>
              <a:rPr lang="nl-NL" sz="1600" dirty="0"/>
              <a:t>: 188.1 MB</a:t>
            </a:r>
          </a:p>
          <a:p>
            <a:r>
              <a:rPr lang="en-US" sz="1600" dirty="0"/>
              <a:t>    └─1c8294cc5160 Virtual Size: 188.3 MB</a:t>
            </a:r>
          </a:p>
          <a:p>
            <a:r>
              <a:rPr lang="fi-FI" sz="1600" dirty="0"/>
              <a:t>      └─117ee323aaa9 </a:t>
            </a:r>
            <a:r>
              <a:rPr lang="fi-FI" sz="1600" dirty="0" err="1"/>
              <a:t>Virtual</a:t>
            </a:r>
            <a:r>
              <a:rPr lang="fi-FI" sz="1600" dirty="0"/>
              <a:t> </a:t>
            </a:r>
            <a:r>
              <a:rPr lang="fi-FI" sz="1600" dirty="0" err="1"/>
              <a:t>Size</a:t>
            </a:r>
            <a:r>
              <a:rPr lang="fi-FI" sz="1600" dirty="0"/>
              <a:t>: 188.3 MB</a:t>
            </a:r>
          </a:p>
          <a:p>
            <a:r>
              <a:rPr lang="fi-FI" sz="1600" dirty="0"/>
              <a:t>        └─2d24f826cb16 </a:t>
            </a:r>
            <a:r>
              <a:rPr lang="fi-FI" sz="1600" dirty="0" err="1"/>
              <a:t>Virtual</a:t>
            </a:r>
            <a:r>
              <a:rPr lang="fi-FI" sz="1600" dirty="0"/>
              <a:t> </a:t>
            </a:r>
            <a:r>
              <a:rPr lang="fi-FI" sz="1600" dirty="0" err="1"/>
              <a:t>Size</a:t>
            </a:r>
            <a:r>
              <a:rPr lang="fi-FI" sz="1600" dirty="0"/>
              <a:t>: 188.3 MB </a:t>
            </a:r>
            <a:r>
              <a:rPr lang="fi-FI" sz="1600" dirty="0" err="1"/>
              <a:t>Tags</a:t>
            </a:r>
            <a:r>
              <a:rPr lang="fi-FI" sz="1600" dirty="0"/>
              <a:t>: ubuntu:14.04, ubuntu:14.04.2, </a:t>
            </a:r>
            <a:r>
              <a:rPr lang="fi-FI" sz="1600" dirty="0" err="1"/>
              <a:t>ubuntu:latest</a:t>
            </a:r>
            <a:r>
              <a:rPr lang="fi-FI" sz="1600" dirty="0"/>
              <a:t>, </a:t>
            </a:r>
            <a:r>
              <a:rPr lang="fi-FI" sz="1600" dirty="0" err="1"/>
              <a:t>ubuntu:trusty</a:t>
            </a:r>
            <a:r>
              <a:rPr lang="fi-FI" sz="1600" dirty="0"/>
              <a:t>, ubuntu:trusty-20150218.1</a:t>
            </a:r>
          </a:p>
          <a:p>
            <a:r>
              <a:rPr lang="nl-NL" sz="1600" dirty="0"/>
              <a:t>          └─fdce9251e6bf Virtual </a:t>
            </a:r>
            <a:r>
              <a:rPr lang="nl-NL" sz="1600" dirty="0" err="1"/>
              <a:t>Size</a:t>
            </a:r>
            <a:r>
              <a:rPr lang="nl-NL" sz="1600" dirty="0"/>
              <a:t>: 188.3 MB</a:t>
            </a:r>
          </a:p>
          <a:p>
            <a:r>
              <a:rPr lang="en-US" sz="1600" dirty="0"/>
              <a:t>            └─5e99d9973e1a Virtual Size: 188.3 MB</a:t>
            </a:r>
          </a:p>
          <a:p>
            <a:r>
              <a:rPr lang="en-US" sz="1600" dirty="0"/>
              <a:t>              └─9a60cbf2ae2f Virtual Size: 570.3 MB</a:t>
            </a:r>
          </a:p>
          <a:p>
            <a:r>
              <a:rPr lang="en-US" sz="1600" dirty="0"/>
              <a:t>                └─32000bf385d5 Virtual Size: 572.7 MB</a:t>
            </a:r>
          </a:p>
          <a:p>
            <a:r>
              <a:rPr lang="en-US" sz="1600" dirty="0"/>
              <a:t>                  └─9c97d28b0d55 Virtual Size: 575.8 MB</a:t>
            </a:r>
          </a:p>
          <a:p>
            <a:r>
              <a:rPr lang="en-US" sz="1600" dirty="0"/>
              <a:t>                    └─962dba9dfa39 Virtual Size: 575.8 MB</a:t>
            </a:r>
          </a:p>
          <a:p>
            <a:r>
              <a:rPr lang="en-US" sz="1600" dirty="0"/>
              <a:t>                      └─374ea2adf24e Virtual Size: 575.8 MB</a:t>
            </a:r>
          </a:p>
          <a:p>
            <a:r>
              <a:rPr lang="fi-FI" sz="1600" dirty="0"/>
              <a:t>                        └─c67aa605647c </a:t>
            </a:r>
            <a:r>
              <a:rPr lang="fi-FI" sz="1600" dirty="0" err="1"/>
              <a:t>Virtual</a:t>
            </a:r>
            <a:r>
              <a:rPr lang="fi-FI" sz="1600" dirty="0"/>
              <a:t> </a:t>
            </a:r>
            <a:r>
              <a:rPr lang="fi-FI" sz="1600" dirty="0" err="1"/>
              <a:t>Size</a:t>
            </a:r>
            <a:r>
              <a:rPr lang="fi-FI" sz="1600" dirty="0"/>
              <a:t>: 575.8 MB</a:t>
            </a:r>
          </a:p>
          <a:p>
            <a:r>
              <a:rPr lang="en-US" sz="1600" dirty="0"/>
              <a:t>                          └─6336aee1007d Virtual Size: 643.3 MB Tags: ra1f/</a:t>
            </a:r>
            <a:r>
              <a:rPr lang="en-US" sz="1600" dirty="0" err="1"/>
              <a:t>docker_intro_groovy:latest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5163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56844" y="1676954"/>
            <a:ext cx="8858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 smtClean="0"/>
              <a:t>…</a:t>
            </a:r>
          </a:p>
          <a:p>
            <a:r>
              <a:rPr lang="fi-FI" sz="1600" dirty="0" smtClean="0"/>
              <a:t>└</a:t>
            </a:r>
            <a:r>
              <a:rPr lang="fi-FI" sz="1600" dirty="0"/>
              <a:t>─c67aa605647c </a:t>
            </a:r>
            <a:r>
              <a:rPr lang="fi-FI" sz="1600" dirty="0" err="1"/>
              <a:t>Virtual</a:t>
            </a:r>
            <a:r>
              <a:rPr lang="fi-FI" sz="1600" dirty="0"/>
              <a:t> </a:t>
            </a:r>
            <a:r>
              <a:rPr lang="fi-FI" sz="1600" dirty="0" err="1"/>
              <a:t>Size</a:t>
            </a:r>
            <a:r>
              <a:rPr lang="fi-FI" sz="1600" dirty="0"/>
              <a:t>: 575.8 MB</a:t>
            </a:r>
          </a:p>
          <a:p>
            <a:r>
              <a:rPr lang="en-US" sz="1600" dirty="0"/>
              <a:t> </a:t>
            </a:r>
            <a:r>
              <a:rPr lang="en-US" sz="1600" dirty="0"/>
              <a:t> </a:t>
            </a:r>
            <a:r>
              <a:rPr lang="en-US" sz="1600" dirty="0" smtClean="0"/>
              <a:t> └</a:t>
            </a:r>
            <a:r>
              <a:rPr lang="en-US" sz="1600" dirty="0"/>
              <a:t>─6336aee1007d Virtual Size: 643.3 MB Tags: ra1f/</a:t>
            </a:r>
            <a:r>
              <a:rPr lang="en-US" sz="1600" dirty="0" err="1"/>
              <a:t>docker_intro_groovy:latest</a:t>
            </a:r>
            <a:endParaRPr lang="en-US" sz="1600" dirty="0"/>
          </a:p>
          <a:p>
            <a:r>
              <a:rPr lang="en-US" sz="1600" dirty="0"/>
              <a:t>       </a:t>
            </a:r>
            <a:r>
              <a:rPr lang="en-US" sz="1600" dirty="0" smtClean="0"/>
              <a:t>└─</a:t>
            </a:r>
            <a:r>
              <a:rPr lang="en-US" sz="1600" dirty="0"/>
              <a:t>d33ff67873b2 Virtual Size: 643.3 MB</a:t>
            </a:r>
          </a:p>
          <a:p>
            <a:r>
              <a:rPr lang="en-US" sz="1600" dirty="0"/>
              <a:t>           </a:t>
            </a:r>
            <a:r>
              <a:rPr lang="en-US" sz="1600" dirty="0" smtClean="0"/>
              <a:t>└─</a:t>
            </a:r>
            <a:r>
              <a:rPr lang="en-US" sz="1600" dirty="0"/>
              <a:t>0470c866273e Virtual Size: 643.3 MB</a:t>
            </a:r>
          </a:p>
          <a:p>
            <a:r>
              <a:rPr lang="en-US" sz="1600" dirty="0"/>
              <a:t>               </a:t>
            </a:r>
            <a:r>
              <a:rPr lang="en-US" sz="1600" dirty="0" smtClean="0"/>
              <a:t>└─</a:t>
            </a:r>
            <a:r>
              <a:rPr lang="en-US" sz="1600" dirty="0"/>
              <a:t>75ba993b078c Virtual Size: 643.3 MB</a:t>
            </a:r>
          </a:p>
          <a:p>
            <a:r>
              <a:rPr lang="en-US" sz="1600" dirty="0"/>
              <a:t>                  </a:t>
            </a:r>
            <a:r>
              <a:rPr lang="en-US" sz="1600" dirty="0"/>
              <a:t> </a:t>
            </a:r>
            <a:r>
              <a:rPr lang="en-US" sz="1600" dirty="0" smtClean="0"/>
              <a:t>└</a:t>
            </a:r>
            <a:r>
              <a:rPr lang="en-US" sz="1600" dirty="0"/>
              <a:t>─97fcbbab0d06 Virtual Size: 643.3 MB</a:t>
            </a:r>
          </a:p>
          <a:p>
            <a:r>
              <a:rPr lang="en-US" sz="1600" dirty="0"/>
              <a:t>                   </a:t>
            </a:r>
            <a:r>
              <a:rPr lang="en-US" sz="1600" dirty="0"/>
              <a:t> </a:t>
            </a:r>
            <a:r>
              <a:rPr lang="en-US" sz="1600" dirty="0" smtClean="0"/>
              <a:t>   └</a:t>
            </a:r>
            <a:r>
              <a:rPr lang="en-US" sz="1600" dirty="0"/>
              <a:t>─93ef859422de Virtual Size: 643.3 MB</a:t>
            </a:r>
          </a:p>
          <a:p>
            <a:r>
              <a:rPr lang="sv-SE" sz="1600" dirty="0"/>
              <a:t>                         </a:t>
            </a:r>
            <a:r>
              <a:rPr lang="sv-SE" sz="1600"/>
              <a:t> </a:t>
            </a:r>
            <a:r>
              <a:rPr lang="sv-SE" sz="1600"/>
              <a:t> </a:t>
            </a:r>
            <a:r>
              <a:rPr lang="sv-SE" sz="1600" smtClean="0"/>
              <a:t> └</a:t>
            </a:r>
            <a:r>
              <a:rPr lang="sv-SE" sz="1600" dirty="0"/>
              <a:t>─f466026ee004 </a:t>
            </a:r>
            <a:r>
              <a:rPr lang="sv-SE" sz="1600" dirty="0" err="1"/>
              <a:t>Virtual</a:t>
            </a:r>
            <a:r>
              <a:rPr lang="sv-SE" sz="1600" dirty="0"/>
              <a:t> </a:t>
            </a:r>
            <a:r>
              <a:rPr lang="sv-SE" sz="1600" dirty="0" err="1"/>
              <a:t>Size</a:t>
            </a:r>
            <a:r>
              <a:rPr lang="sv-SE" sz="1600" dirty="0"/>
              <a:t>: 643.3 MB Tags: ra1f/</a:t>
            </a:r>
            <a:r>
              <a:rPr lang="sv-SE" sz="1600" dirty="0" err="1"/>
              <a:t>docker_intro_webserver:latest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72067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Run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21068" y="3027333"/>
            <a:ext cx="7934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-d --</a:t>
            </a:r>
            <a:r>
              <a:rPr lang="de-DE" dirty="0" err="1"/>
              <a:t>cidfile</a:t>
            </a:r>
            <a:r>
              <a:rPr lang="de-DE" dirty="0"/>
              <a:t>=$&lt;/webserver-$$</a:t>
            </a:r>
            <a:r>
              <a:rPr lang="de-DE" dirty="0" err="1"/>
              <a:t>i.cid</a:t>
            </a:r>
            <a:r>
              <a:rPr lang="de-DE" dirty="0"/>
              <a:t> --name=$$</a:t>
            </a:r>
            <a:r>
              <a:rPr lang="de-DE" dirty="0" err="1"/>
              <a:t>name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                     -</a:t>
            </a:r>
            <a:r>
              <a:rPr lang="de-DE" dirty="0"/>
              <a:t>-hostname=$$</a:t>
            </a:r>
            <a:r>
              <a:rPr lang="de-DE" dirty="0" err="1"/>
              <a:t>name</a:t>
            </a:r>
            <a:r>
              <a:rPr lang="de-DE" dirty="0"/>
              <a:t> -v `</a:t>
            </a:r>
            <a:r>
              <a:rPr lang="de-DE" dirty="0" err="1"/>
              <a:t>pwd</a:t>
            </a:r>
            <a:r>
              <a:rPr lang="de-DE" dirty="0"/>
              <a:t>`/$&lt;:/</a:t>
            </a:r>
            <a:r>
              <a:rPr lang="de-DE" dirty="0" err="1"/>
              <a:t>logs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                    </a:t>
            </a:r>
            <a:r>
              <a:rPr lang="de-DE" dirty="0"/>
              <a:t> ra1f/</a:t>
            </a:r>
            <a:r>
              <a:rPr lang="de-DE"/>
              <a:t>docker_intro_webserver:latest</a:t>
            </a:r>
            <a:r>
              <a:rPr lang="de-DE" dirty="0"/>
              <a:t> /</a:t>
            </a:r>
            <a:r>
              <a:rPr lang="de-DE" dirty="0" err="1"/>
              <a:t>opt</a:t>
            </a:r>
            <a:r>
              <a:rPr lang="de-DE" dirty="0"/>
              <a:t>/</a:t>
            </a:r>
            <a:r>
              <a:rPr lang="de-DE" dirty="0" err="1"/>
              <a:t>webserver</a:t>
            </a:r>
            <a:r>
              <a:rPr lang="de-DE" dirty="0"/>
              <a:t>/</a:t>
            </a:r>
            <a:r>
              <a:rPr lang="de-DE" dirty="0" err="1"/>
              <a:t>run.sh</a:t>
            </a:r>
            <a:r>
              <a:rPr lang="de-DE" dirty="0"/>
              <a:t> /</a:t>
            </a:r>
            <a:r>
              <a:rPr lang="de-DE" dirty="0" err="1"/>
              <a:t>logs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7599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0</TotalTime>
  <Words>415</Words>
  <Application>Microsoft Macintosh PowerPoint</Application>
  <PresentationFormat>Bildschirmpräsentation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Story</vt:lpstr>
      <vt:lpstr>Docker Intro</vt:lpstr>
      <vt:lpstr>Was ist Docker?</vt:lpstr>
      <vt:lpstr>Dockerfile 1</vt:lpstr>
      <vt:lpstr>Dockerfile 2</vt:lpstr>
      <vt:lpstr>Build</vt:lpstr>
      <vt:lpstr>PowerPoint-Präsentation</vt:lpstr>
      <vt:lpstr>PowerPoint-Präsentation</vt:lpstr>
      <vt:lpstr>Run</vt:lpstr>
    </vt:vector>
  </TitlesOfParts>
  <Company>ConSol*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Intro</dc:title>
  <dc:creator>Ralf Düerkop</dc:creator>
  <cp:lastModifiedBy>Ralf Düerkop</cp:lastModifiedBy>
  <cp:revision>11</cp:revision>
  <dcterms:created xsi:type="dcterms:W3CDTF">2015-02-24T08:16:55Z</dcterms:created>
  <dcterms:modified xsi:type="dcterms:W3CDTF">2015-02-25T10:58:44Z</dcterms:modified>
</cp:coreProperties>
</file>