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4" r:id="rId4"/>
    <p:sldId id="265" r:id="rId5"/>
    <p:sldId id="304" r:id="rId6"/>
    <p:sldId id="268" r:id="rId7"/>
    <p:sldId id="267" r:id="rId8"/>
    <p:sldId id="269" r:id="rId9"/>
    <p:sldId id="270" r:id="rId10"/>
    <p:sldId id="271" r:id="rId11"/>
    <p:sldId id="266" r:id="rId12"/>
    <p:sldId id="258" r:id="rId13"/>
    <p:sldId id="278" r:id="rId14"/>
    <p:sldId id="279" r:id="rId15"/>
    <p:sldId id="280" r:id="rId16"/>
    <p:sldId id="281" r:id="rId17"/>
    <p:sldId id="273" r:id="rId18"/>
    <p:sldId id="274" r:id="rId19"/>
    <p:sldId id="275" r:id="rId20"/>
    <p:sldId id="272" r:id="rId21"/>
    <p:sldId id="276" r:id="rId22"/>
    <p:sldId id="300" r:id="rId23"/>
    <p:sldId id="301" r:id="rId24"/>
    <p:sldId id="302" r:id="rId25"/>
    <p:sldId id="303" r:id="rId26"/>
    <p:sldId id="277" r:id="rId27"/>
    <p:sldId id="259" r:id="rId28"/>
    <p:sldId id="282" r:id="rId29"/>
    <p:sldId id="283" r:id="rId30"/>
    <p:sldId id="284" r:id="rId31"/>
    <p:sldId id="260" r:id="rId32"/>
    <p:sldId id="262" r:id="rId33"/>
    <p:sldId id="285" r:id="rId34"/>
    <p:sldId id="261" r:id="rId35"/>
    <p:sldId id="286" r:id="rId36"/>
    <p:sldId id="287" r:id="rId37"/>
    <p:sldId id="288" r:id="rId38"/>
    <p:sldId id="294" r:id="rId39"/>
    <p:sldId id="295" r:id="rId40"/>
    <p:sldId id="296" r:id="rId41"/>
    <p:sldId id="290" r:id="rId42"/>
    <p:sldId id="298" r:id="rId43"/>
    <p:sldId id="297" r:id="rId44"/>
    <p:sldId id="299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41" autoAdjust="0"/>
  </p:normalViewPr>
  <p:slideViewPr>
    <p:cSldViewPr snapToGrid="0" snapToObjects="1">
      <p:cViewPr varScale="1">
        <p:scale>
          <a:sx n="26" d="100"/>
          <a:sy n="2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1865-5F55-9A43-A933-9B10340362CC}" type="datetimeFigureOut">
              <a:rPr lang="de-DE" smtClean="0"/>
              <a:t>26.02.15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5775-5C7A-7746-B74B-BD6ADE2A0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Ziele...</a:t>
            </a:r>
          </a:p>
          <a:p>
            <a:endParaRPr lang="de-DE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Platform</a:t>
            </a:r>
            <a:r>
              <a:rPr lang="de-DE" dirty="0" smtClean="0"/>
              <a:t> für Entwickler und </a:t>
            </a:r>
            <a:r>
              <a:rPr lang="de-DE" dirty="0" err="1" smtClean="0"/>
              <a:t>Systemadmistratoren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Besteht aus:</a:t>
            </a:r>
            <a:endParaRPr lang="de-DE" baseline="0" dirty="0" smtClean="0"/>
          </a:p>
          <a:p>
            <a:r>
              <a:rPr lang="de-DE" baseline="0" dirty="0" smtClean="0"/>
              <a:t>Docker Engine (Docker </a:t>
            </a:r>
            <a:r>
              <a:rPr lang="de-DE" baseline="0" dirty="0" err="1" smtClean="0"/>
              <a:t>Daemon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Packaging</a:t>
            </a:r>
            <a:r>
              <a:rPr lang="de-DE" baseline="0" dirty="0" smtClean="0"/>
              <a:t> Tool)</a:t>
            </a:r>
          </a:p>
          <a:p>
            <a:r>
              <a:rPr lang="de-DE" baseline="0" dirty="0" smtClean="0"/>
              <a:t>Docker Hub (Repository)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Wird bereits von einigen Formen produktiv eingesetzt, z.B. eBay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Nichts Neues, aber...</a:t>
            </a:r>
          </a:p>
          <a:p>
            <a:endParaRPr lang="de-DE" dirty="0" smtClean="0"/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Virtualisierungs</a:t>
            </a:r>
            <a:r>
              <a:rPr lang="de-DE" baseline="0" dirty="0" err="1" smtClean="0"/>
              <a:t>technik</a:t>
            </a:r>
            <a:r>
              <a:rPr lang="de-DE" baseline="0" dirty="0" smtClean="0"/>
              <a:t> kombiniert </a:t>
            </a:r>
            <a:r>
              <a:rPr lang="de-DE" dirty="0" smtClean="0"/>
              <a:t>aus Laufzeitumgebung und Repository (Docker Hub ähnlich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de-DE" dirty="0" smtClean="0"/>
              <a:t>Bereits fertige Container erhältlich</a:t>
            </a:r>
          </a:p>
          <a:p>
            <a:pPr marL="171450" indent="-171450">
              <a:buFontTx/>
              <a:buChar char="•"/>
            </a:pPr>
            <a:r>
              <a:rPr lang="de-DE" dirty="0" smtClean="0"/>
              <a:t>Basiert</a:t>
            </a:r>
            <a:r>
              <a:rPr lang="de-DE" baseline="0" dirty="0" smtClean="0"/>
              <a:t> auf Linux-Container-Projekt (LXC) -&gt; nutzt spezielle Kernel-Funktionalitäten zur Isolierung von Prozessen</a:t>
            </a:r>
          </a:p>
          <a:p>
            <a:pPr marL="171450" indent="-171450">
              <a:buFontTx/>
              <a:buChar char="•"/>
            </a:pPr>
            <a:r>
              <a:rPr lang="de-DE" baseline="0" dirty="0" smtClean="0"/>
              <a:t>Docker Container -&gt; stapelbares Dateisystem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1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alf.dueerkop@m-net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Docker Intro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Day</a:t>
            </a:r>
          </a:p>
          <a:p>
            <a:r>
              <a:rPr lang="de-DE" dirty="0"/>
              <a:t> 27. Februar 2015</a:t>
            </a:r>
          </a:p>
          <a:p>
            <a:r>
              <a:rPr lang="de-DE" dirty="0" smtClean="0">
                <a:hlinkClick r:id="rId2"/>
              </a:rPr>
              <a:t>ralf.dueerkop@m-net.de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50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781642" y="3260748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4" idx="1"/>
          </p:cNvCxnSpPr>
          <p:nvPr/>
        </p:nvCxnSpPr>
        <p:spPr>
          <a:xfrm>
            <a:off x="4222734" y="3648753"/>
            <a:ext cx="1558908" cy="69195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763136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779691" y="3243332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run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9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781641" y="2142237"/>
            <a:ext cx="1160829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81642" y="3260748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781641" y="4291152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3"/>
            <a:endCxn id="13" idx="1"/>
          </p:cNvCxnSpPr>
          <p:nvPr/>
        </p:nvCxnSpPr>
        <p:spPr>
          <a:xfrm flipV="1">
            <a:off x="4222734" y="2599437"/>
            <a:ext cx="1558907" cy="1049316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4" idx="1"/>
          </p:cNvCxnSpPr>
          <p:nvPr/>
        </p:nvCxnSpPr>
        <p:spPr>
          <a:xfrm>
            <a:off x="4222734" y="3648753"/>
            <a:ext cx="1558908" cy="69195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3"/>
            <a:endCxn id="15" idx="1"/>
          </p:cNvCxnSpPr>
          <p:nvPr/>
        </p:nvCxnSpPr>
        <p:spPr>
          <a:xfrm>
            <a:off x="4222734" y="3648753"/>
            <a:ext cx="1558907" cy="109959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763136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779691" y="3243332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run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package.json</a:t>
            </a:r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1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FROM</a:t>
            </a:r>
            <a:r>
              <a:rPr lang="de-DE" dirty="0"/>
              <a:t>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package.json</a:t>
            </a:r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MAINTAINER</a:t>
            </a:r>
            <a:r>
              <a:rPr lang="de-DE" dirty="0"/>
              <a:t>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RUN</a:t>
            </a:r>
            <a:r>
              <a:rPr lang="de-DE" dirty="0" smtClean="0"/>
              <a:t>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ADD</a:t>
            </a:r>
            <a:r>
              <a:rPr lang="de-DE" dirty="0" smtClean="0"/>
              <a:t>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FF0000"/>
                </a:solidFill>
              </a:rPr>
              <a:t>docker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docker_intro_nodejs</a:t>
            </a:r>
            <a:r>
              <a:rPr lang="de-DE" sz="2400" dirty="0"/>
              <a:t> </a:t>
            </a:r>
            <a:r>
              <a:rPr lang="de-DE" sz="2400" dirty="0" err="1"/>
              <a:t>nodejs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4394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-t ra1f/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docker_intro_nodejs</a:t>
            </a:r>
            <a:r>
              <a:rPr lang="de-DE" sz="2400" dirty="0"/>
              <a:t> </a:t>
            </a:r>
            <a:r>
              <a:rPr lang="de-DE" sz="2400" dirty="0" err="1"/>
              <a:t>nodejs</a:t>
            </a:r>
            <a:endParaRPr lang="de-DE" sz="2400" dirty="0"/>
          </a:p>
        </p:txBody>
      </p:sp>
      <p:sp>
        <p:nvSpPr>
          <p:cNvPr id="3" name="Ovale Legende 2"/>
          <p:cNvSpPr/>
          <p:nvPr/>
        </p:nvSpPr>
        <p:spPr>
          <a:xfrm>
            <a:off x="4677681" y="2538973"/>
            <a:ext cx="914400" cy="612648"/>
          </a:xfrm>
          <a:prstGeom prst="wedgeEllipseCallou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Tag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docker_intro_nodejs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44B5B"/>
                </a:solidFill>
              </a:rPr>
              <a:t>nodejs</a:t>
            </a:r>
            <a:endParaRPr lang="de-DE" sz="2400" dirty="0">
              <a:solidFill>
                <a:srgbClr val="F44B5B"/>
              </a:solidFill>
            </a:endParaRPr>
          </a:p>
        </p:txBody>
      </p:sp>
      <p:sp>
        <p:nvSpPr>
          <p:cNvPr id="3" name="Ovale Legende 2"/>
          <p:cNvSpPr/>
          <p:nvPr/>
        </p:nvSpPr>
        <p:spPr>
          <a:xfrm>
            <a:off x="6767366" y="1725163"/>
            <a:ext cx="2066225" cy="1270175"/>
          </a:xfrm>
          <a:prstGeom prst="wedgeEllipseCallou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Sourcecode</a:t>
            </a:r>
            <a:r>
              <a:rPr lang="de-DE" dirty="0" smtClean="0">
                <a:solidFill>
                  <a:srgbClr val="000000"/>
                </a:solidFill>
              </a:rPr>
              <a:t> mit </a:t>
            </a:r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6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Docker?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hlinkClick r:id="rId3"/>
              </a:rPr>
              <a:t>www.docker.com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„...</a:t>
            </a:r>
            <a:r>
              <a:rPr lang="de-DE" dirty="0"/>
              <a:t> </a:t>
            </a:r>
            <a:r>
              <a:rPr lang="de-DE" dirty="0" err="1"/>
              <a:t>eliminates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, QA,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...“</a:t>
            </a:r>
          </a:p>
          <a:p>
            <a:pPr marL="0" indent="0">
              <a:buNone/>
            </a:pPr>
            <a:r>
              <a:rPr lang="de-DE" dirty="0" smtClean="0"/>
              <a:t>„...</a:t>
            </a:r>
            <a:r>
              <a:rPr lang="de-DE" dirty="0"/>
              <a:t> </a:t>
            </a:r>
            <a:r>
              <a:rPr lang="de-DE" dirty="0" smtClean="0"/>
              <a:t>IT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ship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unchanged</a:t>
            </a:r>
            <a:r>
              <a:rPr lang="de-DE" dirty="0"/>
              <a:t>, on </a:t>
            </a:r>
            <a:r>
              <a:rPr lang="de-DE" dirty="0" err="1"/>
              <a:t>laptops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VMs,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docker-logo-logged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8" y="2079069"/>
            <a:ext cx="2719137" cy="6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5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</a:t>
            </a:r>
            <a:r>
              <a:rPr lang="nl-NL" dirty="0">
                <a:solidFill>
                  <a:srgbClr val="FF0000"/>
                </a:solidFill>
              </a:rPr>
              <a:t>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30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</a:t>
            </a:r>
            <a:r>
              <a:rPr lang="en-US" dirty="0">
                <a:solidFill>
                  <a:srgbClr val="FF0000"/>
                </a:solidFill>
              </a:rPr>
              <a:t>c9d94e7f1645</a:t>
            </a:r>
            <a:r>
              <a:rPr lang="en-US" dirty="0"/>
              <a:t>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7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</a:t>
            </a:r>
            <a:r>
              <a:rPr lang="en-US" dirty="0">
                <a:solidFill>
                  <a:srgbClr val="FF0000"/>
                </a:solidFill>
              </a:rPr>
              <a:t>80f1f3fb8a21</a:t>
            </a:r>
            <a:r>
              <a:rPr lang="en-US" dirty="0"/>
              <a:t>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7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</a:t>
            </a:r>
            <a:r>
              <a:rPr lang="fi-FI" dirty="0">
                <a:solidFill>
                  <a:srgbClr val="FF0000"/>
                </a:solidFill>
              </a:rPr>
              <a:t>42d8aa05f300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6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</a:t>
            </a:r>
            <a:r>
              <a:rPr lang="nl-NL" dirty="0">
                <a:solidFill>
                  <a:srgbClr val="FF0000"/>
                </a:solidFill>
              </a:rPr>
              <a:t>0dfd74054a56</a:t>
            </a:r>
            <a:r>
              <a:rPr lang="nl-NL" dirty="0"/>
              <a:t>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6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</a:t>
            </a:r>
            <a:r>
              <a:rPr lang="nl-NL" dirty="0">
                <a:solidFill>
                  <a:srgbClr val="FF0000"/>
                </a:solidFill>
              </a:rPr>
              <a:t>ra1f/</a:t>
            </a:r>
            <a:r>
              <a:rPr lang="nl-NL" dirty="0" err="1">
                <a:solidFill>
                  <a:srgbClr val="FF0000"/>
                </a:solidFill>
              </a:rPr>
              <a:t>docker_intro_nodejs:latest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0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5668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COPY</a:t>
            </a:r>
            <a:r>
              <a:rPr lang="de-DE" dirty="0"/>
              <a:t>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552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EXPOSE</a:t>
            </a:r>
            <a:r>
              <a:rPr lang="de-DE" dirty="0"/>
              <a:t>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552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73872" y="3052213"/>
            <a:ext cx="2787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/>
              <a:t>Virtualisierung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2267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VOLUME</a:t>
            </a:r>
            <a:r>
              <a:rPr lang="de-DE" dirty="0"/>
              <a:t>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89818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8578" y="3151621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docker_intro_webserver</a:t>
            </a:r>
            <a:r>
              <a:rPr lang="de-DE" sz="2400" dirty="0"/>
              <a:t> </a:t>
            </a:r>
            <a:r>
              <a:rPr lang="de-DE" sz="2400" dirty="0" err="1"/>
              <a:t>webserver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8921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1990" y="1676954"/>
            <a:ext cx="8858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vagrant@docker-intro</a:t>
            </a:r>
            <a:r>
              <a:rPr lang="de-DE" sz="1600" dirty="0"/>
              <a:t>:/</a:t>
            </a:r>
            <a:r>
              <a:rPr lang="de-DE" sz="1600" dirty="0" err="1"/>
              <a:t>vagrant</a:t>
            </a:r>
            <a:r>
              <a:rPr lang="de-DE" sz="1600" dirty="0"/>
              <a:t>$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--</a:t>
            </a:r>
            <a:r>
              <a:rPr lang="de-DE" sz="1600" dirty="0" err="1"/>
              <a:t>tree</a:t>
            </a:r>
            <a:endParaRPr lang="de-DE" sz="1600" dirty="0"/>
          </a:p>
          <a:p>
            <a:r>
              <a:rPr lang="de-DE" sz="1600" dirty="0" err="1"/>
              <a:t>Warning</a:t>
            </a:r>
            <a:r>
              <a:rPr lang="de-DE" sz="1600" dirty="0"/>
              <a:t>: '--</a:t>
            </a:r>
            <a:r>
              <a:rPr lang="de-DE" sz="1600" dirty="0" err="1"/>
              <a:t>tree</a:t>
            </a:r>
            <a:r>
              <a:rPr lang="de-DE" sz="1600" dirty="0"/>
              <a:t>'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deprecated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removed</a:t>
            </a:r>
            <a:r>
              <a:rPr lang="de-DE" sz="1600" dirty="0"/>
              <a:t> </a:t>
            </a:r>
            <a:r>
              <a:rPr lang="de-DE" sz="1600" dirty="0" err="1"/>
              <a:t>soon</a:t>
            </a:r>
            <a:r>
              <a:rPr lang="de-DE" sz="1600" dirty="0"/>
              <a:t>. See </a:t>
            </a:r>
            <a:r>
              <a:rPr lang="de-DE" sz="1600" dirty="0" err="1"/>
              <a:t>usage</a:t>
            </a:r>
            <a:r>
              <a:rPr lang="de-DE" sz="1600" dirty="0"/>
              <a:t>.</a:t>
            </a:r>
          </a:p>
          <a:p>
            <a:r>
              <a:rPr lang="en-US" sz="1600" dirty="0"/>
              <a:t>└─511136ea3c5a Virtual Size: 0 B</a:t>
            </a:r>
          </a:p>
          <a:p>
            <a:r>
              <a:rPr lang="nl-NL" sz="1600" dirty="0"/>
              <a:t>  └─5b12ef8fd570 Virtual </a:t>
            </a:r>
            <a:r>
              <a:rPr lang="nl-NL" sz="1600" dirty="0" err="1"/>
              <a:t>Size</a:t>
            </a:r>
            <a:r>
              <a:rPr lang="nl-NL" sz="1600" dirty="0"/>
              <a:t>: 0 B</a:t>
            </a:r>
          </a:p>
          <a:p>
            <a:r>
              <a:rPr lang="nl-NL" sz="1600" dirty="0"/>
              <a:t>    └─dade6cb4530a Virtual </a:t>
            </a:r>
            <a:r>
              <a:rPr lang="nl-NL" sz="1600" dirty="0" err="1"/>
              <a:t>Size</a:t>
            </a:r>
            <a:r>
              <a:rPr lang="nl-NL" sz="1600" dirty="0"/>
              <a:t>: 210.1 MB Tags: centos:centos7</a:t>
            </a:r>
          </a:p>
          <a:p>
            <a:r>
              <a:rPr lang="en-US" sz="1600" dirty="0"/>
              <a:t>      └─c9d94e7f1645 Virtual Size: 210.1 MB</a:t>
            </a:r>
          </a:p>
          <a:p>
            <a:r>
              <a:rPr lang="en-US" sz="1600" dirty="0"/>
              <a:t>        └─80f1f3fb8a21 Virtual Size: 294.8 MB</a:t>
            </a:r>
          </a:p>
          <a:p>
            <a:r>
              <a:rPr lang="fi-FI" sz="1600" dirty="0"/>
              <a:t>          └─42d8aa05f300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467.3 MB</a:t>
            </a:r>
          </a:p>
          <a:p>
            <a:r>
              <a:rPr lang="nl-NL" sz="1600" dirty="0"/>
              <a:t>            └─0dfd74054a56 Virtual </a:t>
            </a:r>
            <a:r>
              <a:rPr lang="nl-NL" sz="1600" dirty="0" err="1"/>
              <a:t>Size</a:t>
            </a:r>
            <a:r>
              <a:rPr lang="nl-NL" sz="1600" dirty="0"/>
              <a:t>: 467.3 MB</a:t>
            </a:r>
          </a:p>
          <a:p>
            <a:r>
              <a:rPr lang="nl-NL" sz="1600" dirty="0"/>
              <a:t>              └─07eb50f5a5e9 Virtual </a:t>
            </a:r>
            <a:r>
              <a:rPr lang="nl-NL" sz="1600" dirty="0" err="1"/>
              <a:t>Size</a:t>
            </a:r>
            <a:r>
              <a:rPr lang="nl-NL" sz="1600" dirty="0"/>
              <a:t>: 468.7 MB Tags: ra1f/</a:t>
            </a:r>
            <a:r>
              <a:rPr lang="nl-NL" sz="1600" dirty="0" err="1"/>
              <a:t>docker_intro_nodejs:latest</a:t>
            </a:r>
            <a:endParaRPr lang="nl-NL" sz="1600" dirty="0"/>
          </a:p>
          <a:p>
            <a:r>
              <a:rPr lang="en-US" sz="1600" dirty="0"/>
              <a:t>                └─b4369af17e30 Virtual Size: 468.7 MB</a:t>
            </a:r>
          </a:p>
          <a:p>
            <a:r>
              <a:rPr lang="en-US" sz="1600" dirty="0"/>
              <a:t>                  └─8d0c55cbcfa3 Virtual Size: 468.7 MB</a:t>
            </a:r>
          </a:p>
          <a:p>
            <a:r>
              <a:rPr lang="en-US" sz="1600" dirty="0"/>
              <a:t>                    └─9b8a9f14dae1 Virtual Size: 468.7 MB</a:t>
            </a:r>
          </a:p>
          <a:p>
            <a:r>
              <a:rPr lang="sv-SE" sz="1600" dirty="0"/>
              <a:t>                      └─72cfa53b4914 </a:t>
            </a:r>
            <a:r>
              <a:rPr lang="sv-SE" sz="1600" dirty="0" err="1"/>
              <a:t>Virtual</a:t>
            </a:r>
            <a:r>
              <a:rPr lang="sv-SE" sz="1600" dirty="0"/>
              <a:t> </a:t>
            </a:r>
            <a:r>
              <a:rPr lang="sv-SE" sz="1600" dirty="0" err="1"/>
              <a:t>Size</a:t>
            </a:r>
            <a:r>
              <a:rPr lang="sv-SE" sz="1600" dirty="0"/>
              <a:t>: 468.7 MB Tags: ra1f/</a:t>
            </a:r>
            <a:r>
              <a:rPr lang="sv-SE" sz="1600" dirty="0" err="1"/>
              <a:t>docker_intro_webserver:latest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5163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1990" y="1676954"/>
            <a:ext cx="8858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vagrant@docker-intro</a:t>
            </a:r>
            <a:r>
              <a:rPr lang="de-DE" sz="1600" dirty="0"/>
              <a:t>:/</a:t>
            </a:r>
            <a:r>
              <a:rPr lang="de-DE" sz="1600" dirty="0" err="1"/>
              <a:t>vagrant</a:t>
            </a:r>
            <a:r>
              <a:rPr lang="de-DE" sz="1600" dirty="0"/>
              <a:t>$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--</a:t>
            </a:r>
            <a:r>
              <a:rPr lang="de-DE" sz="1600" dirty="0" err="1"/>
              <a:t>tree</a:t>
            </a:r>
            <a:endParaRPr lang="de-DE" sz="1600" dirty="0"/>
          </a:p>
          <a:p>
            <a:r>
              <a:rPr lang="de-DE" sz="1600" dirty="0" err="1"/>
              <a:t>Warning</a:t>
            </a:r>
            <a:r>
              <a:rPr lang="de-DE" sz="1600" dirty="0"/>
              <a:t>: '--</a:t>
            </a:r>
            <a:r>
              <a:rPr lang="de-DE" sz="1600" dirty="0" err="1"/>
              <a:t>tree</a:t>
            </a:r>
            <a:r>
              <a:rPr lang="de-DE" sz="1600" dirty="0"/>
              <a:t>'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deprecated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removed</a:t>
            </a:r>
            <a:r>
              <a:rPr lang="de-DE" sz="1600" dirty="0"/>
              <a:t> </a:t>
            </a:r>
            <a:r>
              <a:rPr lang="de-DE" sz="1600" dirty="0" err="1"/>
              <a:t>soon</a:t>
            </a:r>
            <a:r>
              <a:rPr lang="de-DE" sz="1600" dirty="0"/>
              <a:t>. See </a:t>
            </a:r>
            <a:r>
              <a:rPr lang="de-DE" sz="1600" dirty="0" err="1"/>
              <a:t>usage</a:t>
            </a:r>
            <a:r>
              <a:rPr lang="de-DE" sz="1600" dirty="0"/>
              <a:t>.</a:t>
            </a:r>
          </a:p>
          <a:p>
            <a:r>
              <a:rPr lang="en-US" sz="1600" dirty="0"/>
              <a:t>└─511136ea3c5a Virtual Size: 0 B</a:t>
            </a:r>
          </a:p>
          <a:p>
            <a:r>
              <a:rPr lang="nl-NL" sz="1600" dirty="0"/>
              <a:t>  └─5b12ef8fd570 Virtual </a:t>
            </a:r>
            <a:r>
              <a:rPr lang="nl-NL" sz="1600" dirty="0" err="1"/>
              <a:t>Size</a:t>
            </a:r>
            <a:r>
              <a:rPr lang="nl-NL" sz="1600" dirty="0"/>
              <a:t>: 0 B</a:t>
            </a:r>
          </a:p>
          <a:p>
            <a:r>
              <a:rPr lang="nl-NL" sz="1600" dirty="0"/>
              <a:t>    └─dade6cb4530a Virtual </a:t>
            </a:r>
            <a:r>
              <a:rPr lang="nl-NL" sz="1600" dirty="0" err="1"/>
              <a:t>Size</a:t>
            </a:r>
            <a:r>
              <a:rPr lang="nl-NL" sz="1600" dirty="0"/>
              <a:t>: 210.1 MB Tags: centos:centos7</a:t>
            </a:r>
          </a:p>
          <a:p>
            <a:r>
              <a:rPr lang="en-US" sz="1600" dirty="0"/>
              <a:t>      └─c9d94e7f1645 Virtual Size: 210.1 MB</a:t>
            </a:r>
          </a:p>
          <a:p>
            <a:r>
              <a:rPr lang="en-US" sz="1600" dirty="0"/>
              <a:t>        └─80f1f3fb8a21 Virtual Size: 294.8 MB</a:t>
            </a:r>
          </a:p>
          <a:p>
            <a:r>
              <a:rPr lang="fi-FI" sz="1600" dirty="0"/>
              <a:t>          └─42d8aa05f300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467.3 MB</a:t>
            </a:r>
          </a:p>
          <a:p>
            <a:r>
              <a:rPr lang="nl-NL" sz="1600" dirty="0"/>
              <a:t>            └─0dfd74054a56 Virtual </a:t>
            </a:r>
            <a:r>
              <a:rPr lang="nl-NL" sz="1600" dirty="0" err="1"/>
              <a:t>Size</a:t>
            </a:r>
            <a:r>
              <a:rPr lang="nl-NL" sz="1600" dirty="0"/>
              <a:t>: 467.3 MB</a:t>
            </a:r>
          </a:p>
          <a:p>
            <a:r>
              <a:rPr lang="nl-NL" sz="1600" dirty="0"/>
              <a:t>              └─07eb50f5a5e9 Virtual </a:t>
            </a:r>
            <a:r>
              <a:rPr lang="nl-NL" sz="1600" dirty="0" err="1"/>
              <a:t>Size</a:t>
            </a:r>
            <a:r>
              <a:rPr lang="nl-NL" sz="1600" dirty="0"/>
              <a:t>: 468.7 MB Tags: ra1f/</a:t>
            </a:r>
            <a:r>
              <a:rPr lang="nl-NL" sz="1600" dirty="0" err="1"/>
              <a:t>docker_intro_nodejs:latest</a:t>
            </a:r>
            <a:endParaRPr lang="nl-NL" sz="1600" dirty="0"/>
          </a:p>
          <a:p>
            <a:r>
              <a:rPr lang="en-US" sz="1600" dirty="0"/>
              <a:t>                └─b4369af17e30 Virtual Size: 468.7 MB</a:t>
            </a:r>
          </a:p>
          <a:p>
            <a:r>
              <a:rPr lang="en-US" sz="1600" dirty="0"/>
              <a:t>                  └─8d0c55cbcfa3 Virtual Size: 468.7 MB</a:t>
            </a:r>
          </a:p>
          <a:p>
            <a:r>
              <a:rPr lang="en-US" sz="1600" dirty="0"/>
              <a:t>                    └─9b8a9f14dae1 Virtual Size: 468.7 MB</a:t>
            </a:r>
          </a:p>
          <a:p>
            <a:r>
              <a:rPr lang="sv-SE" sz="1600" dirty="0"/>
              <a:t>                      └─72cfa53b4914 </a:t>
            </a:r>
            <a:r>
              <a:rPr lang="sv-SE" sz="1600" dirty="0" err="1"/>
              <a:t>Virtual</a:t>
            </a:r>
            <a:r>
              <a:rPr lang="sv-SE" sz="1600" dirty="0"/>
              <a:t> </a:t>
            </a:r>
            <a:r>
              <a:rPr lang="sv-SE" sz="1600" dirty="0" err="1"/>
              <a:t>Size</a:t>
            </a:r>
            <a:r>
              <a:rPr lang="sv-SE" sz="1600" dirty="0"/>
              <a:t>: 468.7 MB Tags: </a:t>
            </a:r>
            <a:r>
              <a:rPr lang="sv-SE" sz="1600" dirty="0">
                <a:solidFill>
                  <a:srgbClr val="FF0000"/>
                </a:solidFill>
              </a:rPr>
              <a:t>ra1f/</a:t>
            </a:r>
            <a:r>
              <a:rPr lang="sv-SE" sz="1600" dirty="0" err="1">
                <a:solidFill>
                  <a:srgbClr val="FF0000"/>
                </a:solidFill>
              </a:rPr>
              <a:t>docker_intro_webserver:latest</a:t>
            </a:r>
            <a:endParaRPr lang="de-D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3759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3123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for</a:t>
            </a:r>
            <a:r>
              <a:rPr lang="de-DE" sz="2400" dirty="0"/>
              <a:t> i in `</a:t>
            </a:r>
            <a:r>
              <a:rPr lang="de-DE" sz="2400" dirty="0" err="1"/>
              <a:t>seq</a:t>
            </a:r>
            <a:r>
              <a:rPr lang="de-DE" sz="2400" dirty="0"/>
              <a:t> 1 </a:t>
            </a:r>
            <a:r>
              <a:rPr lang="de-DE" sz="2400" dirty="0" smtClean="0"/>
              <a:t>25`</a:t>
            </a:r>
            <a:r>
              <a:rPr lang="de-DE" sz="2400" dirty="0"/>
              <a:t>; do </a:t>
            </a:r>
            <a:r>
              <a:rPr lang="de-DE" sz="2400" dirty="0" smtClean="0"/>
              <a:t>\</a:t>
            </a:r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/>
              <a:t>.</a:t>
            </a:r>
            <a:r>
              <a:rPr lang="de-DE" sz="2400" dirty="0" smtClean="0"/>
              <a:t>..</a:t>
            </a:r>
            <a:endParaRPr lang="de-DE" sz="2400" dirty="0"/>
          </a:p>
          <a:p>
            <a:r>
              <a:rPr lang="de-DE" sz="2400" dirty="0" err="1" smtClean="0"/>
              <a:t>done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304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304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>
                <a:solidFill>
                  <a:srgbClr val="FF0000"/>
                </a:solidFill>
              </a:rPr>
              <a:t>docker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run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/>
              <a:t>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 smtClean="0"/>
              <a:t> 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/>
              <a:t>logs</a:t>
            </a:r>
            <a:r>
              <a:rPr lang="de-DE" sz="2400" dirty="0"/>
              <a:t> \</a:t>
            </a:r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567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</a:t>
            </a:r>
            <a:r>
              <a:rPr lang="de-DE" sz="2400" dirty="0">
                <a:solidFill>
                  <a:srgbClr val="FF0000"/>
                </a:solidFill>
              </a:rPr>
              <a:t>webserver-$</a:t>
            </a:r>
            <a:r>
              <a:rPr lang="de-DE" sz="2400" dirty="0" smtClean="0">
                <a:solidFill>
                  <a:srgbClr val="FF0000"/>
                </a:solidFill>
              </a:rPr>
              <a:t>i </a:t>
            </a:r>
            <a:r>
              <a:rPr lang="de-DE" sz="2400" dirty="0" smtClean="0"/>
              <a:t>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0912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</a:t>
            </a:r>
            <a:r>
              <a:rPr lang="de-DE" sz="2400" dirty="0" smtClean="0">
                <a:solidFill>
                  <a:srgbClr val="FF0000"/>
                </a:solidFill>
              </a:rPr>
              <a:t>-</a:t>
            </a:r>
            <a:r>
              <a:rPr lang="de-DE" sz="2400" dirty="0">
                <a:solidFill>
                  <a:srgbClr val="FF0000"/>
                </a:solidFill>
              </a:rPr>
              <a:t>v `</a:t>
            </a:r>
            <a:r>
              <a:rPr lang="de-DE" sz="2400" dirty="0" err="1">
                <a:solidFill>
                  <a:srgbClr val="FF0000"/>
                </a:solidFill>
              </a:rPr>
              <a:t>pwd</a:t>
            </a:r>
            <a:r>
              <a:rPr lang="de-DE" sz="2400" dirty="0">
                <a:solidFill>
                  <a:srgbClr val="FF0000"/>
                </a:solidFill>
              </a:rPr>
              <a:t>`/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:/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833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49768" y="969766"/>
            <a:ext cx="6406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Stapelbare Dateisysteme (</a:t>
            </a:r>
            <a:r>
              <a:rPr lang="de-DE" sz="3200" dirty="0" err="1" smtClean="0"/>
              <a:t>UnionFS</a:t>
            </a:r>
            <a:r>
              <a:rPr lang="de-DE" sz="3200" dirty="0" smtClean="0"/>
              <a:t>)</a:t>
            </a:r>
            <a:endParaRPr lang="de-DE" sz="3200" dirty="0"/>
          </a:p>
        </p:txBody>
      </p:sp>
      <p:pic>
        <p:nvPicPr>
          <p:cNvPr id="5" name="Bild 4" descr="docker-filesystems-multilay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64" y="2028832"/>
            <a:ext cx="5326694" cy="3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olidFill>
                  <a:srgbClr val="FF0000"/>
                </a:solidFill>
              </a:rPr>
              <a:t>ra1f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 smtClean="0">
                <a:solidFill>
                  <a:srgbClr val="FF0000"/>
                </a:solidFill>
              </a:rPr>
              <a:t>docker_intro_webserver:latest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982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 smtClean="0"/>
              <a:t>    </a:t>
            </a:r>
            <a:r>
              <a:rPr lang="de-DE" sz="2400" dirty="0" smtClean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opt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webserver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run.sh</a:t>
            </a:r>
            <a:r>
              <a:rPr lang="de-DE" sz="2400" dirty="0">
                <a:solidFill>
                  <a:srgbClr val="FF0000"/>
                </a:solidFill>
              </a:rPr>
              <a:t> 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/>
              <a:t>\</a:t>
            </a:r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567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 Code Shell Script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98080" y="2274837"/>
            <a:ext cx="83786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CDD4D7"/>
                </a:solidFill>
              </a:rPr>
              <a:t>#!/bin/</a:t>
            </a:r>
            <a:r>
              <a:rPr lang="de-DE" sz="2000" dirty="0" err="1">
                <a:solidFill>
                  <a:srgbClr val="CDD4D7"/>
                </a:solidFill>
              </a:rPr>
              <a:t>bash</a:t>
            </a:r>
            <a:endParaRPr lang="de-DE" sz="2000" dirty="0">
              <a:solidFill>
                <a:srgbClr val="CDD4D7"/>
              </a:solidFill>
            </a:endParaRPr>
          </a:p>
          <a:p>
            <a:endParaRPr lang="de-DE" sz="2000" dirty="0"/>
          </a:p>
          <a:p>
            <a:r>
              <a:rPr lang="de-DE" sz="2000" dirty="0"/>
              <a:t>LOGDIR=$1</a:t>
            </a:r>
          </a:p>
          <a:p>
            <a:r>
              <a:rPr lang="de-DE" sz="2000" dirty="0"/>
              <a:t>MY_IP=$(</a:t>
            </a:r>
            <a:r>
              <a:rPr lang="de-DE" sz="2000" dirty="0" err="1"/>
              <a:t>ip</a:t>
            </a:r>
            <a:r>
              <a:rPr lang="de-DE" sz="2000" dirty="0"/>
              <a:t> </a:t>
            </a:r>
            <a:r>
              <a:rPr lang="de-DE" sz="2000" dirty="0" err="1"/>
              <a:t>addr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dev</a:t>
            </a:r>
            <a:r>
              <a:rPr lang="de-DE" sz="2000" dirty="0"/>
              <a:t> eth0 </a:t>
            </a:r>
            <a:r>
              <a:rPr lang="de-DE" sz="2000" dirty="0" err="1"/>
              <a:t>scope</a:t>
            </a:r>
            <a:r>
              <a:rPr lang="de-DE" sz="2000" dirty="0"/>
              <a:t> global | </a:t>
            </a:r>
            <a:r>
              <a:rPr lang="de-DE" sz="2000" dirty="0" err="1"/>
              <a:t>grep</a:t>
            </a:r>
            <a:r>
              <a:rPr lang="de-DE" sz="2000" dirty="0"/>
              <a:t> </a:t>
            </a:r>
            <a:r>
              <a:rPr lang="de-DE" sz="2000" dirty="0" err="1"/>
              <a:t>inet</a:t>
            </a:r>
            <a:r>
              <a:rPr lang="de-DE" sz="2000" dirty="0"/>
              <a:t> </a:t>
            </a:r>
            <a:r>
              <a:rPr lang="de-DE" sz="2000" dirty="0" smtClean="0"/>
              <a:t> |\</a:t>
            </a:r>
          </a:p>
          <a:p>
            <a:r>
              <a:rPr lang="de-DE" sz="2000" dirty="0" smtClean="0"/>
              <a:t>	 </a:t>
            </a:r>
            <a:r>
              <a:rPr lang="de-DE" sz="2000" dirty="0" err="1" smtClean="0"/>
              <a:t>awk</a:t>
            </a:r>
            <a:r>
              <a:rPr lang="de-DE" sz="2000" dirty="0" smtClean="0"/>
              <a:t> </a:t>
            </a:r>
            <a:r>
              <a:rPr lang="de-DE" sz="2000" dirty="0"/>
              <a:t>-F'[/ ]' '{</a:t>
            </a:r>
            <a:r>
              <a:rPr lang="de-DE" sz="2000" dirty="0" err="1"/>
              <a:t>print</a:t>
            </a:r>
            <a:r>
              <a:rPr lang="de-DE" sz="2000" dirty="0"/>
              <a:t> $6}')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rgbClr val="FF0000"/>
                </a:solidFill>
              </a:rPr>
              <a:t>node</a:t>
            </a:r>
            <a:r>
              <a:rPr lang="de-DE" sz="2000" dirty="0">
                <a:solidFill>
                  <a:srgbClr val="FF0000"/>
                </a:solidFill>
              </a:rPr>
              <a:t> /</a:t>
            </a:r>
            <a:r>
              <a:rPr lang="de-DE" sz="2000" dirty="0" err="1">
                <a:solidFill>
                  <a:srgbClr val="FF0000"/>
                </a:solidFill>
              </a:rPr>
              <a:t>opt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webserver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index.js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/>
              <a:t>${MY_IP} &gt; $LOGDIR/${MY_IP}.log</a:t>
            </a:r>
          </a:p>
        </p:txBody>
      </p:sp>
    </p:spTree>
    <p:extLst>
      <p:ext uri="{BB962C8B-B14F-4D97-AF65-F5344CB8AC3E}">
        <p14:creationId xmlns:p14="http://schemas.microsoft.com/office/powerpoint/2010/main" val="37094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 Code Webserver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5801" y="1952658"/>
            <a:ext cx="7770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// App</a:t>
            </a:r>
          </a:p>
          <a:p>
            <a:r>
              <a:rPr lang="de-DE" sz="2000" dirty="0" err="1">
                <a:solidFill>
                  <a:srgbClr val="6EB8EA"/>
                </a:solidFill>
              </a:rPr>
              <a:t>var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 err="1"/>
              <a:t>app</a:t>
            </a:r>
            <a:r>
              <a:rPr lang="de-DE" sz="2000" dirty="0"/>
              <a:t> = express();</a:t>
            </a:r>
          </a:p>
          <a:p>
            <a:r>
              <a:rPr lang="de-DE" sz="2000" dirty="0" err="1">
                <a:solidFill>
                  <a:srgbClr val="6EB8EA"/>
                </a:solidFill>
              </a:rPr>
              <a:t>var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 err="1"/>
              <a:t>server</a:t>
            </a:r>
            <a:r>
              <a:rPr lang="de-DE" sz="2000" dirty="0"/>
              <a:t> = </a:t>
            </a:r>
            <a:r>
              <a:rPr lang="de-DE" sz="2000" dirty="0" err="1"/>
              <a:t>http.createServer</a:t>
            </a:r>
            <a:r>
              <a:rPr lang="de-DE" sz="2000" dirty="0"/>
              <a:t>(</a:t>
            </a:r>
            <a:r>
              <a:rPr lang="de-DE" sz="2000" dirty="0" err="1"/>
              <a:t>app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CDD4D7"/>
                </a:solidFill>
              </a:rPr>
              <a:t>// HTTP </a:t>
            </a:r>
            <a:r>
              <a:rPr lang="de-DE" sz="2000" dirty="0" err="1">
                <a:solidFill>
                  <a:srgbClr val="CDD4D7"/>
                </a:solidFill>
              </a:rPr>
              <a:t>handler</a:t>
            </a:r>
            <a:endParaRPr lang="de-DE" sz="2000" dirty="0">
              <a:solidFill>
                <a:srgbClr val="CDD4D7"/>
              </a:solidFill>
            </a:endParaRPr>
          </a:p>
          <a:p>
            <a:r>
              <a:rPr lang="de-DE" sz="2000" dirty="0" err="1"/>
              <a:t>app.get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'/'</a:t>
            </a:r>
            <a:r>
              <a:rPr lang="de-DE" sz="2000" dirty="0"/>
              <a:t>, </a:t>
            </a:r>
            <a:r>
              <a:rPr lang="de-DE" sz="2000" dirty="0" err="1">
                <a:solidFill>
                  <a:srgbClr val="6EB8EA"/>
                </a:solidFill>
              </a:rPr>
              <a:t>function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req</a:t>
            </a:r>
            <a:r>
              <a:rPr lang="de-DE" sz="2000" dirty="0"/>
              <a:t>, </a:t>
            </a:r>
            <a:r>
              <a:rPr lang="de-DE" sz="2000" dirty="0" err="1"/>
              <a:t>res</a:t>
            </a:r>
            <a:r>
              <a:rPr lang="de-DE" sz="2000" dirty="0"/>
              <a:t>) {</a:t>
            </a:r>
          </a:p>
          <a:p>
            <a:r>
              <a:rPr lang="de-DE" sz="2000" dirty="0" smtClean="0"/>
              <a:t>    </a:t>
            </a:r>
            <a:r>
              <a:rPr lang="de-DE" sz="2000" dirty="0" err="1"/>
              <a:t>res.send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 err="1">
                <a:solidFill>
                  <a:srgbClr val="FF0000"/>
                </a:solidFill>
              </a:rPr>
              <a:t>You</a:t>
            </a:r>
            <a:r>
              <a:rPr lang="de-DE" sz="2000" dirty="0">
                <a:solidFill>
                  <a:srgbClr val="FF0000"/>
                </a:solidFill>
              </a:rPr>
              <a:t> ('</a:t>
            </a:r>
            <a:r>
              <a:rPr lang="de-DE" sz="2000" dirty="0"/>
              <a:t> + </a:t>
            </a:r>
            <a:r>
              <a:rPr lang="de-DE" sz="2000" dirty="0" err="1"/>
              <a:t>req.ip</a:t>
            </a:r>
            <a:r>
              <a:rPr lang="de-DE" sz="2000" dirty="0"/>
              <a:t> + </a:t>
            </a:r>
            <a:r>
              <a:rPr lang="de-DE" sz="2000" dirty="0">
                <a:solidFill>
                  <a:srgbClr val="FF0000"/>
                </a:solidFill>
              </a:rPr>
              <a:t>') </a:t>
            </a:r>
            <a:r>
              <a:rPr lang="de-DE" sz="2000" dirty="0" err="1">
                <a:solidFill>
                  <a:srgbClr val="FF0000"/>
                </a:solidFill>
              </a:rPr>
              <a:t>pinged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me</a:t>
            </a:r>
            <a:r>
              <a:rPr lang="de-DE" sz="2000" dirty="0">
                <a:solidFill>
                  <a:srgbClr val="FF0000"/>
                </a:solidFill>
              </a:rPr>
              <a:t> ('</a:t>
            </a:r>
            <a:r>
              <a:rPr lang="de-DE" sz="2000" dirty="0"/>
              <a:t> + HOST + </a:t>
            </a:r>
            <a:r>
              <a:rPr lang="de-DE" sz="2000" dirty="0">
                <a:solidFill>
                  <a:srgbClr val="FF0000"/>
                </a:solidFill>
              </a:rPr>
              <a:t>')\</a:t>
            </a:r>
            <a:r>
              <a:rPr lang="de-DE" sz="2000" dirty="0" err="1">
                <a:solidFill>
                  <a:srgbClr val="FF0000"/>
                </a:solidFill>
              </a:rPr>
              <a:t>n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/>
              <a:t>);</a:t>
            </a:r>
          </a:p>
          <a:p>
            <a:r>
              <a:rPr lang="de-DE" sz="2000" dirty="0"/>
              <a:t>});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tx2"/>
                </a:solidFill>
              </a:rPr>
              <a:t>// Start Webserver</a:t>
            </a:r>
          </a:p>
          <a:p>
            <a:r>
              <a:rPr lang="de-DE" sz="2000" dirty="0" err="1"/>
              <a:t>server.listen</a:t>
            </a:r>
            <a:r>
              <a:rPr lang="de-DE" sz="2000" dirty="0"/>
              <a:t>(PORT);</a:t>
            </a:r>
          </a:p>
          <a:p>
            <a:r>
              <a:rPr lang="de-DE" sz="2000" dirty="0" err="1"/>
              <a:t>console.log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 err="1">
                <a:solidFill>
                  <a:srgbClr val="FF0000"/>
                </a:solidFill>
              </a:rPr>
              <a:t>Running</a:t>
            </a:r>
            <a:r>
              <a:rPr lang="de-DE" sz="2000" dirty="0">
                <a:solidFill>
                  <a:srgbClr val="FF0000"/>
                </a:solidFill>
              </a:rPr>
              <a:t> on http://'</a:t>
            </a:r>
            <a:r>
              <a:rPr lang="de-DE" sz="2000" dirty="0"/>
              <a:t> + HOST + </a:t>
            </a:r>
            <a:r>
              <a:rPr lang="de-DE" sz="2000" dirty="0">
                <a:solidFill>
                  <a:srgbClr val="FF0000"/>
                </a:solidFill>
              </a:rPr>
              <a:t>':'</a:t>
            </a:r>
            <a:r>
              <a:rPr lang="de-DE" sz="2000" dirty="0"/>
              <a:t> + PORT);</a:t>
            </a:r>
          </a:p>
        </p:txBody>
      </p:sp>
    </p:spTree>
    <p:extLst>
      <p:ext uri="{BB962C8B-B14F-4D97-AF65-F5344CB8AC3E}">
        <p14:creationId xmlns:p14="http://schemas.microsoft.com/office/powerpoint/2010/main" val="92760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2861" y="3105835"/>
            <a:ext cx="7828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inspect</a:t>
            </a:r>
            <a:r>
              <a:rPr lang="de-DE" sz="2000" dirty="0"/>
              <a:t> -f '{{ .</a:t>
            </a:r>
            <a:r>
              <a:rPr lang="de-DE" sz="2000" dirty="0" err="1"/>
              <a:t>NetworkSettings.IPAddress</a:t>
            </a:r>
            <a:r>
              <a:rPr lang="de-DE" sz="2000" dirty="0"/>
              <a:t> }</a:t>
            </a:r>
            <a:r>
              <a:rPr lang="de-DE" sz="2000" dirty="0" smtClean="0"/>
              <a:t>}‘ &lt;#</a:t>
            </a:r>
            <a:r>
              <a:rPr lang="de-DE" sz="2000" dirty="0" err="1" smtClean="0"/>
              <a:t>containerID</a:t>
            </a:r>
            <a:r>
              <a:rPr lang="de-DE" sz="2000" dirty="0" smtClean="0"/>
              <a:t>&gt;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8579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658548" y="2824719"/>
            <a:ext cx="182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Log-Dateien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43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121023"/>
            <a:ext cx="7770813" cy="599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Beispiel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78585" y="3004225"/>
            <a:ext cx="597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https://</a:t>
            </a:r>
            <a:r>
              <a:rPr lang="de-DE" sz="2800" dirty="0" err="1"/>
              <a:t>github.com</a:t>
            </a:r>
            <a:r>
              <a:rPr lang="de-DE" sz="2800" dirty="0"/>
              <a:t>/ra1f/</a:t>
            </a:r>
            <a:r>
              <a:rPr lang="de-DE" sz="2800" dirty="0" err="1"/>
              <a:t>docker</a:t>
            </a:r>
            <a:r>
              <a:rPr lang="de-DE" sz="2800" dirty="0"/>
              <a:t>-intro</a:t>
            </a:r>
          </a:p>
        </p:txBody>
      </p:sp>
    </p:spTree>
    <p:extLst>
      <p:ext uri="{BB962C8B-B14F-4D97-AF65-F5344CB8AC3E}">
        <p14:creationId xmlns:p14="http://schemas.microsoft.com/office/powerpoint/2010/main" val="1388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578470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23" name="Gefaltete Ecke 22"/>
          <p:cNvSpPr/>
          <p:nvPr/>
        </p:nvSpPr>
        <p:spPr>
          <a:xfrm>
            <a:off x="3787491" y="34103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faltete Ecke 23"/>
          <p:cNvSpPr/>
          <p:nvPr/>
        </p:nvSpPr>
        <p:spPr>
          <a:xfrm>
            <a:off x="3939891" y="35627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2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2102</Words>
  <Application>Microsoft Macintosh PowerPoint</Application>
  <PresentationFormat>Bildschirmpräsentation (4:3)</PresentationFormat>
  <Paragraphs>363</Paragraphs>
  <Slides>45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Story</vt:lpstr>
      <vt:lpstr>Docker Intro</vt:lpstr>
      <vt:lpstr>Was ist Docker?</vt:lpstr>
      <vt:lpstr>PowerPoint-Präsentation</vt:lpstr>
      <vt:lpstr>PowerPoint-Präsentation</vt:lpstr>
      <vt:lpstr>PowerPoint-Präsentation</vt:lpstr>
      <vt:lpstr>Beispiel</vt:lpstr>
      <vt:lpstr>Beispiel</vt:lpstr>
      <vt:lpstr>Beispiel</vt:lpstr>
      <vt:lpstr>Beispiel</vt:lpstr>
      <vt:lpstr>Beispiel</vt:lpstr>
      <vt:lpstr>Beispiel</vt:lpstr>
      <vt:lpstr>Dockerfile 1</vt:lpstr>
      <vt:lpstr>Dockerfile 1</vt:lpstr>
      <vt:lpstr>Dockerfile 1</vt:lpstr>
      <vt:lpstr>Dockerfile 1</vt:lpstr>
      <vt:lpstr>Dockerfile 1</vt:lpstr>
      <vt:lpstr>Build</vt:lpstr>
      <vt:lpstr>Build</vt:lpstr>
      <vt:lpstr>Build</vt:lpstr>
      <vt:lpstr>Build fertig</vt:lpstr>
      <vt:lpstr>Build fertig</vt:lpstr>
      <vt:lpstr>Build fertig</vt:lpstr>
      <vt:lpstr>Build fertig</vt:lpstr>
      <vt:lpstr>Build fertig</vt:lpstr>
      <vt:lpstr>Build fertig</vt:lpstr>
      <vt:lpstr>Build fertig</vt:lpstr>
      <vt:lpstr>Dockerfile 2</vt:lpstr>
      <vt:lpstr>Dockerfile 2</vt:lpstr>
      <vt:lpstr>Dockerfile 2</vt:lpstr>
      <vt:lpstr>Dockerfile 2</vt:lpstr>
      <vt:lpstr>Build</vt:lpstr>
      <vt:lpstr>Build fertig</vt:lpstr>
      <vt:lpstr>Build fertig</vt:lpstr>
      <vt:lpstr>Run Container</vt:lpstr>
      <vt:lpstr>Run Container</vt:lpstr>
      <vt:lpstr>Run Container</vt:lpstr>
      <vt:lpstr>Run Container</vt:lpstr>
      <vt:lpstr>Run Container</vt:lpstr>
      <vt:lpstr>Run Container</vt:lpstr>
      <vt:lpstr>Run Container</vt:lpstr>
      <vt:lpstr>Run Container</vt:lpstr>
      <vt:lpstr>Source Code Shell Script</vt:lpstr>
      <vt:lpstr>Source Code Webserver</vt:lpstr>
      <vt:lpstr>Test</vt:lpstr>
      <vt:lpstr>Test</vt:lpstr>
    </vt:vector>
  </TitlesOfParts>
  <Company>ConSol*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</dc:title>
  <dc:creator>Ralf Düerkop</dc:creator>
  <cp:lastModifiedBy>Ralf Düerkop</cp:lastModifiedBy>
  <cp:revision>78</cp:revision>
  <dcterms:created xsi:type="dcterms:W3CDTF">2015-02-24T08:16:55Z</dcterms:created>
  <dcterms:modified xsi:type="dcterms:W3CDTF">2015-02-26T20:57:10Z</dcterms:modified>
</cp:coreProperties>
</file>