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2"/>
  </p:notesMaster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3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31931"/>
        </a:solidFill>
        <a:effectLst/>
        <a:uFillTx/>
        <a:latin typeface="Lato Regular"/>
        <a:ea typeface="Lato Regular"/>
        <a:cs typeface="Lato Regular"/>
        <a:sym typeface="Lato Regular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60"/>
    <a:srgbClr val="FFFFFF"/>
    <a:srgbClr val="65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FC77FB-9ED0-4EC9-95AA-A1379042E648}">
  <a:tblStyle styleId="{4A9BC294-FFE2-49D5-8D69-9E1BD2C41BD5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ff" i="off">
        <a:font>
          <a:latin typeface="Montserrat Regular"/>
          <a:ea typeface="Montserrat Regular"/>
          <a:cs typeface="Montserra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ff" i="off">
        <a:font>
          <a:latin typeface="Montserrat Regular"/>
          <a:ea typeface="Montserrat Regular"/>
          <a:cs typeface="Montserra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ff" i="off">
        <a:font>
          <a:latin typeface="Montserrat Regular"/>
          <a:ea typeface="Montserrat Regular"/>
          <a:cs typeface="Montserra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ff" i="off">
        <a:font>
          <a:latin typeface="Montserrat Regular"/>
          <a:ea typeface="Montserrat Regular"/>
          <a:cs typeface="Montserra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6D5D5"/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EEF"/>
          </a:solidFill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4C4C4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EE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>
              <a:hueOff val="-461056"/>
              <a:satOff val="4338"/>
              <a:lumOff val="-10225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427"/>
  </p:normalViewPr>
  <p:slideViewPr>
    <p:cSldViewPr snapToGrid="0" snapToObjects="1">
      <p:cViewPr varScale="1">
        <p:scale>
          <a:sx n="77" d="100"/>
          <a:sy n="77" d="100"/>
        </p:scale>
        <p:origin x="1392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1" name="Shape 9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1561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e"/>
          <p:cNvSpPr txBox="1">
            <a:spLocks noGrp="1"/>
          </p:cNvSpPr>
          <p:nvPr>
            <p:ph type="body" sz="quarter" idx="14"/>
          </p:nvPr>
        </p:nvSpPr>
        <p:spPr>
          <a:xfrm>
            <a:off x="3683359" y="5789537"/>
            <a:ext cx="5638082" cy="4770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None/>
              <a:defRPr sz="2500" i="0">
                <a:solidFill>
                  <a:srgbClr val="0823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Montserrat Light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0D5A4C-F681-FF4F-8ADE-605C39CE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2" y="4909510"/>
            <a:ext cx="11217275" cy="880027"/>
          </a:xfrm>
          <a:prstGeom prst="rect">
            <a:avLst/>
          </a:prstGeom>
        </p:spPr>
        <p:txBody>
          <a:bodyPr anchor="ctr"/>
          <a:lstStyle>
            <a:lvl1pPr algn="ctr">
              <a:defRPr sz="4000" b="1" i="0">
                <a:solidFill>
                  <a:srgbClr val="082360"/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AA649A6-8130-7A43-8951-F7BFDBEF88B4}"/>
              </a:ext>
            </a:extLst>
          </p:cNvPr>
          <p:cNvSpPr txBox="1"/>
          <p:nvPr userDrawn="1"/>
        </p:nvSpPr>
        <p:spPr>
          <a:xfrm>
            <a:off x="6709946" y="1471714"/>
            <a:ext cx="5023683" cy="10951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1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ea typeface="Lato Regular"/>
                <a:cs typeface="Arial" panose="020B0604020202020204" pitchFamily="34" charset="0"/>
                <a:sym typeface="Lato Regular"/>
              </a:rPr>
              <a:t>Synthèse des évaluations annuelles</a:t>
            </a:r>
          </a:p>
        </p:txBody>
      </p:sp>
    </p:spTree>
    <p:extLst>
      <p:ext uri="{BB962C8B-B14F-4D97-AF65-F5344CB8AC3E}">
        <p14:creationId xmlns:p14="http://schemas.microsoft.com/office/powerpoint/2010/main" val="43064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ableau 2">
            <a:extLst>
              <a:ext uri="{FF2B5EF4-FFF2-40B4-BE49-F238E27FC236}">
                <a16:creationId xmlns:a16="http://schemas.microsoft.com/office/drawing/2014/main" xmlns="" id="{C9209867-08DC-9849-87C3-37B53DA70AB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41363" y="5582613"/>
            <a:ext cx="1112520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09271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xmlns="" id="{C9209867-08DC-9849-87C3-37B53DA70AB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41363" y="1718950"/>
            <a:ext cx="1112520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1863416C-244F-2E44-ADA4-883E1B91002C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8" orient="horz" pos="1076">
          <p15:clr>
            <a:srgbClr val="FBAE40"/>
          </p15:clr>
        </p15:guide>
        <p15:guide id="9" orient="horz" pos="32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graphique 3"/>
          <p:cNvSpPr>
            <a:spLocks noGrp="1"/>
          </p:cNvSpPr>
          <p:nvPr>
            <p:ph type="chart" sz="quarter" idx="18"/>
          </p:nvPr>
        </p:nvSpPr>
        <p:spPr>
          <a:xfrm>
            <a:off x="738893" y="5582613"/>
            <a:ext cx="11127670" cy="34925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7"/>
          </p:nvPr>
        </p:nvSpPr>
        <p:spPr>
          <a:xfrm>
            <a:off x="738893" y="1718950"/>
            <a:ext cx="11127670" cy="34925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09271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1863416C-244F-2E44-ADA4-883E1B91002C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8" orient="horz" pos="1076">
          <p15:clr>
            <a:srgbClr val="FBAE40"/>
          </p15:clr>
        </p15:guide>
        <p15:guide id="9" orient="horz" pos="32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graphique 2"/>
          <p:cNvSpPr>
            <a:spLocks noGrp="1"/>
          </p:cNvSpPr>
          <p:nvPr>
            <p:ph type="chart" sz="quarter" idx="17"/>
          </p:nvPr>
        </p:nvSpPr>
        <p:spPr>
          <a:xfrm>
            <a:off x="321319" y="6524915"/>
            <a:ext cx="12065943" cy="273338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du graphique 2"/>
          <p:cNvSpPr>
            <a:spLocks noGrp="1"/>
          </p:cNvSpPr>
          <p:nvPr>
            <p:ph type="chart" sz="quarter" idx="16"/>
          </p:nvPr>
        </p:nvSpPr>
        <p:spPr>
          <a:xfrm>
            <a:off x="8772525" y="1634054"/>
            <a:ext cx="3614737" cy="47095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6" name="Espace réservé du graphique 2"/>
          <p:cNvSpPr>
            <a:spLocks noGrp="1"/>
          </p:cNvSpPr>
          <p:nvPr>
            <p:ph type="chart" sz="quarter" idx="15"/>
          </p:nvPr>
        </p:nvSpPr>
        <p:spPr>
          <a:xfrm>
            <a:off x="3094883" y="1634056"/>
            <a:ext cx="5563342" cy="470959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4"/>
          </p:nvPr>
        </p:nvSpPr>
        <p:spPr>
          <a:xfrm>
            <a:off x="321319" y="1634056"/>
            <a:ext cx="2646469" cy="470959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09271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1863416C-244F-2E44-ADA4-883E1B91002C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8" orient="horz" pos="1076">
          <p15:clr>
            <a:srgbClr val="FBAE40"/>
          </p15:clr>
        </p15:guide>
        <p15:guide id="9" orient="horz" pos="32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13"/>
          <p:cNvSpPr>
            <a:spLocks noGrp="1"/>
          </p:cNvSpPr>
          <p:nvPr>
            <p:ph type="dt" sz="half" idx="10"/>
          </p:nvPr>
        </p:nvSpPr>
        <p:spPr>
          <a:xfrm>
            <a:off x="12494543" y="9484925"/>
            <a:ext cx="510258" cy="268675"/>
          </a:xfrm>
          <a:prstGeom prst="rect">
            <a:avLst/>
          </a:prstGeom>
        </p:spPr>
        <p:txBody>
          <a:bodyPr/>
          <a:lstStyle>
            <a:lvl1pPr>
              <a:defRPr sz="142" smtClean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1146E25-91AF-42DF-9A9A-04A84160E97D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4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510258" y="268676"/>
            <a:ext cx="11984284" cy="6141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12494543" y="9484925"/>
            <a:ext cx="510258" cy="268675"/>
          </a:xfrm>
        </p:spPr>
        <p:txBody>
          <a:bodyPr/>
          <a:lstStyle>
            <a:lvl1pPr>
              <a:defRPr sz="142" smtClean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8429640-FDBD-4C6B-AB0B-B60C3C2D8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8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_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50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32134" cy="78952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3" cy="336697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8" name="Ligne"/>
          <p:cNvSpPr/>
          <p:nvPr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xmlns="" id="{FDD7A24E-EDD8-454D-B026-2409A8DFB29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53899" y="1837701"/>
            <a:ext cx="4530352" cy="3672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xmlns="" id="{852A3980-FA11-924C-8411-27150A9F973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349069" y="1837701"/>
            <a:ext cx="4549385" cy="3672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9" name="Espace réservé du graphique 5">
            <a:extLst>
              <a:ext uri="{FF2B5EF4-FFF2-40B4-BE49-F238E27FC236}">
                <a16:creationId xmlns:a16="http://schemas.microsoft.com/office/drawing/2014/main" xmlns="" id="{852A3980-FA11-924C-8411-27150A9F973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059181" y="5656628"/>
            <a:ext cx="4532823" cy="36725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50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9" pos="4028">
          <p15:clr>
            <a:srgbClr val="FBAE40"/>
          </p15:clr>
        </p15:guide>
        <p15:guide id="10" pos="418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graphique 2"/>
          <p:cNvSpPr>
            <a:spLocks noGrp="1"/>
          </p:cNvSpPr>
          <p:nvPr>
            <p:ph type="chart" sz="quarter" idx="17"/>
          </p:nvPr>
        </p:nvSpPr>
        <p:spPr>
          <a:xfrm>
            <a:off x="321319" y="6524915"/>
            <a:ext cx="12065943" cy="273338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du graphique 2"/>
          <p:cNvSpPr>
            <a:spLocks noGrp="1"/>
          </p:cNvSpPr>
          <p:nvPr>
            <p:ph type="chart" sz="quarter" idx="16"/>
          </p:nvPr>
        </p:nvSpPr>
        <p:spPr>
          <a:xfrm>
            <a:off x="6424654" y="1634054"/>
            <a:ext cx="5962609" cy="47095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4"/>
          </p:nvPr>
        </p:nvSpPr>
        <p:spPr>
          <a:xfrm>
            <a:off x="321319" y="1634056"/>
            <a:ext cx="5960211" cy="470959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09271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1863416C-244F-2E44-ADA4-883E1B91002C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1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8" orient="horz" pos="1076">
          <p15:clr>
            <a:srgbClr val="FBAE40"/>
          </p15:clr>
        </p15:guide>
        <p15:guide id="9" orient="horz" pos="32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32134" cy="78952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3" cy="336697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8" name="Ligne"/>
          <p:cNvSpPr/>
          <p:nvPr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xmlns="" id="{FDD7A24E-EDD8-454D-B026-2409A8DFB29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41363" y="1837700"/>
            <a:ext cx="5653087" cy="72374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xmlns="" id="{852A3980-FA11-924C-8411-27150A9F973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46863" y="1837700"/>
            <a:ext cx="5219700" cy="72374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61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9" pos="4028">
          <p15:clr>
            <a:srgbClr val="FBAE40"/>
          </p15:clr>
        </p15:guide>
        <p15:guide id="10" pos="418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8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20864" cy="309563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xmlns="" id="{6968590F-83C6-9649-A6FC-E0AE4EE4464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41363" y="1718950"/>
            <a:ext cx="6373812" cy="3453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7" name="Espace réservé du graphique 6">
            <a:extLst>
              <a:ext uri="{FF2B5EF4-FFF2-40B4-BE49-F238E27FC236}">
                <a16:creationId xmlns:a16="http://schemas.microsoft.com/office/drawing/2014/main" xmlns="" id="{F78F9058-50E2-A048-A511-849BF9FEDA5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402514" y="1718950"/>
            <a:ext cx="4464050" cy="3453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0" name="Espace réservé du tableau 9">
            <a:extLst>
              <a:ext uri="{FF2B5EF4-FFF2-40B4-BE49-F238E27FC236}">
                <a16:creationId xmlns:a16="http://schemas.microsoft.com/office/drawing/2014/main" xmlns="" id="{86C22501-4682-3745-8578-4490B6A7D40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41363" y="5582613"/>
            <a:ext cx="6373812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13" name="Espace réservé du graphique 12">
            <a:extLst>
              <a:ext uri="{FF2B5EF4-FFF2-40B4-BE49-F238E27FC236}">
                <a16:creationId xmlns:a16="http://schemas.microsoft.com/office/drawing/2014/main" xmlns="" id="{AB9DFE5D-E634-1C47-804C-3929C0AF7029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402513" y="5582613"/>
            <a:ext cx="446405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5" name="Ligne">
            <a:extLst>
              <a:ext uri="{FF2B5EF4-FFF2-40B4-BE49-F238E27FC236}">
                <a16:creationId xmlns:a16="http://schemas.microsoft.com/office/drawing/2014/main" xmlns="" id="{DC095EE6-7EBF-8445-BF41-747DD6C36A14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9" orient="horz" pos="3253">
          <p15:clr>
            <a:srgbClr val="FBAE40"/>
          </p15:clr>
        </p15:guide>
        <p15:guide id="10" pos="4482">
          <p15:clr>
            <a:srgbClr val="FBAE40"/>
          </p15:clr>
        </p15:guide>
        <p15:guide id="11" pos="4663">
          <p15:clr>
            <a:srgbClr val="FBAE40"/>
          </p15:clr>
        </p15:guide>
        <p15:guide id="12" orient="horz" pos="10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36697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graphique 3">
            <a:extLst>
              <a:ext uri="{FF2B5EF4-FFF2-40B4-BE49-F238E27FC236}">
                <a16:creationId xmlns:a16="http://schemas.microsoft.com/office/drawing/2014/main" xmlns="" id="{5812953E-48FF-9746-891D-3628BFC3E63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41363" y="1718950"/>
            <a:ext cx="5616575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7" name="Espace réservé du graphique 6">
            <a:extLst>
              <a:ext uri="{FF2B5EF4-FFF2-40B4-BE49-F238E27FC236}">
                <a16:creationId xmlns:a16="http://schemas.microsoft.com/office/drawing/2014/main" xmlns="" id="{1A540DE8-A144-E547-967E-E2B789A7C9C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46863" y="1718950"/>
            <a:ext cx="521970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9" name="Espace réservé du graphique 8">
            <a:extLst>
              <a:ext uri="{FF2B5EF4-FFF2-40B4-BE49-F238E27FC236}">
                <a16:creationId xmlns:a16="http://schemas.microsoft.com/office/drawing/2014/main" xmlns="" id="{AF5C0A64-FD88-F548-94F7-54C1714CAB5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41363" y="5582613"/>
            <a:ext cx="5616575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1" name="Espace réservé du graphique 10">
            <a:extLst>
              <a:ext uri="{FF2B5EF4-FFF2-40B4-BE49-F238E27FC236}">
                <a16:creationId xmlns:a16="http://schemas.microsoft.com/office/drawing/2014/main" xmlns="" id="{03F9BF4E-3C38-3A4C-A3A1-7A4D2890C3D3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646863" y="5582613"/>
            <a:ext cx="521970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5" name="Ligne">
            <a:extLst>
              <a:ext uri="{FF2B5EF4-FFF2-40B4-BE49-F238E27FC236}">
                <a16:creationId xmlns:a16="http://schemas.microsoft.com/office/drawing/2014/main" xmlns="" id="{A0E32ACC-C4C5-A544-8452-711AB6CD1998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79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8" orient="horz" pos="1076">
          <p15:clr>
            <a:srgbClr val="FBAE40"/>
          </p15:clr>
        </p15:guide>
        <p15:guide id="11" orient="horz" pos="3276">
          <p15:clr>
            <a:srgbClr val="FBAE40"/>
          </p15:clr>
        </p15:guide>
        <p15:guide id="12" pos="4028">
          <p15:clr>
            <a:srgbClr val="FBAE40"/>
          </p15:clr>
        </p15:guide>
        <p15:guide id="13" pos="418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36990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xmlns="" id="{46F12CDF-0651-2B40-B540-82D5C8FB792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41363" y="1837700"/>
            <a:ext cx="6373812" cy="72374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xmlns="" id="{859E4B80-766D-3541-BFE0-BE62CDC7E091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402513" y="1837699"/>
            <a:ext cx="4464050" cy="72374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A7D30525-6392-7643-9565-056F57EB78A5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61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2" pos="4482">
          <p15:clr>
            <a:srgbClr val="FBAE40"/>
          </p15:clr>
        </p15:guide>
        <p15:guide id="3" pos="4663">
          <p15:clr>
            <a:srgbClr val="FBAE40"/>
          </p15:clr>
        </p15:guide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8" orient="horz" pos="1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36697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xmlns="" id="{22E4DF9C-24E0-C94F-825D-3287B7D1726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41363" y="3604896"/>
            <a:ext cx="6373812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xmlns="" id="{02F57B51-C7DD-8D41-909F-FA4ABE92441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402513" y="3604896"/>
            <a:ext cx="446405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763A29F7-C64B-CC42-B85A-98BCC41790F2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9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2" pos="4482">
          <p15:clr>
            <a:srgbClr val="FBAE40"/>
          </p15:clr>
        </p15:guide>
        <p15:guide id="3" pos="4663">
          <p15:clr>
            <a:srgbClr val="FBAE40"/>
          </p15:clr>
        </p15:guide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9"/>
            <a:ext cx="9632134" cy="309271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xmlns="" id="{C9209867-08DC-9849-87C3-37B53DA70AB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41363" y="1718950"/>
            <a:ext cx="1112520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xmlns="" id="{9B992A35-6988-0D4C-A9B9-E55E70D5025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41363" y="5582613"/>
            <a:ext cx="11125200" cy="3492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1863416C-244F-2E44-ADA4-883E1B91002C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4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7" orient="horz" pos="3526">
          <p15:clr>
            <a:srgbClr val="FBAE40"/>
          </p15:clr>
        </p15:guide>
        <p15:guide id="8" orient="horz" pos="1076">
          <p15:clr>
            <a:srgbClr val="FBAE40"/>
          </p15:clr>
        </p15:guide>
        <p15:guide id="9" orient="horz" pos="32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64123"/>
            <a:ext cx="9620864" cy="78952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8"/>
            <a:ext cx="9632134" cy="354857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tableau 3">
            <a:extLst>
              <a:ext uri="{FF2B5EF4-FFF2-40B4-BE49-F238E27FC236}">
                <a16:creationId xmlns:a16="http://schemas.microsoft.com/office/drawing/2014/main" xmlns="" id="{2410143C-5A91-E048-9B34-E62C2284EE0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41363" y="1837700"/>
            <a:ext cx="11125200" cy="72374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tableau</a:t>
            </a:r>
            <a:endParaRPr lang="fr-FR" dirty="0"/>
          </a:p>
        </p:txBody>
      </p:sp>
      <p:sp>
        <p:nvSpPr>
          <p:cNvPr id="12" name="Ligne">
            <a:extLst>
              <a:ext uri="{FF2B5EF4-FFF2-40B4-BE49-F238E27FC236}">
                <a16:creationId xmlns:a16="http://schemas.microsoft.com/office/drawing/2014/main" xmlns="" id="{76BCF7D3-46CE-F74D-8068-6DA9CD32CE83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8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xfrm>
            <a:off x="738894" y="175847"/>
            <a:ext cx="9620864" cy="7778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82360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47" name="Texte du titre"/>
          <p:cNvSpPr txBox="1">
            <a:spLocks noGrp="1"/>
          </p:cNvSpPr>
          <p:nvPr>
            <p:ph type="body" sz="quarter" idx="13"/>
          </p:nvPr>
        </p:nvSpPr>
        <p:spPr>
          <a:xfrm>
            <a:off x="738893" y="953938"/>
            <a:ext cx="9632134" cy="336698"/>
          </a:xfrm>
          <a:prstGeom prst="rect">
            <a:avLst/>
          </a:prstGeom>
        </p:spPr>
        <p:txBody>
          <a:bodyPr/>
          <a:lstStyle>
            <a:lvl1pPr marL="0" indent="0" defTabSz="315468">
              <a:lnSpc>
                <a:spcPct val="100000"/>
              </a:lnSpc>
              <a:spcBef>
                <a:spcPts val="0"/>
              </a:spcBef>
              <a:buSzTx/>
              <a:buNone/>
              <a:defRPr sz="1400" i="1" spc="48">
                <a:solidFill>
                  <a:srgbClr val="082360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xmlns="" id="{ED22F0E0-5B93-9245-9AA0-ED971B77F20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41363" y="1837700"/>
            <a:ext cx="11125200" cy="72374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Cliquez sur l’icône pour ajouter un graphique</a:t>
            </a:r>
            <a:endParaRPr lang="fr-FR" dirty="0"/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xmlns="" id="{26F517D5-E81F-614E-9953-1094109E91FB}"/>
              </a:ext>
            </a:extLst>
          </p:cNvPr>
          <p:cNvSpPr/>
          <p:nvPr userDrawn="1"/>
        </p:nvSpPr>
        <p:spPr>
          <a:xfrm>
            <a:off x="784622" y="1290636"/>
            <a:ext cx="11081942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spcBef>
                <a:spcPts val="0"/>
              </a:spcBef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22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>
        <p15:guide id="4" pos="7475">
          <p15:clr>
            <a:srgbClr val="FBAE40"/>
          </p15:clr>
        </p15:guide>
        <p15:guide id="5" pos="467">
          <p15:clr>
            <a:srgbClr val="FBAE40"/>
          </p15:clr>
        </p15:guide>
        <p15:guide id="6" orient="horz" pos="5726">
          <p15:clr>
            <a:srgbClr val="FBAE40"/>
          </p15:clr>
        </p15:guide>
        <p15:guide id="8" orient="horz" pos="1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0ABF-6F52-CD45-8D39-B7B18CD9C532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3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31931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0</Words>
  <Application>Microsoft Macintosh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9" baseType="lpstr">
      <vt:lpstr>Calibri</vt:lpstr>
      <vt:lpstr>Calibri Light</vt:lpstr>
      <vt:lpstr>Gill Sans</vt:lpstr>
      <vt:lpstr>Helvetica Neue</vt:lpstr>
      <vt:lpstr>Lato Regular</vt:lpstr>
      <vt:lpstr>Montserrat</vt:lpstr>
      <vt:lpstr>Montserrat Light</vt:lpstr>
      <vt:lpstr>Arial</vt:lpstr>
      <vt:lpstr>Thème Office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Utilisateur de Microsoft Office</cp:lastModifiedBy>
  <cp:revision>55</cp:revision>
  <dcterms:modified xsi:type="dcterms:W3CDTF">2018-07-31T16:53:13Z</dcterms:modified>
</cp:coreProperties>
</file>