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70" r:id="rId4"/>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93"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24" Type="http://schemas.openxmlformats.org/officeDocument/2006/relationships/slide" Target="slides/slide17.xml"/><Relationship Id="rId12" Type="http://schemas.openxmlformats.org/officeDocument/2006/relationships/slide" Target="slides/slide5.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1" name="Google Shape;34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solidFill>
          <a:schemeClr val="accent1"/>
        </a:solidFill>
      </p:bgPr>
    </p:bg>
    <p:spTree>
      <p:nvGrpSpPr>
        <p:cNvPr id="10" name="Shape 10"/>
        <p:cNvGrpSpPr/>
        <p:nvPr/>
      </p:nvGrpSpPr>
      <p:grpSpPr>
        <a:xfrm>
          <a:off x="0" y="0"/>
          <a:ext cx="0" cy="0"/>
          <a:chOff x="0" y="0"/>
          <a:chExt cx="0" cy="0"/>
        </a:xfrm>
      </p:grpSpPr>
      <p:sp>
        <p:nvSpPr>
          <p:cNvPr id="11" name="Google Shape;11;p2"/>
          <p:cNvSpPr txBox="1"/>
          <p:nvPr>
            <p:ph idx="1" type="body"/>
          </p:nvPr>
        </p:nvSpPr>
        <p:spPr>
          <a:xfrm>
            <a:off x="3851920" y="1794902"/>
            <a:ext cx="5292080" cy="108012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64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2"/>
          <p:cNvSpPr txBox="1"/>
          <p:nvPr>
            <p:ph idx="2" type="body"/>
          </p:nvPr>
        </p:nvSpPr>
        <p:spPr>
          <a:xfrm>
            <a:off x="3851772" y="2947030"/>
            <a:ext cx="5292080" cy="48881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28\02-edu\bulb-item.png" id="13" name="Google Shape;13;p2"/>
          <p:cNvPicPr preferRelativeResize="0"/>
          <p:nvPr/>
        </p:nvPicPr>
        <p:blipFill rotWithShape="1">
          <a:blip r:embed="rId2">
            <a:alphaModFix/>
          </a:blip>
          <a:srcRect b="0" l="0" r="0" t="0"/>
          <a:stretch/>
        </p:blipFill>
        <p:spPr>
          <a:xfrm>
            <a:off x="1152640" y="657349"/>
            <a:ext cx="1765300" cy="39179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asic Layout">
  <p:cSld name="4_Basic Layout">
    <p:spTree>
      <p:nvGrpSpPr>
        <p:cNvPr id="80" name="Shape 80"/>
        <p:cNvGrpSpPr/>
        <p:nvPr/>
      </p:nvGrpSpPr>
      <p:grpSpPr>
        <a:xfrm>
          <a:off x="0" y="0"/>
          <a:ext cx="0" cy="0"/>
          <a:chOff x="0" y="0"/>
          <a:chExt cx="0" cy="0"/>
        </a:xfrm>
      </p:grpSpPr>
      <p:sp>
        <p:nvSpPr>
          <p:cNvPr id="81" name="Google Shape;81;p12"/>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2" name="Google Shape;82;p12"/>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bg>
      <p:bgPr>
        <a:solidFill>
          <a:schemeClr val="lt1"/>
        </a:solidFill>
      </p:bgPr>
    </p:bg>
    <p:spTree>
      <p:nvGrpSpPr>
        <p:cNvPr id="83" name="Shape 83"/>
        <p:cNvGrpSpPr/>
        <p:nvPr/>
      </p:nvGrpSpPr>
      <p:grpSpPr>
        <a:xfrm>
          <a:off x="0" y="0"/>
          <a:ext cx="0" cy="0"/>
          <a:chOff x="0" y="0"/>
          <a:chExt cx="0" cy="0"/>
        </a:xfrm>
      </p:grpSpPr>
      <p:sp>
        <p:nvSpPr>
          <p:cNvPr id="84" name="Google Shape;84;p13"/>
          <p:cNvSpPr/>
          <p:nvPr/>
        </p:nvSpPr>
        <p:spPr>
          <a:xfrm>
            <a:off x="143508" y="92609"/>
            <a:ext cx="8856984" cy="495828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3"/>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6" name="Google Shape;86;p13"/>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7" name="Google Shape;87;p13"/>
          <p:cNvSpPr/>
          <p:nvPr>
            <p:ph idx="3" type="pic"/>
          </p:nvPr>
        </p:nvSpPr>
        <p:spPr>
          <a:xfrm>
            <a:off x="0" y="1347774"/>
            <a:ext cx="2160240" cy="1872048"/>
          </a:xfrm>
          <a:prstGeom prst="rect">
            <a:avLst/>
          </a:prstGeom>
          <a:solidFill>
            <a:srgbClr val="F2F2F2"/>
          </a:solidFill>
          <a:ln>
            <a:noFill/>
          </a:ln>
        </p:spPr>
      </p:sp>
      <p:sp>
        <p:nvSpPr>
          <p:cNvPr id="88" name="Google Shape;88;p13"/>
          <p:cNvSpPr/>
          <p:nvPr>
            <p:ph idx="4" type="pic"/>
          </p:nvPr>
        </p:nvSpPr>
        <p:spPr>
          <a:xfrm>
            <a:off x="2327920" y="1347774"/>
            <a:ext cx="2160240" cy="1872048"/>
          </a:xfrm>
          <a:prstGeom prst="rect">
            <a:avLst/>
          </a:prstGeom>
          <a:solidFill>
            <a:srgbClr val="F2F2F2"/>
          </a:solidFill>
          <a:ln>
            <a:noFill/>
          </a:ln>
        </p:spPr>
      </p:sp>
      <p:sp>
        <p:nvSpPr>
          <p:cNvPr id="89" name="Google Shape;89;p13"/>
          <p:cNvSpPr/>
          <p:nvPr>
            <p:ph idx="5" type="pic"/>
          </p:nvPr>
        </p:nvSpPr>
        <p:spPr>
          <a:xfrm>
            <a:off x="4655840" y="1347774"/>
            <a:ext cx="2160240" cy="1872048"/>
          </a:xfrm>
          <a:prstGeom prst="rect">
            <a:avLst/>
          </a:prstGeom>
          <a:solidFill>
            <a:srgbClr val="F2F2F2"/>
          </a:solidFill>
          <a:ln>
            <a:noFill/>
          </a:ln>
        </p:spPr>
      </p:sp>
      <p:sp>
        <p:nvSpPr>
          <p:cNvPr id="90" name="Google Shape;90;p13"/>
          <p:cNvSpPr/>
          <p:nvPr>
            <p:ph idx="6" type="pic"/>
          </p:nvPr>
        </p:nvSpPr>
        <p:spPr>
          <a:xfrm>
            <a:off x="6983760" y="1347774"/>
            <a:ext cx="2160240" cy="1872048"/>
          </a:xfrm>
          <a:prstGeom prst="rect">
            <a:avLst/>
          </a:prstGeom>
          <a:solidFill>
            <a:srgbClr val="F2F2F2"/>
          </a:solidFill>
          <a:ln>
            <a:noFill/>
          </a:ln>
        </p:spPr>
      </p:sp>
      <p:sp>
        <p:nvSpPr>
          <p:cNvPr id="91" name="Google Shape;91;p13"/>
          <p:cNvSpPr/>
          <p:nvPr/>
        </p:nvSpPr>
        <p:spPr>
          <a:xfrm>
            <a:off x="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2" name="Google Shape;92;p13"/>
          <p:cNvSpPr/>
          <p:nvPr/>
        </p:nvSpPr>
        <p:spPr>
          <a:xfrm>
            <a:off x="2328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3" name="Google Shape;93;p13"/>
          <p:cNvSpPr/>
          <p:nvPr/>
        </p:nvSpPr>
        <p:spPr>
          <a:xfrm>
            <a:off x="4656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4" name="Google Shape;94;p13"/>
          <p:cNvSpPr/>
          <p:nvPr/>
        </p:nvSpPr>
        <p:spPr>
          <a:xfrm>
            <a:off x="6984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95" name="Shape 95"/>
        <p:cNvGrpSpPr/>
        <p:nvPr/>
      </p:nvGrpSpPr>
      <p:grpSpPr>
        <a:xfrm>
          <a:off x="0" y="0"/>
          <a:ext cx="0" cy="0"/>
          <a:chOff x="0" y="0"/>
          <a:chExt cx="0" cy="0"/>
        </a:xfrm>
      </p:grpSpPr>
      <p:sp>
        <p:nvSpPr>
          <p:cNvPr id="96" name="Google Shape;96;p14"/>
          <p:cNvSpPr/>
          <p:nvPr/>
        </p:nvSpPr>
        <p:spPr>
          <a:xfrm>
            <a:off x="0" y="2932113"/>
            <a:ext cx="9144000" cy="22113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7" name="Google Shape;97;p14"/>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8" name="Google Shape;98;p14"/>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D:\Fullppt\005-PNG이미지\노트북.png" id="99" name="Google Shape;99;p14"/>
          <p:cNvPicPr preferRelativeResize="0"/>
          <p:nvPr/>
        </p:nvPicPr>
        <p:blipFill rotWithShape="1">
          <a:blip r:embed="rId2">
            <a:alphaModFix/>
          </a:blip>
          <a:srcRect b="0" l="0" r="0" t="0"/>
          <a:stretch/>
        </p:blipFill>
        <p:spPr>
          <a:xfrm>
            <a:off x="2555776" y="1131590"/>
            <a:ext cx="7230270" cy="3677432"/>
          </a:xfrm>
          <a:prstGeom prst="rect">
            <a:avLst/>
          </a:prstGeom>
          <a:noFill/>
          <a:ln>
            <a:noFill/>
          </a:ln>
        </p:spPr>
      </p:pic>
      <p:sp>
        <p:nvSpPr>
          <p:cNvPr id="100" name="Google Shape;100;p14"/>
          <p:cNvSpPr/>
          <p:nvPr>
            <p:ph idx="3" type="pic"/>
          </p:nvPr>
        </p:nvSpPr>
        <p:spPr>
          <a:xfrm>
            <a:off x="4513480" y="1626257"/>
            <a:ext cx="3465217" cy="2562605"/>
          </a:xfrm>
          <a:prstGeom prst="rect">
            <a:avLst/>
          </a:prstGeom>
          <a:solidFill>
            <a:srgbClr val="F2F2F2"/>
          </a:solidFill>
          <a:ln>
            <a:noFill/>
          </a:ln>
        </p:spPr>
      </p:sp>
      <p:sp>
        <p:nvSpPr>
          <p:cNvPr id="101" name="Google Shape;101;p14"/>
          <p:cNvSpPr/>
          <p:nvPr/>
        </p:nvSpPr>
        <p:spPr>
          <a:xfrm>
            <a:off x="467544" y="3363838"/>
            <a:ext cx="3024336" cy="10081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102" name="Shape 102"/>
        <p:cNvGrpSpPr/>
        <p:nvPr/>
      </p:nvGrpSpPr>
      <p:grpSpPr>
        <a:xfrm>
          <a:off x="0" y="0"/>
          <a:ext cx="0" cy="0"/>
          <a:chOff x="0" y="0"/>
          <a:chExt cx="0" cy="0"/>
        </a:xfrm>
      </p:grpSpPr>
      <p:sp>
        <p:nvSpPr>
          <p:cNvPr id="103" name="Google Shape;103;p15"/>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4" name="Google Shape;104;p15"/>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5" name="Google Shape;105;p15"/>
          <p:cNvSpPr/>
          <p:nvPr/>
        </p:nvSpPr>
        <p:spPr>
          <a:xfrm>
            <a:off x="0" y="1759754"/>
            <a:ext cx="9144000" cy="22113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D:\Fullppt\PNG이미지\핸드폰2.png" id="106" name="Google Shape;106;p15"/>
          <p:cNvPicPr preferRelativeResize="0"/>
          <p:nvPr/>
        </p:nvPicPr>
        <p:blipFill rotWithShape="1">
          <a:blip r:embed="rId2">
            <a:alphaModFix/>
          </a:blip>
          <a:srcRect b="0" l="0" r="0" t="0"/>
          <a:stretch/>
        </p:blipFill>
        <p:spPr>
          <a:xfrm>
            <a:off x="6023208" y="1042230"/>
            <a:ext cx="2869272" cy="3474631"/>
          </a:xfrm>
          <a:prstGeom prst="rect">
            <a:avLst/>
          </a:prstGeom>
          <a:noFill/>
          <a:ln>
            <a:noFill/>
          </a:ln>
        </p:spPr>
      </p:pic>
      <p:sp>
        <p:nvSpPr>
          <p:cNvPr id="107" name="Google Shape;107;p15"/>
          <p:cNvSpPr/>
          <p:nvPr>
            <p:ph idx="3" type="pic"/>
          </p:nvPr>
        </p:nvSpPr>
        <p:spPr>
          <a:xfrm>
            <a:off x="7380312" y="1175233"/>
            <a:ext cx="1008112" cy="2556104"/>
          </a:xfrm>
          <a:prstGeom prst="rect">
            <a:avLst/>
          </a:prstGeom>
          <a:solidFill>
            <a:srgbClr val="F2F2F2"/>
          </a:solidFill>
          <a:ln>
            <a:noFill/>
          </a:ln>
        </p:spPr>
      </p:sp>
      <p:sp>
        <p:nvSpPr>
          <p:cNvPr id="108" name="Google Shape;108;p15"/>
          <p:cNvSpPr/>
          <p:nvPr>
            <p:ph idx="4" type="pic"/>
          </p:nvPr>
        </p:nvSpPr>
        <p:spPr>
          <a:xfrm>
            <a:off x="5643269" y="1261134"/>
            <a:ext cx="1654766" cy="2556104"/>
          </a:xfrm>
          <a:prstGeom prst="rect">
            <a:avLst/>
          </a:prstGeom>
          <a:solidFill>
            <a:srgbClr val="F2F2F2"/>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109" name="Shape 109"/>
        <p:cNvGrpSpPr/>
        <p:nvPr/>
      </p:nvGrpSpPr>
      <p:grpSpPr>
        <a:xfrm>
          <a:off x="0" y="0"/>
          <a:ext cx="0" cy="0"/>
          <a:chOff x="0" y="0"/>
          <a:chExt cx="0" cy="0"/>
        </a:xfrm>
      </p:grpSpPr>
      <p:sp>
        <p:nvSpPr>
          <p:cNvPr id="110" name="Google Shape;110;p16"/>
          <p:cNvSpPr/>
          <p:nvPr>
            <p:ph idx="2" type="pic"/>
          </p:nvPr>
        </p:nvSpPr>
        <p:spPr>
          <a:xfrm>
            <a:off x="0" y="-1"/>
            <a:ext cx="3059832" cy="5143501"/>
          </a:xfrm>
          <a:prstGeom prst="rect">
            <a:avLst/>
          </a:prstGeom>
          <a:solidFill>
            <a:srgbClr val="F2F2F2"/>
          </a:solidFill>
          <a:ln>
            <a:noFill/>
          </a:ln>
        </p:spPr>
      </p:sp>
      <p:sp>
        <p:nvSpPr>
          <p:cNvPr id="111" name="Google Shape;111;p16"/>
          <p:cNvSpPr/>
          <p:nvPr/>
        </p:nvSpPr>
        <p:spPr>
          <a:xfrm>
            <a:off x="4860032" y="0"/>
            <a:ext cx="36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2" name="Google Shape;112;p16"/>
          <p:cNvSpPr/>
          <p:nvPr/>
        </p:nvSpPr>
        <p:spPr>
          <a:xfrm>
            <a:off x="4896032" y="1311750"/>
            <a:ext cx="180000" cy="252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bg>
      <p:bgPr>
        <a:solidFill>
          <a:schemeClr val="accent1"/>
        </a:solidFill>
      </p:bgPr>
    </p:bg>
    <p:spTree>
      <p:nvGrpSpPr>
        <p:cNvPr id="113" name="Shape 113"/>
        <p:cNvGrpSpPr/>
        <p:nvPr/>
      </p:nvGrpSpPr>
      <p:grpSpPr>
        <a:xfrm>
          <a:off x="0" y="0"/>
          <a:ext cx="0" cy="0"/>
          <a:chOff x="0" y="0"/>
          <a:chExt cx="0" cy="0"/>
        </a:xfrm>
      </p:grpSpPr>
      <p:sp>
        <p:nvSpPr>
          <p:cNvPr id="114" name="Google Shape;114;p17"/>
          <p:cNvSpPr/>
          <p:nvPr>
            <p:ph idx="2" type="pic"/>
          </p:nvPr>
        </p:nvSpPr>
        <p:spPr>
          <a:xfrm>
            <a:off x="0" y="-1"/>
            <a:ext cx="9144000" cy="3076575"/>
          </a:xfrm>
          <a:prstGeom prst="rect">
            <a:avLst/>
          </a:prstGeom>
          <a:solidFill>
            <a:srgbClr val="F2F2F2"/>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Images and Contents Layout">
  <p:cSld name="6_Images and Contents Layout">
    <p:spTree>
      <p:nvGrpSpPr>
        <p:cNvPr id="115" name="Shape 115"/>
        <p:cNvGrpSpPr/>
        <p:nvPr/>
      </p:nvGrpSpPr>
      <p:grpSpPr>
        <a:xfrm>
          <a:off x="0" y="0"/>
          <a:ext cx="0" cy="0"/>
          <a:chOff x="0" y="0"/>
          <a:chExt cx="0" cy="0"/>
        </a:xfrm>
      </p:grpSpPr>
      <p:sp>
        <p:nvSpPr>
          <p:cNvPr id="116" name="Google Shape;116;p18"/>
          <p:cNvSpPr txBox="1"/>
          <p:nvPr>
            <p:ph idx="1" type="body"/>
          </p:nvPr>
        </p:nvSpPr>
        <p:spPr>
          <a:xfrm>
            <a:off x="3131840" y="181632"/>
            <a:ext cx="6012160"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7" name="Google Shape;117;p18"/>
          <p:cNvSpPr txBox="1"/>
          <p:nvPr>
            <p:ph idx="2" type="body"/>
          </p:nvPr>
        </p:nvSpPr>
        <p:spPr>
          <a:xfrm>
            <a:off x="3131840" y="757696"/>
            <a:ext cx="6012160" cy="28803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8" name="Google Shape;118;p18"/>
          <p:cNvSpPr/>
          <p:nvPr>
            <p:ph idx="3" type="pic"/>
          </p:nvPr>
        </p:nvSpPr>
        <p:spPr>
          <a:xfrm>
            <a:off x="0" y="-1"/>
            <a:ext cx="3059832" cy="5143501"/>
          </a:xfrm>
          <a:prstGeom prst="rect">
            <a:avLst/>
          </a:prstGeom>
          <a:solidFill>
            <a:srgbClr val="F2F2F2"/>
          </a:solidFill>
          <a:ln>
            <a:noFill/>
          </a:ln>
        </p:spPr>
      </p:sp>
      <p:sp>
        <p:nvSpPr>
          <p:cNvPr id="119" name="Google Shape;119;p18"/>
          <p:cNvSpPr/>
          <p:nvPr>
            <p:ph idx="4" type="pic"/>
          </p:nvPr>
        </p:nvSpPr>
        <p:spPr>
          <a:xfrm>
            <a:off x="3146470" y="1131590"/>
            <a:ext cx="3059832" cy="4011910"/>
          </a:xfrm>
          <a:prstGeom prst="rect">
            <a:avLst/>
          </a:prstGeom>
          <a:solidFill>
            <a:srgbClr val="F2F2F2"/>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120" name="Shape 120"/>
        <p:cNvGrpSpPr/>
        <p:nvPr/>
      </p:nvGrpSpPr>
      <p:grpSpPr>
        <a:xfrm>
          <a:off x="0" y="0"/>
          <a:ext cx="0" cy="0"/>
          <a:chOff x="0" y="0"/>
          <a:chExt cx="0" cy="0"/>
        </a:xfrm>
      </p:grpSpPr>
      <p:sp>
        <p:nvSpPr>
          <p:cNvPr id="121" name="Google Shape;121;p19"/>
          <p:cNvSpPr/>
          <p:nvPr/>
        </p:nvSpPr>
        <p:spPr>
          <a:xfrm>
            <a:off x="0" y="411510"/>
            <a:ext cx="6444208" cy="432048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 name="Google Shape;122;p19"/>
          <p:cNvSpPr/>
          <p:nvPr>
            <p:ph idx="2" type="pic"/>
          </p:nvPr>
        </p:nvSpPr>
        <p:spPr>
          <a:xfrm>
            <a:off x="135622" y="195487"/>
            <a:ext cx="1944216" cy="4752526"/>
          </a:xfrm>
          <a:prstGeom prst="rect">
            <a:avLst/>
          </a:prstGeom>
          <a:solidFill>
            <a:srgbClr val="F2F2F2"/>
          </a:solidFill>
          <a:ln>
            <a:noFill/>
          </a:ln>
        </p:spPr>
      </p:sp>
      <p:sp>
        <p:nvSpPr>
          <p:cNvPr id="123" name="Google Shape;123;p19"/>
          <p:cNvSpPr/>
          <p:nvPr>
            <p:ph idx="3" type="pic"/>
          </p:nvPr>
        </p:nvSpPr>
        <p:spPr>
          <a:xfrm>
            <a:off x="2223854" y="195487"/>
            <a:ext cx="1944216" cy="4752526"/>
          </a:xfrm>
          <a:prstGeom prst="rect">
            <a:avLst/>
          </a:prstGeom>
          <a:solidFill>
            <a:srgbClr val="F2F2F2"/>
          </a:solidFill>
          <a:ln>
            <a:noFill/>
          </a:ln>
        </p:spPr>
      </p:sp>
      <p:sp>
        <p:nvSpPr>
          <p:cNvPr id="124" name="Google Shape;124;p19"/>
          <p:cNvSpPr/>
          <p:nvPr>
            <p:ph idx="4" type="pic"/>
          </p:nvPr>
        </p:nvSpPr>
        <p:spPr>
          <a:xfrm>
            <a:off x="4312086" y="195487"/>
            <a:ext cx="1944216" cy="4752526"/>
          </a:xfrm>
          <a:prstGeom prst="rect">
            <a:avLst/>
          </a:prstGeom>
          <a:solidFill>
            <a:srgbClr val="F2F2F2"/>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bg>
      <p:bgPr>
        <a:solidFill>
          <a:schemeClr val="accent1"/>
        </a:solidFill>
      </p:bgPr>
    </p:bg>
    <p:spTree>
      <p:nvGrpSpPr>
        <p:cNvPr id="125" name="Shape 125"/>
        <p:cNvGrpSpPr/>
        <p:nvPr/>
      </p:nvGrpSpPr>
      <p:grpSpPr>
        <a:xfrm>
          <a:off x="0" y="0"/>
          <a:ext cx="0" cy="0"/>
          <a:chOff x="0" y="0"/>
          <a:chExt cx="0" cy="0"/>
        </a:xfrm>
      </p:grpSpPr>
      <p:sp>
        <p:nvSpPr>
          <p:cNvPr id="126" name="Google Shape;126;p20"/>
          <p:cNvSpPr/>
          <p:nvPr>
            <p:ph idx="2" type="pic"/>
          </p:nvPr>
        </p:nvSpPr>
        <p:spPr>
          <a:xfrm>
            <a:off x="6444208" y="267494"/>
            <a:ext cx="2160000" cy="2160000"/>
          </a:xfrm>
          <a:prstGeom prst="rect">
            <a:avLst/>
          </a:prstGeom>
          <a:solidFill>
            <a:srgbClr val="F2F2F2"/>
          </a:solidFill>
          <a:ln>
            <a:noFill/>
          </a:ln>
        </p:spPr>
      </p:sp>
      <p:sp>
        <p:nvSpPr>
          <p:cNvPr id="127" name="Google Shape;127;p20"/>
          <p:cNvSpPr/>
          <p:nvPr>
            <p:ph idx="3" type="pic"/>
          </p:nvPr>
        </p:nvSpPr>
        <p:spPr>
          <a:xfrm>
            <a:off x="6444208" y="2715766"/>
            <a:ext cx="2160000" cy="2160000"/>
          </a:xfrm>
          <a:prstGeom prst="rect">
            <a:avLst/>
          </a:prstGeom>
          <a:solidFill>
            <a:srgbClr val="F2F2F2"/>
          </a:solidFill>
          <a:ln>
            <a:noFill/>
          </a:ln>
        </p:spPr>
      </p:sp>
      <p:sp>
        <p:nvSpPr>
          <p:cNvPr id="128" name="Google Shape;128;p20"/>
          <p:cNvSpPr/>
          <p:nvPr>
            <p:ph idx="4" type="pic"/>
          </p:nvPr>
        </p:nvSpPr>
        <p:spPr>
          <a:xfrm>
            <a:off x="3986213" y="267494"/>
            <a:ext cx="2160000" cy="2160000"/>
          </a:xfrm>
          <a:prstGeom prst="rect">
            <a:avLst/>
          </a:prstGeom>
          <a:solidFill>
            <a:srgbClr val="F2F2F2"/>
          </a:solidFill>
          <a:ln>
            <a:noFill/>
          </a:ln>
        </p:spPr>
      </p:sp>
      <p:sp>
        <p:nvSpPr>
          <p:cNvPr id="129" name="Google Shape;129;p20"/>
          <p:cNvSpPr/>
          <p:nvPr>
            <p:ph idx="5" type="pic"/>
          </p:nvPr>
        </p:nvSpPr>
        <p:spPr>
          <a:xfrm>
            <a:off x="3986213" y="2715766"/>
            <a:ext cx="2160000" cy="2160000"/>
          </a:xfrm>
          <a:prstGeom prst="rect">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130" name="Shape 130"/>
        <p:cNvGrpSpPr/>
        <p:nvPr/>
      </p:nvGrpSpPr>
      <p:grpSpPr>
        <a:xfrm>
          <a:off x="0" y="0"/>
          <a:ext cx="0" cy="0"/>
          <a:chOff x="0" y="0"/>
          <a:chExt cx="0" cy="0"/>
        </a:xfrm>
      </p:grpSpPr>
      <p:sp>
        <p:nvSpPr>
          <p:cNvPr id="131" name="Google Shape;131;p21"/>
          <p:cNvSpPr txBox="1"/>
          <p:nvPr>
            <p:ph idx="1" type="body"/>
          </p:nvPr>
        </p:nvSpPr>
        <p:spPr>
          <a:xfrm>
            <a:off x="395536" y="3291830"/>
            <a:ext cx="8748464"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2" name="Google Shape;132;p21"/>
          <p:cNvSpPr txBox="1"/>
          <p:nvPr>
            <p:ph idx="2" type="body"/>
          </p:nvPr>
        </p:nvSpPr>
        <p:spPr>
          <a:xfrm>
            <a:off x="395536" y="3867894"/>
            <a:ext cx="8748464" cy="28803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3" name="Google Shape;133;p21"/>
          <p:cNvSpPr/>
          <p:nvPr/>
        </p:nvSpPr>
        <p:spPr>
          <a:xfrm>
            <a:off x="0" y="4963500"/>
            <a:ext cx="9144000" cy="18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4" name="Google Shape;134;p21"/>
          <p:cNvSpPr/>
          <p:nvPr/>
        </p:nvSpPr>
        <p:spPr>
          <a:xfrm>
            <a:off x="0" y="0"/>
            <a:ext cx="9144000" cy="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21"/>
          <p:cNvSpPr/>
          <p:nvPr>
            <p:ph idx="3" type="pic"/>
          </p:nvPr>
        </p:nvSpPr>
        <p:spPr>
          <a:xfrm>
            <a:off x="467544" y="339502"/>
            <a:ext cx="3312128" cy="2808072"/>
          </a:xfrm>
          <a:prstGeom prst="rect">
            <a:avLst/>
          </a:prstGeom>
          <a:solidFill>
            <a:srgbClr val="F2F2F2"/>
          </a:solidFill>
          <a:ln>
            <a:noFill/>
          </a:ln>
        </p:spPr>
      </p:sp>
      <p:sp>
        <p:nvSpPr>
          <p:cNvPr id="136" name="Google Shape;136;p21"/>
          <p:cNvSpPr/>
          <p:nvPr>
            <p:ph idx="4" type="pic"/>
          </p:nvPr>
        </p:nvSpPr>
        <p:spPr>
          <a:xfrm>
            <a:off x="3995936" y="339502"/>
            <a:ext cx="4680520" cy="1332000"/>
          </a:xfrm>
          <a:prstGeom prst="rect">
            <a:avLst/>
          </a:prstGeom>
          <a:solidFill>
            <a:srgbClr val="F2F2F2"/>
          </a:solidFill>
          <a:ln>
            <a:noFill/>
          </a:ln>
        </p:spPr>
      </p:sp>
      <p:sp>
        <p:nvSpPr>
          <p:cNvPr id="137" name="Google Shape;137;p21"/>
          <p:cNvSpPr/>
          <p:nvPr>
            <p:ph idx="5" type="pic"/>
          </p:nvPr>
        </p:nvSpPr>
        <p:spPr>
          <a:xfrm>
            <a:off x="3995936" y="1815574"/>
            <a:ext cx="1440000" cy="1332000"/>
          </a:xfrm>
          <a:prstGeom prst="rect">
            <a:avLst/>
          </a:prstGeom>
          <a:solidFill>
            <a:srgbClr val="F2F2F2"/>
          </a:solidFill>
          <a:ln>
            <a:noFill/>
          </a:ln>
        </p:spPr>
      </p:sp>
      <p:sp>
        <p:nvSpPr>
          <p:cNvPr id="138" name="Google Shape;138;p21"/>
          <p:cNvSpPr/>
          <p:nvPr>
            <p:ph idx="6" type="pic"/>
          </p:nvPr>
        </p:nvSpPr>
        <p:spPr>
          <a:xfrm>
            <a:off x="5616196" y="1815574"/>
            <a:ext cx="1440000" cy="1332000"/>
          </a:xfrm>
          <a:prstGeom prst="rect">
            <a:avLst/>
          </a:prstGeom>
          <a:solidFill>
            <a:srgbClr val="F2F2F2"/>
          </a:solidFill>
          <a:ln>
            <a:noFill/>
          </a:ln>
        </p:spPr>
      </p:sp>
      <p:sp>
        <p:nvSpPr>
          <p:cNvPr id="139" name="Google Shape;139;p21"/>
          <p:cNvSpPr/>
          <p:nvPr>
            <p:ph idx="7" type="pic"/>
          </p:nvPr>
        </p:nvSpPr>
        <p:spPr>
          <a:xfrm>
            <a:off x="7236456" y="1815574"/>
            <a:ext cx="1440000" cy="1332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spTree>
      <p:nvGrpSpPr>
        <p:cNvPr id="14" name="Shape 14"/>
        <p:cNvGrpSpPr/>
        <p:nvPr/>
      </p:nvGrpSpPr>
      <p:grpSpPr>
        <a:xfrm>
          <a:off x="0" y="0"/>
          <a:ext cx="0" cy="0"/>
          <a:chOff x="0" y="0"/>
          <a:chExt cx="0" cy="0"/>
        </a:xfrm>
      </p:grpSpPr>
      <p:sp>
        <p:nvSpPr>
          <p:cNvPr id="15" name="Google Shape;15;p3"/>
          <p:cNvSpPr txBox="1"/>
          <p:nvPr>
            <p:ph idx="1" type="body"/>
          </p:nvPr>
        </p:nvSpPr>
        <p:spPr>
          <a:xfrm>
            <a:off x="0" y="3572242"/>
            <a:ext cx="9144000" cy="5760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6" name="Google Shape;16;p3"/>
          <p:cNvSpPr txBox="1"/>
          <p:nvPr>
            <p:ph idx="2" type="body"/>
          </p:nvPr>
        </p:nvSpPr>
        <p:spPr>
          <a:xfrm>
            <a:off x="-148" y="414830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7" name="Google Shape;17;p3"/>
          <p:cNvSpPr/>
          <p:nvPr/>
        </p:nvSpPr>
        <p:spPr>
          <a:xfrm>
            <a:off x="3311860" y="737642"/>
            <a:ext cx="2520280" cy="25202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png" id="18" name="Google Shape;18;p3"/>
          <p:cNvPicPr preferRelativeResize="0"/>
          <p:nvPr/>
        </p:nvPicPr>
        <p:blipFill rotWithShape="1">
          <a:blip r:embed="rId2">
            <a:alphaModFix/>
          </a:blip>
          <a:srcRect b="0" l="0" r="0" t="0"/>
          <a:stretch/>
        </p:blipFill>
        <p:spPr>
          <a:xfrm>
            <a:off x="4162351" y="1139211"/>
            <a:ext cx="819298" cy="1818368"/>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apes sets layout">
  <p:cSld name="shapes sets layout">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22"/>
          <p:cNvSpPr txBox="1"/>
          <p:nvPr>
            <p:ph idx="1" type="body"/>
          </p:nvPr>
        </p:nvSpPr>
        <p:spPr>
          <a:xfrm>
            <a:off x="242646" y="92609"/>
            <a:ext cx="8679898" cy="5431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810"/>
              </a:spcBef>
              <a:spcAft>
                <a:spcPts val="0"/>
              </a:spcAft>
              <a:buClr>
                <a:srgbClr val="262626"/>
              </a:buClr>
              <a:buSzPts val="4050"/>
              <a:buFont typeface="Arial"/>
              <a:buNone/>
              <a:defRPr b="0" i="0" sz="4050" u="none" cap="none" strike="noStrike">
                <a:solidFill>
                  <a:srgbClr val="262626"/>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142" name="Shape 142"/>
        <p:cNvGrpSpPr/>
        <p:nvPr/>
      </p:nvGrpSpPr>
      <p:grpSpPr>
        <a:xfrm>
          <a:off x="0" y="0"/>
          <a:ext cx="0" cy="0"/>
          <a:chOff x="0" y="0"/>
          <a:chExt cx="0" cy="0"/>
        </a:xfrm>
      </p:grpSpPr>
      <p:sp>
        <p:nvSpPr>
          <p:cNvPr id="143" name="Google Shape;143;p23"/>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44" name="Google Shape;144;p23"/>
          <p:cNvSpPr/>
          <p:nvPr/>
        </p:nvSpPr>
        <p:spPr>
          <a:xfrm>
            <a:off x="354008" y="1131589"/>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23"/>
          <p:cNvSpPr/>
          <p:nvPr/>
        </p:nvSpPr>
        <p:spPr>
          <a:xfrm>
            <a:off x="531932" y="1347500"/>
            <a:ext cx="108520" cy="3240473"/>
          </a:xfrm>
          <a:prstGeom prst="roundRect">
            <a:avLst>
              <a:gd fmla="val 50000" name="adj"/>
            </a:avLst>
          </a:prstGeom>
          <a:solidFill>
            <a:schemeClr val="lt1">
              <a:alpha val="4039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p23"/>
          <p:cNvSpPr/>
          <p:nvPr/>
        </p:nvSpPr>
        <p:spPr>
          <a:xfrm rot="5400000">
            <a:off x="2592642" y="1238201"/>
            <a:ext cx="502331" cy="502331"/>
          </a:xfrm>
          <a:prstGeom prst="halfFrame">
            <a:avLst>
              <a:gd fmla="val 23728" name="adj1"/>
              <a:gd fmla="val 24642" name="adj2"/>
            </a:avLst>
          </a:prstGeom>
          <a:solidFill>
            <a:schemeClr val="lt1">
              <a:alpha val="2235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Layout">
  <p:cSld name="Section Break Layout">
    <p:spTree>
      <p:nvGrpSpPr>
        <p:cNvPr id="148" name="Shape 148"/>
        <p:cNvGrpSpPr/>
        <p:nvPr/>
      </p:nvGrpSpPr>
      <p:grpSpPr>
        <a:xfrm>
          <a:off x="0" y="0"/>
          <a:ext cx="0" cy="0"/>
          <a:chOff x="0" y="0"/>
          <a:chExt cx="0" cy="0"/>
        </a:xfrm>
      </p:grpSpPr>
      <p:sp>
        <p:nvSpPr>
          <p:cNvPr id="149" name="Google Shape;149;p25"/>
          <p:cNvSpPr/>
          <p:nvPr/>
        </p:nvSpPr>
        <p:spPr>
          <a:xfrm>
            <a:off x="0" y="2571750"/>
            <a:ext cx="9144000" cy="257175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0" name="Google Shape;150;p25"/>
          <p:cNvSpPr/>
          <p:nvPr/>
        </p:nvSpPr>
        <p:spPr>
          <a:xfrm>
            <a:off x="2116108" y="843558"/>
            <a:ext cx="4896544" cy="345638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1" name="Google Shape;151;p25"/>
          <p:cNvSpPr/>
          <p:nvPr/>
        </p:nvSpPr>
        <p:spPr>
          <a:xfrm>
            <a:off x="2116108" y="0"/>
            <a:ext cx="4896544" cy="19548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2" name="Google Shape;152;p25"/>
          <p:cNvSpPr/>
          <p:nvPr/>
        </p:nvSpPr>
        <p:spPr>
          <a:xfrm>
            <a:off x="2116108" y="4948014"/>
            <a:ext cx="4896544" cy="19548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3" name="Google Shape;153;p25"/>
          <p:cNvSpPr txBox="1"/>
          <p:nvPr>
            <p:ph idx="1" type="body"/>
          </p:nvPr>
        </p:nvSpPr>
        <p:spPr>
          <a:xfrm>
            <a:off x="2116108" y="3049518"/>
            <a:ext cx="4896544"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54" name="Google Shape;154;p25"/>
          <p:cNvSpPr txBox="1"/>
          <p:nvPr>
            <p:ph idx="2" type="body"/>
          </p:nvPr>
        </p:nvSpPr>
        <p:spPr>
          <a:xfrm>
            <a:off x="2116108" y="3625582"/>
            <a:ext cx="4896544"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28\02-edu\bulb-item.png" id="155" name="Google Shape;155;p25"/>
          <p:cNvPicPr preferRelativeResize="0"/>
          <p:nvPr/>
        </p:nvPicPr>
        <p:blipFill rotWithShape="1">
          <a:blip r:embed="rId2">
            <a:alphaModFix/>
          </a:blip>
          <a:srcRect b="0" l="0" r="0" t="0"/>
          <a:stretch/>
        </p:blipFill>
        <p:spPr>
          <a:xfrm flipH="1">
            <a:off x="4155985" y="1156325"/>
            <a:ext cx="816788" cy="181280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Agenda Layout">
  <p:cSld name="1_Agenda Layout">
    <p:spTree>
      <p:nvGrpSpPr>
        <p:cNvPr id="21" name="Shape 21"/>
        <p:cNvGrpSpPr/>
        <p:nvPr/>
      </p:nvGrpSpPr>
      <p:grpSpPr>
        <a:xfrm>
          <a:off x="0" y="0"/>
          <a:ext cx="0" cy="0"/>
          <a:chOff x="0" y="0"/>
          <a:chExt cx="0" cy="0"/>
        </a:xfrm>
      </p:grpSpPr>
      <p:sp>
        <p:nvSpPr>
          <p:cNvPr id="22" name="Google Shape;22;p5"/>
          <p:cNvSpPr/>
          <p:nvPr/>
        </p:nvSpPr>
        <p:spPr>
          <a:xfrm>
            <a:off x="-2604" y="0"/>
            <a:ext cx="1584176"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2.png" id="23" name="Google Shape;23;p5"/>
          <p:cNvPicPr preferRelativeResize="0"/>
          <p:nvPr/>
        </p:nvPicPr>
        <p:blipFill rotWithShape="1">
          <a:blip r:embed="rId2">
            <a:alphaModFix/>
          </a:blip>
          <a:srcRect b="0" l="0" r="0" t="0"/>
          <a:stretch/>
        </p:blipFill>
        <p:spPr>
          <a:xfrm>
            <a:off x="316735" y="2931790"/>
            <a:ext cx="945499" cy="2098463"/>
          </a:xfrm>
          <a:prstGeom prst="rect">
            <a:avLst/>
          </a:prstGeom>
          <a:noFill/>
          <a:ln>
            <a:noFill/>
          </a:ln>
        </p:spPr>
      </p:pic>
      <p:sp>
        <p:nvSpPr>
          <p:cNvPr id="24" name="Google Shape;24;p5"/>
          <p:cNvSpPr txBox="1"/>
          <p:nvPr/>
        </p:nvSpPr>
        <p:spPr>
          <a:xfrm>
            <a:off x="1547664" y="4877100"/>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2"/>
                </a:solidFill>
                <a:latin typeface="Arial"/>
                <a:ea typeface="Arial"/>
                <a:cs typeface="Arial"/>
                <a:sym typeface="Arial"/>
              </a:rPr>
              <a:t>© Copyright 2021, ZaranTech LLC. All rights reserved.</a:t>
            </a:r>
            <a:endParaRPr b="1" i="0" sz="1000" u="none" cap="none" strike="noStrike">
              <a:solidFill>
                <a:schemeClr val="dk2"/>
              </a:solidFill>
              <a:latin typeface="Calibri"/>
              <a:ea typeface="Calibri"/>
              <a:cs typeface="Calibri"/>
              <a:sym typeface="Calibri"/>
            </a:endParaRPr>
          </a:p>
        </p:txBody>
      </p:sp>
      <p:sp>
        <p:nvSpPr>
          <p:cNvPr id="25" name="Google Shape;25;p5"/>
          <p:cNvSpPr/>
          <p:nvPr/>
        </p:nvSpPr>
        <p:spPr>
          <a:xfrm>
            <a:off x="584318" y="339502"/>
            <a:ext cx="410332" cy="426894"/>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Agenda Layout">
  <p:cSld name="3_Agenda Layout">
    <p:spTree>
      <p:nvGrpSpPr>
        <p:cNvPr id="26" name="Shape 26"/>
        <p:cNvGrpSpPr/>
        <p:nvPr/>
      </p:nvGrpSpPr>
      <p:grpSpPr>
        <a:xfrm>
          <a:off x="0" y="0"/>
          <a:ext cx="0" cy="0"/>
          <a:chOff x="0" y="0"/>
          <a:chExt cx="0" cy="0"/>
        </a:xfrm>
      </p:grpSpPr>
      <p:sp>
        <p:nvSpPr>
          <p:cNvPr id="27" name="Google Shape;27;p6"/>
          <p:cNvSpPr/>
          <p:nvPr/>
        </p:nvSpPr>
        <p:spPr>
          <a:xfrm>
            <a:off x="107505" y="195486"/>
            <a:ext cx="648071" cy="615705"/>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2.png" id="28" name="Google Shape;28;p6"/>
          <p:cNvPicPr preferRelativeResize="0"/>
          <p:nvPr/>
        </p:nvPicPr>
        <p:blipFill rotWithShape="1">
          <a:blip r:embed="rId2">
            <a:alphaModFix/>
          </a:blip>
          <a:srcRect b="0" l="0" r="0" t="0"/>
          <a:stretch/>
        </p:blipFill>
        <p:spPr>
          <a:xfrm>
            <a:off x="317610" y="287338"/>
            <a:ext cx="263357" cy="500413"/>
          </a:xfrm>
          <a:prstGeom prst="rect">
            <a:avLst/>
          </a:prstGeom>
          <a:noFill/>
          <a:ln>
            <a:noFill/>
          </a:ln>
        </p:spPr>
      </p:pic>
      <p:sp>
        <p:nvSpPr>
          <p:cNvPr id="29" name="Google Shape;29;p6"/>
          <p:cNvSpPr txBox="1"/>
          <p:nvPr/>
        </p:nvSpPr>
        <p:spPr>
          <a:xfrm>
            <a:off x="107504" y="486101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2"/>
                </a:solidFill>
                <a:latin typeface="Arial"/>
                <a:ea typeface="Arial"/>
                <a:cs typeface="Arial"/>
                <a:sym typeface="Arial"/>
              </a:rPr>
              <a:t>© Copyright 2021, ZaranTech LLC. All rights reserved.</a:t>
            </a:r>
            <a:endParaRPr b="1" i="0" sz="1000" u="none" cap="none" strike="noStrike">
              <a:solidFill>
                <a:schemeClr val="dk2"/>
              </a:solidFill>
              <a:latin typeface="Calibri"/>
              <a:ea typeface="Calibri"/>
              <a:cs typeface="Calibri"/>
              <a:sym typeface="Calibri"/>
            </a:endParaRPr>
          </a:p>
        </p:txBody>
      </p:sp>
      <p:sp>
        <p:nvSpPr>
          <p:cNvPr id="30" name="Google Shape;30;p6"/>
          <p:cNvSpPr/>
          <p:nvPr/>
        </p:nvSpPr>
        <p:spPr>
          <a:xfrm>
            <a:off x="8460432" y="4450206"/>
            <a:ext cx="410332" cy="426894"/>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spTree>
      <p:nvGrpSpPr>
        <p:cNvPr id="31" name="Shape 31"/>
        <p:cNvGrpSpPr/>
        <p:nvPr/>
      </p:nvGrpSpPr>
      <p:grpSpPr>
        <a:xfrm>
          <a:off x="0" y="0"/>
          <a:ext cx="0" cy="0"/>
          <a:chOff x="0" y="0"/>
          <a:chExt cx="0" cy="0"/>
        </a:xfrm>
      </p:grpSpPr>
      <p:sp>
        <p:nvSpPr>
          <p:cNvPr id="32" name="Google Shape;32;p7"/>
          <p:cNvSpPr/>
          <p:nvPr/>
        </p:nvSpPr>
        <p:spPr>
          <a:xfrm>
            <a:off x="-2604" y="0"/>
            <a:ext cx="1584176"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2.png" id="33" name="Google Shape;33;p7"/>
          <p:cNvPicPr preferRelativeResize="0"/>
          <p:nvPr/>
        </p:nvPicPr>
        <p:blipFill rotWithShape="1">
          <a:blip r:embed="rId2">
            <a:alphaModFix/>
          </a:blip>
          <a:srcRect b="0" l="0" r="0" t="0"/>
          <a:stretch/>
        </p:blipFill>
        <p:spPr>
          <a:xfrm>
            <a:off x="789484" y="938231"/>
            <a:ext cx="1584176" cy="3515958"/>
          </a:xfrm>
          <a:prstGeom prst="rect">
            <a:avLst/>
          </a:prstGeom>
          <a:noFill/>
          <a:ln>
            <a:noFill/>
          </a:ln>
        </p:spPr>
      </p:pic>
      <p:pic>
        <p:nvPicPr>
          <p:cNvPr descr="E:\002-KIMS BUSINESS\007-02-Fullslidesppt-Contents\20161228\02-edu\bulb-item.png" id="34" name="Google Shape;34;p7"/>
          <p:cNvPicPr preferRelativeResize="0"/>
          <p:nvPr/>
        </p:nvPicPr>
        <p:blipFill rotWithShape="1">
          <a:blip r:embed="rId3">
            <a:alphaModFix/>
          </a:blip>
          <a:srcRect b="0" l="0" r="50000" t="0"/>
          <a:stretch/>
        </p:blipFill>
        <p:spPr>
          <a:xfrm>
            <a:off x="789484" y="938231"/>
            <a:ext cx="792088" cy="3515958"/>
          </a:xfrm>
          <a:prstGeom prst="rect">
            <a:avLst/>
          </a:prstGeom>
          <a:noFill/>
          <a:ln>
            <a:noFill/>
          </a:ln>
        </p:spPr>
      </p:pic>
      <p:sp>
        <p:nvSpPr>
          <p:cNvPr id="35" name="Google Shape;35;p7"/>
          <p:cNvSpPr txBox="1"/>
          <p:nvPr/>
        </p:nvSpPr>
        <p:spPr>
          <a:xfrm>
            <a:off x="1547664" y="4877100"/>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2"/>
                </a:solidFill>
                <a:latin typeface="Arial"/>
                <a:ea typeface="Arial"/>
                <a:cs typeface="Arial"/>
                <a:sym typeface="Arial"/>
              </a:rPr>
              <a:t>© Copyright 2021, ZaranTech LLC. All rights reserved.</a:t>
            </a:r>
            <a:endParaRPr b="1" i="0" sz="1000" u="none" cap="none" strike="noStrike">
              <a:solidFill>
                <a:schemeClr val="dk2"/>
              </a:solidFill>
              <a:latin typeface="Calibri"/>
              <a:ea typeface="Calibri"/>
              <a:cs typeface="Calibri"/>
              <a:sym typeface="Calibri"/>
            </a:endParaRPr>
          </a:p>
        </p:txBody>
      </p:sp>
      <p:sp>
        <p:nvSpPr>
          <p:cNvPr id="36" name="Google Shape;36;p7"/>
          <p:cNvSpPr/>
          <p:nvPr/>
        </p:nvSpPr>
        <p:spPr>
          <a:xfrm>
            <a:off x="489261" y="4371950"/>
            <a:ext cx="410332" cy="426894"/>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Agenda Layout">
  <p:cSld name="2_Agenda Layout">
    <p:spTree>
      <p:nvGrpSpPr>
        <p:cNvPr id="37" name="Shape 37"/>
        <p:cNvGrpSpPr/>
        <p:nvPr/>
      </p:nvGrpSpPr>
      <p:grpSpPr>
        <a:xfrm>
          <a:off x="0" y="0"/>
          <a:ext cx="0" cy="0"/>
          <a:chOff x="0" y="0"/>
          <a:chExt cx="0" cy="0"/>
        </a:xfrm>
      </p:grpSpPr>
      <p:sp>
        <p:nvSpPr>
          <p:cNvPr id="38" name="Google Shape;38;p8"/>
          <p:cNvSpPr/>
          <p:nvPr/>
        </p:nvSpPr>
        <p:spPr>
          <a:xfrm>
            <a:off x="-2604" y="-31173"/>
            <a:ext cx="1584176"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39" name="Google Shape;39;p8"/>
          <p:cNvGrpSpPr/>
          <p:nvPr/>
        </p:nvGrpSpPr>
        <p:grpSpPr>
          <a:xfrm>
            <a:off x="-17110" y="1233199"/>
            <a:ext cx="3617018" cy="3924255"/>
            <a:chOff x="-26372" y="1170854"/>
            <a:chExt cx="3889720" cy="3924255"/>
          </a:xfrm>
        </p:grpSpPr>
        <p:grpSp>
          <p:nvGrpSpPr>
            <p:cNvPr id="40" name="Google Shape;40;p8"/>
            <p:cNvGrpSpPr/>
            <p:nvPr/>
          </p:nvGrpSpPr>
          <p:grpSpPr>
            <a:xfrm rot="-1682053">
              <a:off x="1458877" y="1353546"/>
              <a:ext cx="1665869" cy="3558872"/>
              <a:chOff x="1359132" y="345882"/>
              <a:chExt cx="1966239" cy="4200564"/>
            </a:xfrm>
          </p:grpSpPr>
          <p:grpSp>
            <p:nvGrpSpPr>
              <p:cNvPr id="41" name="Google Shape;41;p8"/>
              <p:cNvGrpSpPr/>
              <p:nvPr/>
            </p:nvGrpSpPr>
            <p:grpSpPr>
              <a:xfrm>
                <a:off x="2073901" y="2186669"/>
                <a:ext cx="501313" cy="2359777"/>
                <a:chOff x="2810055" y="1677194"/>
                <a:chExt cx="535258" cy="2519562"/>
              </a:xfrm>
            </p:grpSpPr>
            <p:sp>
              <p:nvSpPr>
                <p:cNvPr id="42" name="Google Shape;42;p8"/>
                <p:cNvSpPr/>
                <p:nvPr/>
              </p:nvSpPr>
              <p:spPr>
                <a:xfrm>
                  <a:off x="2810675" y="3399597"/>
                  <a:ext cx="534638" cy="779141"/>
                </a:xfrm>
                <a:custGeom>
                  <a:rect b="b" l="l" r="r" t="t"/>
                  <a:pathLst>
                    <a:path extrusionOk="0" h="1800199" w="1802378">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rgbClr val="F5BE55"/>
                    </a:gs>
                    <a:gs pos="100000">
                      <a:srgbClr val="F5BE5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3" name="Google Shape;43;p8"/>
                <p:cNvSpPr/>
                <p:nvPr/>
              </p:nvSpPr>
              <p:spPr>
                <a:xfrm>
                  <a:off x="2984722" y="3392706"/>
                  <a:ext cx="180870" cy="787996"/>
                </a:xfrm>
                <a:custGeom>
                  <a:rect b="b" l="l" r="r" t="t"/>
                  <a:pathLst>
                    <a:path extrusionOk="0" h="1820658" w="1359043">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rgbClr val="F8D185"/>
                    </a:gs>
                    <a:gs pos="100000">
                      <a:srgbClr val="F8D18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 name="Google Shape;44;p8"/>
                <p:cNvSpPr/>
                <p:nvPr/>
              </p:nvSpPr>
              <p:spPr>
                <a:xfrm>
                  <a:off x="2810055" y="3399597"/>
                  <a:ext cx="264192" cy="763141"/>
                </a:xfrm>
                <a:custGeom>
                  <a:rect b="b" l="l" r="r" t="t"/>
                  <a:pathLst>
                    <a:path extrusionOk="0" h="1763232" w="1331023">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rgbClr val="FBE3B4"/>
                    </a:gs>
                    <a:gs pos="100000">
                      <a:srgbClr val="FBE3B4"/>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 name="Google Shape;45;p8"/>
                <p:cNvSpPr/>
                <p:nvPr/>
              </p:nvSpPr>
              <p:spPr>
                <a:xfrm>
                  <a:off x="2811292" y="1677194"/>
                  <a:ext cx="177768" cy="1815900"/>
                </a:xfrm>
                <a:custGeom>
                  <a:rect b="b" l="l" r="r" t="t"/>
                  <a:pathLst>
                    <a:path extrusionOk="0" h="4392488" w="571061">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rgbClr val="BCEAED"/>
                    </a:gs>
                    <a:gs pos="100000">
                      <a:srgbClr val="BCEAED"/>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 name="Google Shape;46;p8"/>
                <p:cNvSpPr/>
                <p:nvPr/>
              </p:nvSpPr>
              <p:spPr>
                <a:xfrm>
                  <a:off x="2987824" y="1677195"/>
                  <a:ext cx="177768" cy="1815900"/>
                </a:xfrm>
                <a:custGeom>
                  <a:rect b="b" l="l" r="r" t="t"/>
                  <a:pathLst>
                    <a:path extrusionOk="0" h="4392488" w="571061">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rgbClr val="90DCE2"/>
                    </a:gs>
                    <a:gs pos="100000">
                      <a:srgbClr val="90DCE2"/>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 name="Google Shape;47;p8"/>
                <p:cNvSpPr/>
                <p:nvPr/>
              </p:nvSpPr>
              <p:spPr>
                <a:xfrm>
                  <a:off x="3165590" y="1677196"/>
                  <a:ext cx="177768" cy="1815899"/>
                </a:xfrm>
                <a:custGeom>
                  <a:rect b="b" l="l" r="r" t="t"/>
                  <a:pathLst>
                    <a:path extrusionOk="0" h="4392488" w="571061">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8" name="Google Shape;48;p8"/>
                <p:cNvSpPr/>
                <p:nvPr/>
              </p:nvSpPr>
              <p:spPr>
                <a:xfrm rot="10800000">
                  <a:off x="2987823" y="3961239"/>
                  <a:ext cx="177768" cy="235517"/>
                </a:xfrm>
                <a:prstGeom prst="triangle">
                  <a:avLst>
                    <a:gd fmla="val 50000" name="adj"/>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49" name="Google Shape;49;p8"/>
              <p:cNvGrpSpPr/>
              <p:nvPr/>
            </p:nvGrpSpPr>
            <p:grpSpPr>
              <a:xfrm>
                <a:off x="1359132" y="345882"/>
                <a:ext cx="1966239" cy="1811155"/>
                <a:chOff x="1888981" y="1110787"/>
                <a:chExt cx="2254374" cy="2076562"/>
              </a:xfrm>
            </p:grpSpPr>
            <p:sp>
              <p:nvSpPr>
                <p:cNvPr id="50" name="Google Shape;50;p8"/>
                <p:cNvSpPr/>
                <p:nvPr/>
              </p:nvSpPr>
              <p:spPr>
                <a:xfrm rot="8100000">
                  <a:off x="2322441" y="1563466"/>
                  <a:ext cx="1333455" cy="1333457"/>
                </a:xfrm>
                <a:custGeom>
                  <a:rect b="b" l="l" r="r" t="t"/>
                  <a:pathLst>
                    <a:path extrusionOk="0" h="2192671" w="2192670">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lt1"/>
                </a:solidFill>
                <a:ln cap="flat" cmpd="sng" w="508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1" name="Google Shape;51;p8"/>
                <p:cNvSpPr/>
                <p:nvPr/>
              </p:nvSpPr>
              <p:spPr>
                <a:xfrm rot="10800000">
                  <a:off x="2751763" y="2230194"/>
                  <a:ext cx="457200" cy="783671"/>
                </a:xfrm>
                <a:prstGeom prst="trapezoid">
                  <a:avLst>
                    <a:gd fmla="val 25000" name="adj"/>
                  </a:avLst>
                </a:prstGeom>
                <a:solidFill>
                  <a:schemeClr val="lt1"/>
                </a:solid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2" name="Google Shape;52;p8"/>
                <p:cNvSpPr/>
                <p:nvPr/>
              </p:nvSpPr>
              <p:spPr>
                <a:xfrm rot="2700000">
                  <a:off x="3710962" y="1407964"/>
                  <a:ext cx="119821" cy="299553"/>
                </a:xfrm>
                <a:prstGeom prst="roundRect">
                  <a:avLst>
                    <a:gd fmla="val 50000" name="adj"/>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 name="Google Shape;53;p8"/>
                <p:cNvSpPr/>
                <p:nvPr/>
              </p:nvSpPr>
              <p:spPr>
                <a:xfrm flipH="1" rot="-2700000">
                  <a:off x="2156327" y="1407964"/>
                  <a:ext cx="119821" cy="299553"/>
                </a:xfrm>
                <a:prstGeom prst="roundRect">
                  <a:avLst>
                    <a:gd fmla="val 50000" name="adj"/>
                  </a:avLst>
                </a:prstGeom>
                <a:solidFill>
                  <a:schemeClr val="dk2"/>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 name="Google Shape;54;p8"/>
                <p:cNvSpPr/>
                <p:nvPr/>
              </p:nvSpPr>
              <p:spPr>
                <a:xfrm>
                  <a:off x="2935970" y="1110787"/>
                  <a:ext cx="119821" cy="29955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 name="Google Shape;55;p8"/>
                <p:cNvSpPr/>
                <p:nvPr/>
              </p:nvSpPr>
              <p:spPr>
                <a:xfrm rot="5400000">
                  <a:off x="3933668" y="1996109"/>
                  <a:ext cx="119821" cy="29955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 name="Google Shape;56;p8"/>
                <p:cNvSpPr/>
                <p:nvPr/>
              </p:nvSpPr>
              <p:spPr>
                <a:xfrm flipH="1" rot="-5400000">
                  <a:off x="1978847" y="1919902"/>
                  <a:ext cx="119821" cy="29955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 name="Google Shape;57;p8"/>
                <p:cNvSpPr/>
                <p:nvPr/>
              </p:nvSpPr>
              <p:spPr>
                <a:xfrm>
                  <a:off x="2692290" y="3074683"/>
                  <a:ext cx="612000" cy="112666"/>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8" name="Google Shape;58;p8"/>
                <p:cNvSpPr/>
                <p:nvPr/>
              </p:nvSpPr>
              <p:spPr>
                <a:xfrm>
                  <a:off x="2833284" y="2139702"/>
                  <a:ext cx="71867" cy="17966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 name="Google Shape;59;p8"/>
                <p:cNvSpPr/>
                <p:nvPr/>
              </p:nvSpPr>
              <p:spPr>
                <a:xfrm>
                  <a:off x="2957504" y="2139702"/>
                  <a:ext cx="71867" cy="17966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 name="Google Shape;60;p8"/>
                <p:cNvSpPr/>
                <p:nvPr/>
              </p:nvSpPr>
              <p:spPr>
                <a:xfrm>
                  <a:off x="3081724" y="2139702"/>
                  <a:ext cx="71867" cy="17966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sp>
          <p:nvSpPr>
            <p:cNvPr id="61" name="Google Shape;61;p8"/>
            <p:cNvSpPr/>
            <p:nvPr/>
          </p:nvSpPr>
          <p:spPr>
            <a:xfrm>
              <a:off x="-26372" y="2530131"/>
              <a:ext cx="3091680" cy="1938501"/>
            </a:xfrm>
            <a:custGeom>
              <a:rect b="b" l="l" r="r" t="t"/>
              <a:pathLst>
                <a:path extrusionOk="0" h="1811553" w="288921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rgbClr val="F8D185"/>
                </a:gs>
                <a:gs pos="100000">
                  <a:srgbClr val="F8D18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62" name="Google Shape;62;p8"/>
          <p:cNvSpPr txBox="1"/>
          <p:nvPr/>
        </p:nvSpPr>
        <p:spPr>
          <a:xfrm>
            <a:off x="1547664" y="4877100"/>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2"/>
                </a:solidFill>
                <a:latin typeface="Arial"/>
                <a:ea typeface="Arial"/>
                <a:cs typeface="Arial"/>
                <a:sym typeface="Arial"/>
              </a:rPr>
              <a:t>© Copyright 2021, ZaranTech LLC. All rights reserved.</a:t>
            </a:r>
            <a:endParaRPr b="1" i="0" sz="1000" u="none" cap="none" strike="noStrike">
              <a:solidFill>
                <a:schemeClr val="dk2"/>
              </a:solidFill>
              <a:latin typeface="Calibri"/>
              <a:ea typeface="Calibri"/>
              <a:cs typeface="Calibri"/>
              <a:sym typeface="Calibri"/>
            </a:endParaRPr>
          </a:p>
        </p:txBody>
      </p:sp>
      <p:sp>
        <p:nvSpPr>
          <p:cNvPr id="63" name="Google Shape;63;p8"/>
          <p:cNvSpPr/>
          <p:nvPr/>
        </p:nvSpPr>
        <p:spPr>
          <a:xfrm>
            <a:off x="489261" y="4371950"/>
            <a:ext cx="410332" cy="426894"/>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Agenda Layout">
  <p:cSld name="4_Agenda Layout">
    <p:spTree>
      <p:nvGrpSpPr>
        <p:cNvPr id="64" name="Shape 64"/>
        <p:cNvGrpSpPr/>
        <p:nvPr/>
      </p:nvGrpSpPr>
      <p:grpSpPr>
        <a:xfrm>
          <a:off x="0" y="0"/>
          <a:ext cx="0" cy="0"/>
          <a:chOff x="0" y="0"/>
          <a:chExt cx="0" cy="0"/>
        </a:xfrm>
      </p:grpSpPr>
      <p:sp>
        <p:nvSpPr>
          <p:cNvPr id="65" name="Google Shape;65;p9"/>
          <p:cNvSpPr/>
          <p:nvPr/>
        </p:nvSpPr>
        <p:spPr>
          <a:xfrm>
            <a:off x="-2604" y="0"/>
            <a:ext cx="2931530" cy="5143500"/>
          </a:xfrm>
          <a:prstGeom prst="rect">
            <a:avLst/>
          </a:prstGeom>
          <a:solidFill>
            <a:srgbClr val="1A3E6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6" name="Google Shape;66;p9"/>
          <p:cNvSpPr txBox="1"/>
          <p:nvPr/>
        </p:nvSpPr>
        <p:spPr>
          <a:xfrm>
            <a:off x="2886810" y="4867200"/>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2"/>
                </a:solidFill>
                <a:latin typeface="Arial"/>
                <a:ea typeface="Arial"/>
                <a:cs typeface="Arial"/>
                <a:sym typeface="Arial"/>
              </a:rPr>
              <a:t>© Copyright 2021, ZaranTech LLC. All rights reserved.</a:t>
            </a:r>
            <a:endParaRPr b="1" i="0" sz="1000" u="none" cap="none" strike="noStrike">
              <a:solidFill>
                <a:schemeClr val="dk2"/>
              </a:solidFill>
              <a:latin typeface="Calibri"/>
              <a:ea typeface="Calibri"/>
              <a:cs typeface="Calibri"/>
              <a:sym typeface="Calibri"/>
            </a:endParaRPr>
          </a:p>
        </p:txBody>
      </p:sp>
      <p:pic>
        <p:nvPicPr>
          <p:cNvPr descr="C:\Users\dell\Desktop\Developer 1.png" id="67" name="Google Shape;67;p9"/>
          <p:cNvPicPr preferRelativeResize="0"/>
          <p:nvPr/>
        </p:nvPicPr>
        <p:blipFill rotWithShape="1">
          <a:blip r:embed="rId2">
            <a:alphaModFix/>
          </a:blip>
          <a:srcRect b="0" l="0" r="0" t="0"/>
          <a:stretch/>
        </p:blipFill>
        <p:spPr>
          <a:xfrm>
            <a:off x="500034" y="3569636"/>
            <a:ext cx="1905703" cy="1573864"/>
          </a:xfrm>
          <a:prstGeom prst="rect">
            <a:avLst/>
          </a:prstGeom>
          <a:noFill/>
          <a:ln>
            <a:noFill/>
          </a:ln>
        </p:spPr>
      </p:pic>
      <p:sp>
        <p:nvSpPr>
          <p:cNvPr id="68" name="Google Shape;68;p9"/>
          <p:cNvSpPr/>
          <p:nvPr/>
        </p:nvSpPr>
        <p:spPr>
          <a:xfrm>
            <a:off x="8460432" y="4450206"/>
            <a:ext cx="410332" cy="426894"/>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asic Layout">
  <p:cSld name="3_Basic Layout">
    <p:spTree>
      <p:nvGrpSpPr>
        <p:cNvPr id="69" name="Shape 69"/>
        <p:cNvGrpSpPr/>
        <p:nvPr/>
      </p:nvGrpSpPr>
      <p:grpSpPr>
        <a:xfrm>
          <a:off x="0" y="0"/>
          <a:ext cx="0" cy="0"/>
          <a:chOff x="0" y="0"/>
          <a:chExt cx="0" cy="0"/>
        </a:xfrm>
      </p:grpSpPr>
      <p:sp>
        <p:nvSpPr>
          <p:cNvPr id="70" name="Google Shape;70;p10"/>
          <p:cNvSpPr/>
          <p:nvPr/>
        </p:nvSpPr>
        <p:spPr>
          <a:xfrm>
            <a:off x="0" y="3399842"/>
            <a:ext cx="9144000" cy="174365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 name="Google Shape;71;p10"/>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2" name="Google Shape;72;p10"/>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3" name="Google Shape;73;p10"/>
          <p:cNvSpPr/>
          <p:nvPr/>
        </p:nvSpPr>
        <p:spPr>
          <a:xfrm>
            <a:off x="4043561" y="2859782"/>
            <a:ext cx="1080120" cy="1080120"/>
          </a:xfrm>
          <a:prstGeom prst="ellipse">
            <a:avLst/>
          </a:prstGeom>
          <a:solidFill>
            <a:schemeClr val="accent1"/>
          </a:solidFill>
          <a:ln cap="flat" cmpd="sng" w="635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png" id="74" name="Google Shape;74;p10"/>
          <p:cNvPicPr preferRelativeResize="0"/>
          <p:nvPr/>
        </p:nvPicPr>
        <p:blipFill rotWithShape="1">
          <a:blip r:embed="rId2">
            <a:alphaModFix/>
          </a:blip>
          <a:srcRect b="0" l="0" r="0" t="0"/>
          <a:stretch/>
        </p:blipFill>
        <p:spPr>
          <a:xfrm>
            <a:off x="4408057" y="3010192"/>
            <a:ext cx="351128" cy="77930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spTree>
      <p:nvGrpSpPr>
        <p:cNvPr id="75" name="Shape 75"/>
        <p:cNvGrpSpPr/>
        <p:nvPr/>
      </p:nvGrpSpPr>
      <p:grpSpPr>
        <a:xfrm>
          <a:off x="0" y="0"/>
          <a:ext cx="0" cy="0"/>
          <a:chOff x="0" y="0"/>
          <a:chExt cx="0" cy="0"/>
        </a:xfrm>
      </p:grpSpPr>
      <p:sp>
        <p:nvSpPr>
          <p:cNvPr id="76" name="Google Shape;76;p11"/>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11"/>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8" name="Google Shape;78;p11"/>
          <p:cNvSpPr/>
          <p:nvPr/>
        </p:nvSpPr>
        <p:spPr>
          <a:xfrm>
            <a:off x="0" y="4963500"/>
            <a:ext cx="9144000" cy="18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9" name="Google Shape;79;p11"/>
          <p:cNvSpPr/>
          <p:nvPr/>
        </p:nvSpPr>
        <p:spPr>
          <a:xfrm>
            <a:off x="0" y="0"/>
            <a:ext cx="9144000" cy="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1.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21" Type="http://schemas.openxmlformats.org/officeDocument/2006/relationships/theme" Target="../theme/theme4.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image" Target="../media/image3.pn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7" Type="http://schemas.openxmlformats.org/officeDocument/2006/relationships/slideLayout" Target="../slideLayouts/slideLayout18.xml"/><Relationship Id="rId16" Type="http://schemas.openxmlformats.org/officeDocument/2006/relationships/slideLayout" Target="../slideLayouts/slideLayout17.xml"/><Relationship Id="rId5" Type="http://schemas.openxmlformats.org/officeDocument/2006/relationships/slideLayout" Target="../slideLayouts/slideLayout6.xml"/><Relationship Id="rId19" Type="http://schemas.openxmlformats.org/officeDocument/2006/relationships/slideLayout" Target="../slideLayouts/slideLayout20.xml"/><Relationship Id="rId6" Type="http://schemas.openxmlformats.org/officeDocument/2006/relationships/slideLayout" Target="../slideLayouts/slideLayout7.xml"/><Relationship Id="rId18" Type="http://schemas.openxmlformats.org/officeDocument/2006/relationships/slideLayout" Target="../slideLayouts/slideLayout19.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 name="Shape 19"/>
        <p:cNvGrpSpPr/>
        <p:nvPr/>
      </p:nvGrpSpPr>
      <p:grpSpPr>
        <a:xfrm>
          <a:off x="0" y="0"/>
          <a:ext cx="0" cy="0"/>
          <a:chOff x="0" y="0"/>
          <a:chExt cx="0" cy="0"/>
        </a:xfrm>
      </p:grpSpPr>
      <p:pic>
        <p:nvPicPr>
          <p:cNvPr id="20" name="Google Shape;20;p4"/>
          <p:cNvPicPr preferRelativeResize="0"/>
          <p:nvPr/>
        </p:nvPicPr>
        <p:blipFill rotWithShape="1">
          <a:blip r:embed="rId1">
            <a:alphaModFix/>
          </a:blip>
          <a:srcRect b="0" l="0" r="0" t="0"/>
          <a:stretch/>
        </p:blipFill>
        <p:spPr>
          <a:xfrm>
            <a:off x="152400" y="-831321"/>
            <a:ext cx="8915400" cy="674846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youtube.com/user/ZaranTech" TargetMode="Externa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9" name="Shape 159"/>
        <p:cNvGrpSpPr/>
        <p:nvPr/>
      </p:nvGrpSpPr>
      <p:grpSpPr>
        <a:xfrm>
          <a:off x="0" y="0"/>
          <a:ext cx="0" cy="0"/>
          <a:chOff x="0" y="0"/>
          <a:chExt cx="0" cy="0"/>
        </a:xfrm>
      </p:grpSpPr>
      <p:sp>
        <p:nvSpPr>
          <p:cNvPr id="160" name="Google Shape;160;p26"/>
          <p:cNvSpPr txBox="1"/>
          <p:nvPr>
            <p:ph idx="1" type="body"/>
          </p:nvPr>
        </p:nvSpPr>
        <p:spPr>
          <a:xfrm>
            <a:off x="3408824" y="2822274"/>
            <a:ext cx="5735176" cy="63367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b="1" lang="en-US" sz="2800">
                <a:latin typeface="Calibri"/>
                <a:ea typeface="Calibri"/>
                <a:cs typeface="Calibri"/>
                <a:sym typeface="Calibri"/>
              </a:rPr>
              <a:t>Additional Topics (ABAP CDS And GIT Hub)</a:t>
            </a:r>
            <a:endParaRPr b="1" sz="2800">
              <a:latin typeface="Calibri"/>
              <a:ea typeface="Calibri"/>
              <a:cs typeface="Calibri"/>
              <a:sym typeface="Calibri"/>
            </a:endParaRPr>
          </a:p>
        </p:txBody>
      </p:sp>
      <p:pic>
        <p:nvPicPr>
          <p:cNvPr descr="D:\Saji\ZaranTech Logo\ZaranTech-White-Logo.png" id="161" name="Google Shape;161;p26"/>
          <p:cNvPicPr preferRelativeResize="0"/>
          <p:nvPr/>
        </p:nvPicPr>
        <p:blipFill rotWithShape="1">
          <a:blip r:embed="rId3">
            <a:alphaModFix/>
          </a:blip>
          <a:srcRect b="0" l="0" r="0" t="0"/>
          <a:stretch/>
        </p:blipFill>
        <p:spPr>
          <a:xfrm>
            <a:off x="7380312" y="123478"/>
            <a:ext cx="1584176" cy="427728"/>
          </a:xfrm>
          <a:prstGeom prst="rect">
            <a:avLst/>
          </a:prstGeom>
          <a:noFill/>
          <a:ln>
            <a:noFill/>
          </a:ln>
        </p:spPr>
      </p:pic>
      <p:cxnSp>
        <p:nvCxnSpPr>
          <p:cNvPr id="162" name="Google Shape;162;p26"/>
          <p:cNvCxnSpPr/>
          <p:nvPr/>
        </p:nvCxnSpPr>
        <p:spPr>
          <a:xfrm flipH="1">
            <a:off x="3503745" y="2656114"/>
            <a:ext cx="4845598" cy="2332"/>
          </a:xfrm>
          <a:prstGeom prst="straightConnector1">
            <a:avLst/>
          </a:prstGeom>
          <a:noFill/>
          <a:ln cap="flat" cmpd="sng" w="38100">
            <a:solidFill>
              <a:srgbClr val="F0C712"/>
            </a:solidFill>
            <a:prstDash val="solid"/>
            <a:round/>
            <a:headEnd len="sm" w="sm" type="none"/>
            <a:tailEnd len="sm" w="sm" type="none"/>
          </a:ln>
        </p:spPr>
      </p:cxnSp>
      <p:grpSp>
        <p:nvGrpSpPr>
          <p:cNvPr id="163" name="Google Shape;163;p26"/>
          <p:cNvGrpSpPr/>
          <p:nvPr/>
        </p:nvGrpSpPr>
        <p:grpSpPr>
          <a:xfrm>
            <a:off x="3493562" y="3586526"/>
            <a:ext cx="3313886" cy="307777"/>
            <a:chOff x="3558363" y="3704133"/>
            <a:chExt cx="3313886" cy="307777"/>
          </a:xfrm>
        </p:grpSpPr>
        <p:sp>
          <p:nvSpPr>
            <p:cNvPr id="164" name="Google Shape;164;p26"/>
            <p:cNvSpPr txBox="1"/>
            <p:nvPr/>
          </p:nvSpPr>
          <p:spPr>
            <a:xfrm>
              <a:off x="3847913" y="3704133"/>
              <a:ext cx="3024336"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www.zarantech.com </a:t>
              </a:r>
              <a:endParaRPr b="0" i="0" sz="1400" u="none" cap="none" strike="noStrike">
                <a:solidFill>
                  <a:srgbClr val="000000"/>
                </a:solidFill>
                <a:latin typeface="Arial"/>
                <a:ea typeface="Arial"/>
                <a:cs typeface="Arial"/>
                <a:sym typeface="Arial"/>
              </a:endParaRPr>
            </a:p>
          </p:txBody>
        </p:sp>
        <p:sp>
          <p:nvSpPr>
            <p:cNvPr id="165" name="Google Shape;165;p26"/>
            <p:cNvSpPr/>
            <p:nvPr/>
          </p:nvSpPr>
          <p:spPr>
            <a:xfrm>
              <a:off x="3558363" y="3744704"/>
              <a:ext cx="276792" cy="267206"/>
            </a:xfrm>
            <a:custGeom>
              <a:rect b="b" l="l" r="r" t="t"/>
              <a:pathLst>
                <a:path extrusionOk="0" h="634" w="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66" name="Google Shape;166;p26"/>
          <p:cNvSpPr txBox="1"/>
          <p:nvPr>
            <p:ph idx="1" type="body"/>
          </p:nvPr>
        </p:nvSpPr>
        <p:spPr>
          <a:xfrm>
            <a:off x="4712257" y="1656957"/>
            <a:ext cx="4570908" cy="46157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000"/>
              <a:buNone/>
            </a:pPr>
            <a:r>
              <a:rPr b="1" lang="en-US" sz="3000">
                <a:latin typeface="Calibri"/>
                <a:ea typeface="Calibri"/>
                <a:cs typeface="Calibri"/>
                <a:sym typeface="Calibri"/>
              </a:rPr>
              <a:t>SAP </a:t>
            </a:r>
            <a:r>
              <a:rPr b="1" lang="en-US" sz="3000">
                <a:solidFill>
                  <a:srgbClr val="FFC000"/>
                </a:solidFill>
                <a:latin typeface="Calibri"/>
                <a:ea typeface="Calibri"/>
                <a:cs typeface="Calibri"/>
                <a:sym typeface="Calibri"/>
              </a:rPr>
              <a:t>UI5 FIORI</a:t>
            </a:r>
            <a:endParaRPr b="1" sz="3000">
              <a:solidFill>
                <a:srgbClr val="FFC000"/>
              </a:solidFill>
              <a:latin typeface="Calibri"/>
              <a:ea typeface="Calibri"/>
              <a:cs typeface="Calibri"/>
              <a:sym typeface="Calibri"/>
            </a:endParaRPr>
          </a:p>
        </p:txBody>
      </p:sp>
      <p:sp>
        <p:nvSpPr>
          <p:cNvPr id="167" name="Google Shape;167;p26"/>
          <p:cNvSpPr txBox="1"/>
          <p:nvPr/>
        </p:nvSpPr>
        <p:spPr>
          <a:xfrm>
            <a:off x="10943" y="4834503"/>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Arial"/>
                <a:ea typeface="Arial"/>
                <a:cs typeface="Arial"/>
                <a:sym typeface="Arial"/>
              </a:rPr>
              <a:t>© Copyright 2021, ZaranTech LLC. All rights reserved.</a:t>
            </a:r>
            <a:endParaRPr b="1" i="0" sz="1000" u="none" cap="none" strike="noStrike">
              <a:solidFill>
                <a:schemeClr val="lt1"/>
              </a:solidFill>
              <a:latin typeface="Calibri"/>
              <a:ea typeface="Calibri"/>
              <a:cs typeface="Calibri"/>
              <a:sym typeface="Calibri"/>
            </a:endParaRPr>
          </a:p>
        </p:txBody>
      </p:sp>
      <p:sp>
        <p:nvSpPr>
          <p:cNvPr id="168" name="Google Shape;168;p26"/>
          <p:cNvSpPr/>
          <p:nvPr/>
        </p:nvSpPr>
        <p:spPr>
          <a:xfrm>
            <a:off x="3671765" y="1501004"/>
            <a:ext cx="735077" cy="838200"/>
          </a:xfrm>
          <a:prstGeom prst="ellipse">
            <a:avLst/>
          </a:prstGeom>
          <a:solidFill>
            <a:schemeClr val="dk2"/>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69" name="Google Shape;169;p26"/>
          <p:cNvPicPr preferRelativeResize="0"/>
          <p:nvPr/>
        </p:nvPicPr>
        <p:blipFill rotWithShape="1">
          <a:blip r:embed="rId4">
            <a:alphaModFix/>
          </a:blip>
          <a:srcRect b="0" l="0" r="0" t="0"/>
          <a:stretch/>
        </p:blipFill>
        <p:spPr>
          <a:xfrm>
            <a:off x="3493562" y="1254167"/>
            <a:ext cx="1201016" cy="120101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35"/>
          <p:cNvPicPr preferRelativeResize="0"/>
          <p:nvPr/>
        </p:nvPicPr>
        <p:blipFill rotWithShape="1">
          <a:blip r:embed="rId3">
            <a:alphaModFix/>
          </a:blip>
          <a:srcRect b="0" l="0" r="0" t="0"/>
          <a:stretch/>
        </p:blipFill>
        <p:spPr>
          <a:xfrm>
            <a:off x="5202798" y="870154"/>
            <a:ext cx="3227614" cy="3227614"/>
          </a:xfrm>
          <a:prstGeom prst="rect">
            <a:avLst/>
          </a:prstGeom>
          <a:noFill/>
          <a:ln>
            <a:noFill/>
          </a:ln>
        </p:spPr>
      </p:pic>
      <p:sp>
        <p:nvSpPr>
          <p:cNvPr id="276" name="Google Shape;276;p35"/>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277" name="Google Shape;277;p35"/>
          <p:cNvGrpSpPr/>
          <p:nvPr/>
        </p:nvGrpSpPr>
        <p:grpSpPr>
          <a:xfrm>
            <a:off x="790595" y="182997"/>
            <a:ext cx="7744152" cy="576064"/>
            <a:chOff x="1807966" y="192612"/>
            <a:chExt cx="6588224" cy="576064"/>
          </a:xfrm>
        </p:grpSpPr>
        <p:sp>
          <p:nvSpPr>
            <p:cNvPr id="278" name="Google Shape;278;p35"/>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CDS Views</a:t>
              </a:r>
              <a:endParaRPr b="0" i="0" sz="2600" u="none" cap="none" strike="noStrike">
                <a:solidFill>
                  <a:schemeClr val="dk2"/>
                </a:solidFill>
                <a:latin typeface="Arial"/>
                <a:ea typeface="Arial"/>
                <a:cs typeface="Arial"/>
                <a:sym typeface="Arial"/>
              </a:endParaRPr>
            </a:p>
          </p:txBody>
        </p:sp>
        <p:cxnSp>
          <p:nvCxnSpPr>
            <p:cNvPr id="279" name="Google Shape;279;p35"/>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280" name="Google Shape;280;p35"/>
          <p:cNvPicPr preferRelativeResize="0"/>
          <p:nvPr/>
        </p:nvPicPr>
        <p:blipFill rotWithShape="1">
          <a:blip r:embed="rId4">
            <a:alphaModFix/>
          </a:blip>
          <a:srcRect b="0" l="0" r="0" t="0"/>
          <a:stretch/>
        </p:blipFill>
        <p:spPr>
          <a:xfrm>
            <a:off x="7514157" y="155456"/>
            <a:ext cx="1460500" cy="358775"/>
          </a:xfrm>
          <a:prstGeom prst="rect">
            <a:avLst/>
          </a:prstGeom>
          <a:noFill/>
          <a:ln>
            <a:noFill/>
          </a:ln>
        </p:spPr>
      </p:pic>
      <p:sp>
        <p:nvSpPr>
          <p:cNvPr id="281" name="Google Shape;281;p35"/>
          <p:cNvSpPr txBox="1"/>
          <p:nvPr/>
        </p:nvSpPr>
        <p:spPr>
          <a:xfrm>
            <a:off x="8327574" y="4453692"/>
            <a:ext cx="672997"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fld id="{00000000-1234-1234-1234-123412341234}" type="slidenum">
              <a:rPr b="1" i="0" lang="en-US" sz="1600" u="none" cap="none" strike="noStrike">
                <a:solidFill>
                  <a:schemeClr val="lt1"/>
                </a:solidFill>
                <a:latin typeface="Calibri"/>
                <a:ea typeface="Calibri"/>
                <a:cs typeface="Calibri"/>
                <a:sym typeface="Calibri"/>
              </a:rPr>
              <a:t>‹#›</a:t>
            </a:fld>
            <a:endParaRPr b="0" i="0" sz="1600" u="none" cap="none" strike="noStrike">
              <a:solidFill>
                <a:schemeClr val="lt1"/>
              </a:solidFill>
              <a:latin typeface="Calibri"/>
              <a:ea typeface="Calibri"/>
              <a:cs typeface="Calibri"/>
              <a:sym typeface="Calibri"/>
            </a:endParaRPr>
          </a:p>
        </p:txBody>
      </p:sp>
      <p:sp>
        <p:nvSpPr>
          <p:cNvPr id="282" name="Google Shape;282;p35"/>
          <p:cNvSpPr/>
          <p:nvPr/>
        </p:nvSpPr>
        <p:spPr>
          <a:xfrm>
            <a:off x="250372" y="1001276"/>
            <a:ext cx="5105400" cy="320758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529"/>
            </a:srgbClr>
          </a:solid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b="0" i="0" lang="en-US" sz="1600" u="none" cap="none" strike="noStrike">
                <a:solidFill>
                  <a:schemeClr val="dk1"/>
                </a:solidFill>
                <a:latin typeface="Calibri"/>
                <a:ea typeface="Calibri"/>
                <a:cs typeface="Calibri"/>
                <a:sym typeface="Calibri"/>
              </a:rPr>
              <a:t>The Core Data Services comprise a family of domain-specific languages which serve as a common core model for all stacks on top:</a:t>
            </a:r>
            <a:endParaRPr/>
          </a:p>
          <a:p>
            <a:pPr indent="-285750" lvl="0" marL="285750" marR="0" rtl="0" algn="l">
              <a:lnSpc>
                <a:spcPct val="150000"/>
              </a:lnSpc>
              <a:spcBef>
                <a:spcPts val="0"/>
              </a:spcBef>
              <a:spcAft>
                <a:spcPts val="0"/>
              </a:spcAft>
              <a:buClr>
                <a:srgbClr val="000000"/>
              </a:buClr>
              <a:buSzPts val="1800"/>
              <a:buFont typeface="Arial"/>
              <a:buChar char="•"/>
            </a:pPr>
            <a:r>
              <a:rPr b="1" i="0" lang="en-US" sz="1600" u="none" cap="none" strike="noStrike">
                <a:solidFill>
                  <a:schemeClr val="dk1"/>
                </a:solidFill>
                <a:latin typeface="Calibri"/>
                <a:ea typeface="Calibri"/>
                <a:cs typeface="Calibri"/>
                <a:sym typeface="Calibri"/>
              </a:rPr>
              <a:t>The Data Definition Language (DDL) </a:t>
            </a:r>
            <a:r>
              <a:rPr b="0" i="0" lang="en-US" sz="1600" u="none" cap="none" strike="noStrike">
                <a:solidFill>
                  <a:schemeClr val="dk1"/>
                </a:solidFill>
                <a:latin typeface="Calibri"/>
                <a:ea typeface="Calibri"/>
                <a:cs typeface="Calibri"/>
                <a:sym typeface="Calibri"/>
              </a:rPr>
              <a:t>for defining semantically rich domain data models which can be further enriched through Annotations.</a:t>
            </a:r>
            <a:endParaRPr/>
          </a:p>
          <a:p>
            <a:pPr indent="-285750" lvl="0" marL="285750" marR="0" rtl="0" algn="l">
              <a:lnSpc>
                <a:spcPct val="150000"/>
              </a:lnSpc>
              <a:spcBef>
                <a:spcPts val="0"/>
              </a:spcBef>
              <a:spcAft>
                <a:spcPts val="0"/>
              </a:spcAft>
              <a:buClr>
                <a:srgbClr val="000000"/>
              </a:buClr>
              <a:buSzPts val="1800"/>
              <a:buFont typeface="Arial"/>
              <a:buChar char="•"/>
            </a:pPr>
            <a:r>
              <a:rPr b="1" i="0" lang="en-US" sz="1600" u="none" cap="none" strike="noStrike">
                <a:solidFill>
                  <a:schemeClr val="dk1"/>
                </a:solidFill>
                <a:latin typeface="Calibri"/>
                <a:ea typeface="Calibri"/>
                <a:cs typeface="Calibri"/>
                <a:sym typeface="Calibri"/>
              </a:rPr>
              <a:t>The Query Language (QL)</a:t>
            </a:r>
            <a:r>
              <a:rPr b="0" i="0" lang="en-US" sz="1600" u="none" cap="none" strike="noStrike">
                <a:solidFill>
                  <a:schemeClr val="dk1"/>
                </a:solidFill>
                <a:latin typeface="Calibri"/>
                <a:ea typeface="Calibri"/>
                <a:cs typeface="Calibri"/>
                <a:sym typeface="Calibri"/>
              </a:rPr>
              <a:t> for conveniently and efficiently reading data based on data models as well as for defining views within data models.</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6"/>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288" name="Google Shape;288;p36"/>
          <p:cNvGrpSpPr/>
          <p:nvPr/>
        </p:nvGrpSpPr>
        <p:grpSpPr>
          <a:xfrm>
            <a:off x="790595" y="182997"/>
            <a:ext cx="7744152" cy="576064"/>
            <a:chOff x="1807966" y="192612"/>
            <a:chExt cx="6588224" cy="576064"/>
          </a:xfrm>
        </p:grpSpPr>
        <p:sp>
          <p:nvSpPr>
            <p:cNvPr id="289" name="Google Shape;289;p36"/>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CDS Views</a:t>
              </a:r>
              <a:endParaRPr/>
            </a:p>
          </p:txBody>
        </p:sp>
        <p:cxnSp>
          <p:nvCxnSpPr>
            <p:cNvPr id="290" name="Google Shape;290;p36"/>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291" name="Google Shape;291;p36"/>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292" name="Google Shape;292;p36"/>
          <p:cNvSpPr txBox="1"/>
          <p:nvPr/>
        </p:nvSpPr>
        <p:spPr>
          <a:xfrm>
            <a:off x="8349343" y="4453692"/>
            <a:ext cx="662112"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fld id="{00000000-1234-1234-1234-123412341234}" type="slidenum">
              <a:rPr b="1" i="0" lang="en-US" sz="1600" u="none" cap="none" strike="noStrike">
                <a:solidFill>
                  <a:schemeClr val="lt1"/>
                </a:solidFill>
                <a:latin typeface="Calibri"/>
                <a:ea typeface="Calibri"/>
                <a:cs typeface="Calibri"/>
                <a:sym typeface="Calibri"/>
              </a:rPr>
              <a:t>‹#›</a:t>
            </a:fld>
            <a:endParaRPr b="0" i="0" sz="1600" u="none" cap="none" strike="noStrike">
              <a:solidFill>
                <a:schemeClr val="lt1"/>
              </a:solidFill>
              <a:latin typeface="Calibri"/>
              <a:ea typeface="Calibri"/>
              <a:cs typeface="Calibri"/>
              <a:sym typeface="Calibri"/>
            </a:endParaRPr>
          </a:p>
        </p:txBody>
      </p:sp>
      <p:sp>
        <p:nvSpPr>
          <p:cNvPr id="293" name="Google Shape;293;p36"/>
          <p:cNvSpPr/>
          <p:nvPr/>
        </p:nvSpPr>
        <p:spPr>
          <a:xfrm>
            <a:off x="446313" y="924928"/>
            <a:ext cx="8262258" cy="363618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529"/>
            </a:srgbClr>
          </a:solidFill>
          <a:ln>
            <a:noFill/>
          </a:ln>
        </p:spPr>
        <p:txBody>
          <a:bodyPr anchorCtr="0" anchor="t" bIns="0" lIns="0" spcFirstLastPara="1" rIns="0" wrap="square" tIns="0">
            <a:noAutofit/>
          </a:bodyPr>
          <a:lstStyle/>
          <a:p>
            <a:pPr indent="-285750" lvl="0" marL="285750" marR="0" rtl="0" algn="l">
              <a:lnSpc>
                <a:spcPct val="150000"/>
              </a:lnSpc>
              <a:spcBef>
                <a:spcPts val="0"/>
              </a:spcBef>
              <a:spcAft>
                <a:spcPts val="0"/>
              </a:spcAft>
              <a:buClr>
                <a:srgbClr val="000000"/>
              </a:buClr>
              <a:buSzPts val="1800"/>
              <a:buFont typeface="Arial"/>
              <a:buChar char="•"/>
            </a:pPr>
            <a:r>
              <a:rPr b="1" i="0" lang="en-US" sz="1600" u="none" cap="none" strike="noStrike">
                <a:solidFill>
                  <a:schemeClr val="dk1"/>
                </a:solidFill>
                <a:latin typeface="Calibri"/>
                <a:ea typeface="Calibri"/>
                <a:cs typeface="Calibri"/>
                <a:sym typeface="Calibri"/>
              </a:rPr>
              <a:t>The Expression Language (EL) </a:t>
            </a:r>
            <a:r>
              <a:rPr b="0" i="0" lang="en-US" sz="1600" u="none" cap="none" strike="noStrike">
                <a:solidFill>
                  <a:schemeClr val="dk1"/>
                </a:solidFill>
                <a:latin typeface="Calibri"/>
                <a:ea typeface="Calibri"/>
                <a:cs typeface="Calibri"/>
                <a:sym typeface="Calibri"/>
              </a:rPr>
              <a:t>for specifying calculated fields, default values, constraints, etc. within queries as well as for elements in data models.</a:t>
            </a:r>
            <a:endParaRPr/>
          </a:p>
          <a:p>
            <a:pPr indent="-285750" lvl="0" marL="285750" marR="0" rtl="0" algn="l">
              <a:lnSpc>
                <a:spcPct val="150000"/>
              </a:lnSpc>
              <a:spcBef>
                <a:spcPts val="0"/>
              </a:spcBef>
              <a:spcAft>
                <a:spcPts val="0"/>
              </a:spcAft>
              <a:buClr>
                <a:srgbClr val="000000"/>
              </a:buClr>
              <a:buSzPts val="1800"/>
              <a:buFont typeface="Arial"/>
              <a:buChar char="•"/>
            </a:pPr>
            <a:r>
              <a:rPr b="1" i="0" lang="en-US" sz="1600" u="none" cap="none" strike="noStrike">
                <a:solidFill>
                  <a:schemeClr val="dk1"/>
                </a:solidFill>
                <a:latin typeface="Calibri"/>
                <a:ea typeface="Calibri"/>
                <a:cs typeface="Calibri"/>
                <a:sym typeface="Calibri"/>
              </a:rPr>
              <a:t>The Virtual Data Model (VDM) </a:t>
            </a:r>
            <a:r>
              <a:rPr b="0" i="0" lang="en-US" sz="1600" u="none" cap="none" strike="noStrike">
                <a:solidFill>
                  <a:schemeClr val="dk1"/>
                </a:solidFill>
                <a:latin typeface="Calibri"/>
                <a:ea typeface="Calibri"/>
                <a:cs typeface="Calibri"/>
                <a:sym typeface="Calibri"/>
              </a:rPr>
              <a:t>is a structured representation of CDS views and follows consistent modeling rules. </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It provides direct access to SAP business data using standard SQL or OData requests.</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7"/>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299" name="Google Shape;299;p37"/>
          <p:cNvGrpSpPr/>
          <p:nvPr/>
        </p:nvGrpSpPr>
        <p:grpSpPr>
          <a:xfrm>
            <a:off x="790595" y="182997"/>
            <a:ext cx="7744152" cy="576064"/>
            <a:chOff x="1807966" y="192612"/>
            <a:chExt cx="6588224" cy="576064"/>
          </a:xfrm>
        </p:grpSpPr>
        <p:sp>
          <p:nvSpPr>
            <p:cNvPr id="300" name="Google Shape;300;p37"/>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JavaScript Promises</a:t>
              </a:r>
              <a:endParaRPr b="0" i="0" sz="2600" u="none" cap="none" strike="noStrike">
                <a:solidFill>
                  <a:schemeClr val="dk2"/>
                </a:solidFill>
                <a:latin typeface="Arial"/>
                <a:ea typeface="Arial"/>
                <a:cs typeface="Arial"/>
                <a:sym typeface="Arial"/>
              </a:endParaRPr>
            </a:p>
          </p:txBody>
        </p:sp>
        <p:cxnSp>
          <p:nvCxnSpPr>
            <p:cNvPr id="301" name="Google Shape;301;p37"/>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302" name="Google Shape;302;p37"/>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303" name="Google Shape;303;p37"/>
          <p:cNvSpPr txBox="1"/>
          <p:nvPr/>
        </p:nvSpPr>
        <p:spPr>
          <a:xfrm>
            <a:off x="411333" y="1111627"/>
            <a:ext cx="8373437" cy="83099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600" u="none" cap="none" strike="noStrike">
                <a:solidFill>
                  <a:srgbClr val="000000"/>
                </a:solidFill>
                <a:latin typeface="Calibri"/>
                <a:ea typeface="Calibri"/>
                <a:cs typeface="Calibri"/>
                <a:sym typeface="Calibri"/>
              </a:rPr>
              <a:t>JavaScript Promise Object: </a:t>
            </a:r>
            <a:r>
              <a:rPr b="0" i="0" lang="en-US" sz="1600" u="none" cap="none" strike="noStrike">
                <a:solidFill>
                  <a:srgbClr val="000000"/>
                </a:solidFill>
                <a:latin typeface="Calibri"/>
                <a:ea typeface="Calibri"/>
                <a:cs typeface="Calibri"/>
                <a:sym typeface="Calibri"/>
              </a:rPr>
              <a:t>A JavaScript Promise object contains both the producing code and calls to the consuming code</a:t>
            </a:r>
            <a:endParaRPr b="0" i="0" sz="1600" u="none" cap="none" strike="noStrike">
              <a:solidFill>
                <a:srgbClr val="000000"/>
              </a:solidFill>
              <a:latin typeface="Calibri"/>
              <a:ea typeface="Calibri"/>
              <a:cs typeface="Calibri"/>
              <a:sym typeface="Calibri"/>
            </a:endParaRPr>
          </a:p>
        </p:txBody>
      </p:sp>
      <p:pic>
        <p:nvPicPr>
          <p:cNvPr id="304" name="Google Shape;304;p37"/>
          <p:cNvPicPr preferRelativeResize="0"/>
          <p:nvPr/>
        </p:nvPicPr>
        <p:blipFill rotWithShape="1">
          <a:blip r:embed="rId4">
            <a:alphaModFix/>
          </a:blip>
          <a:srcRect b="0" l="0" r="0" t="0"/>
          <a:stretch/>
        </p:blipFill>
        <p:spPr>
          <a:xfrm>
            <a:off x="534849" y="2045689"/>
            <a:ext cx="6475551" cy="2580739"/>
          </a:xfrm>
          <a:prstGeom prst="rect">
            <a:avLst/>
          </a:prstGeom>
          <a:noFill/>
          <a:ln>
            <a:noFill/>
          </a:ln>
        </p:spPr>
      </p:pic>
      <p:sp>
        <p:nvSpPr>
          <p:cNvPr id="305" name="Google Shape;305;p37"/>
          <p:cNvSpPr txBox="1"/>
          <p:nvPr/>
        </p:nvSpPr>
        <p:spPr>
          <a:xfrm>
            <a:off x="8349343" y="4453692"/>
            <a:ext cx="662112"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12</a:t>
            </a:r>
            <a:endParaRPr b="0" i="0" sz="1600" u="none" cap="none" strike="noStrike">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8"/>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311" name="Google Shape;311;p38"/>
          <p:cNvGrpSpPr/>
          <p:nvPr/>
        </p:nvGrpSpPr>
        <p:grpSpPr>
          <a:xfrm>
            <a:off x="790595" y="182997"/>
            <a:ext cx="7744152" cy="576064"/>
            <a:chOff x="1807966" y="192612"/>
            <a:chExt cx="6588224" cy="576064"/>
          </a:xfrm>
        </p:grpSpPr>
        <p:sp>
          <p:nvSpPr>
            <p:cNvPr id="312" name="Google Shape;312;p38"/>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JavaScript Promises</a:t>
              </a:r>
              <a:endParaRPr b="0" i="0" sz="2600" u="none" cap="none" strike="noStrike">
                <a:solidFill>
                  <a:schemeClr val="dk2"/>
                </a:solidFill>
                <a:latin typeface="Arial"/>
                <a:ea typeface="Arial"/>
                <a:cs typeface="Arial"/>
                <a:sym typeface="Arial"/>
              </a:endParaRPr>
            </a:p>
          </p:txBody>
        </p:sp>
        <p:cxnSp>
          <p:nvCxnSpPr>
            <p:cNvPr id="313" name="Google Shape;313;p38"/>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314" name="Google Shape;314;p38"/>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315" name="Google Shape;315;p38"/>
          <p:cNvSpPr txBox="1"/>
          <p:nvPr/>
        </p:nvSpPr>
        <p:spPr>
          <a:xfrm>
            <a:off x="411333" y="1111627"/>
            <a:ext cx="8373437" cy="304698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600" u="none" cap="none" strike="noStrike">
                <a:solidFill>
                  <a:srgbClr val="000000"/>
                </a:solidFill>
                <a:latin typeface="Calibri"/>
                <a:ea typeface="Calibri"/>
                <a:cs typeface="Calibri"/>
                <a:sym typeface="Calibri"/>
              </a:rPr>
              <a:t>Promise Object Properties: </a:t>
            </a:r>
            <a:r>
              <a:rPr b="0" i="0" lang="en-US" sz="1600" u="none" cap="none" strike="noStrike">
                <a:solidFill>
                  <a:srgbClr val="000000"/>
                </a:solidFill>
                <a:latin typeface="Calibri"/>
                <a:ea typeface="Calibri"/>
                <a:cs typeface="Calibri"/>
                <a:sym typeface="Calibri"/>
              </a:rPr>
              <a:t>A JavaScript Promise object can be:</a:t>
            </a:r>
            <a:endParaRPr b="0" i="0" sz="16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Calibri"/>
                <a:ea typeface="Calibri"/>
                <a:cs typeface="Calibri"/>
                <a:sym typeface="Calibri"/>
              </a:rPr>
              <a:t>Pending</a:t>
            </a:r>
            <a:endParaRPr/>
          </a:p>
          <a:p>
            <a:pPr indent="-342900" lvl="0" marL="342900" marR="0" rtl="0" algn="l">
              <a:lnSpc>
                <a:spcPct val="15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Calibri"/>
                <a:ea typeface="Calibri"/>
                <a:cs typeface="Calibri"/>
                <a:sym typeface="Calibri"/>
              </a:rPr>
              <a:t>Fulfilled</a:t>
            </a:r>
            <a:endParaRPr/>
          </a:p>
          <a:p>
            <a:pPr indent="-342900" lvl="0" marL="342900" marR="0" rtl="0" algn="l">
              <a:lnSpc>
                <a:spcPct val="15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Calibri"/>
                <a:ea typeface="Calibri"/>
                <a:cs typeface="Calibri"/>
                <a:sym typeface="Calibri"/>
              </a:rPr>
              <a:t>Rejected</a:t>
            </a:r>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The Promise object supports two properties: state and result.</a:t>
            </a:r>
            <a:endParaRPr b="0" i="0" sz="1600" u="none" cap="none" strike="noStrike">
              <a:solidFill>
                <a:srgbClr val="000000"/>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While a Promise object is "pending" (working), the result is undefined.</a:t>
            </a:r>
            <a:endParaRPr b="0" i="0" sz="1600" u="none" cap="none" strike="noStrike">
              <a:solidFill>
                <a:srgbClr val="000000"/>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When a Promise object is "fulfilled", the result is a value.</a:t>
            </a:r>
            <a:endParaRPr b="0" i="0" sz="1600" u="none" cap="none" strike="noStrike">
              <a:solidFill>
                <a:srgbClr val="000000"/>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When a Promise object is "rejected", the result is an error object.</a:t>
            </a:r>
            <a:endParaRPr/>
          </a:p>
        </p:txBody>
      </p:sp>
      <p:sp>
        <p:nvSpPr>
          <p:cNvPr id="316" name="Google Shape;316;p38"/>
          <p:cNvSpPr txBox="1"/>
          <p:nvPr/>
        </p:nvSpPr>
        <p:spPr>
          <a:xfrm>
            <a:off x="8349343" y="4453692"/>
            <a:ext cx="662112"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13</a:t>
            </a:r>
            <a:endParaRPr b="1" i="0" sz="1600" u="none" cap="none" strike="noStrik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9"/>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322" name="Google Shape;322;p39"/>
          <p:cNvGrpSpPr/>
          <p:nvPr/>
        </p:nvGrpSpPr>
        <p:grpSpPr>
          <a:xfrm>
            <a:off x="790595" y="182997"/>
            <a:ext cx="7744152" cy="576064"/>
            <a:chOff x="1807966" y="192612"/>
            <a:chExt cx="6588224" cy="576064"/>
          </a:xfrm>
        </p:grpSpPr>
        <p:sp>
          <p:nvSpPr>
            <p:cNvPr id="323" name="Google Shape;323;p39"/>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JavaScript Promises</a:t>
              </a:r>
              <a:endParaRPr b="0" i="0" sz="2600" u="none" cap="none" strike="noStrike">
                <a:solidFill>
                  <a:schemeClr val="dk2"/>
                </a:solidFill>
                <a:latin typeface="Arial"/>
                <a:ea typeface="Arial"/>
                <a:cs typeface="Arial"/>
                <a:sym typeface="Arial"/>
              </a:endParaRPr>
            </a:p>
          </p:txBody>
        </p:sp>
        <p:cxnSp>
          <p:nvCxnSpPr>
            <p:cNvPr id="324" name="Google Shape;324;p39"/>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325" name="Google Shape;325;p39"/>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pic>
        <p:nvPicPr>
          <p:cNvPr id="326" name="Google Shape;326;p39"/>
          <p:cNvPicPr preferRelativeResize="0"/>
          <p:nvPr/>
        </p:nvPicPr>
        <p:blipFill rotWithShape="1">
          <a:blip r:embed="rId4">
            <a:alphaModFix/>
          </a:blip>
          <a:srcRect b="0" l="0" r="0" t="0"/>
          <a:stretch/>
        </p:blipFill>
        <p:spPr>
          <a:xfrm>
            <a:off x="385359" y="1028516"/>
            <a:ext cx="7713612" cy="3507343"/>
          </a:xfrm>
          <a:prstGeom prst="rect">
            <a:avLst/>
          </a:prstGeom>
          <a:noFill/>
          <a:ln>
            <a:noFill/>
          </a:ln>
        </p:spPr>
      </p:pic>
      <p:sp>
        <p:nvSpPr>
          <p:cNvPr id="327" name="Google Shape;327;p39"/>
          <p:cNvSpPr txBox="1"/>
          <p:nvPr/>
        </p:nvSpPr>
        <p:spPr>
          <a:xfrm>
            <a:off x="8349343" y="4453692"/>
            <a:ext cx="662112"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14</a:t>
            </a:r>
            <a:endParaRPr b="0" i="0" sz="1600" u="none" cap="none" strike="noStrike">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0"/>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333" name="Google Shape;333;p40"/>
          <p:cNvGrpSpPr/>
          <p:nvPr/>
        </p:nvGrpSpPr>
        <p:grpSpPr>
          <a:xfrm>
            <a:off x="790595" y="182997"/>
            <a:ext cx="7744152" cy="576064"/>
            <a:chOff x="1807966" y="192612"/>
            <a:chExt cx="6588224" cy="576064"/>
          </a:xfrm>
        </p:grpSpPr>
        <p:sp>
          <p:nvSpPr>
            <p:cNvPr id="334" name="Google Shape;334;p40"/>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How To Use Promises</a:t>
              </a:r>
              <a:endParaRPr b="0" i="0" sz="2600" u="none" cap="none" strike="noStrike">
                <a:solidFill>
                  <a:schemeClr val="dk2"/>
                </a:solidFill>
                <a:latin typeface="Arial"/>
                <a:ea typeface="Arial"/>
                <a:cs typeface="Arial"/>
                <a:sym typeface="Arial"/>
              </a:endParaRPr>
            </a:p>
          </p:txBody>
        </p:sp>
        <p:cxnSp>
          <p:nvCxnSpPr>
            <p:cNvPr id="335" name="Google Shape;335;p40"/>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336" name="Google Shape;336;p40"/>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pic>
        <p:nvPicPr>
          <p:cNvPr id="337" name="Google Shape;337;p40"/>
          <p:cNvPicPr preferRelativeResize="0"/>
          <p:nvPr/>
        </p:nvPicPr>
        <p:blipFill rotWithShape="1">
          <a:blip r:embed="rId4">
            <a:alphaModFix/>
          </a:blip>
          <a:srcRect b="0" l="0" r="0" t="0"/>
          <a:stretch/>
        </p:blipFill>
        <p:spPr>
          <a:xfrm>
            <a:off x="341783" y="1025798"/>
            <a:ext cx="7805581" cy="3241402"/>
          </a:xfrm>
          <a:prstGeom prst="rect">
            <a:avLst/>
          </a:prstGeom>
          <a:noFill/>
          <a:ln>
            <a:noFill/>
          </a:ln>
        </p:spPr>
      </p:pic>
      <p:sp>
        <p:nvSpPr>
          <p:cNvPr id="338" name="Google Shape;338;p40"/>
          <p:cNvSpPr txBox="1"/>
          <p:nvPr/>
        </p:nvSpPr>
        <p:spPr>
          <a:xfrm>
            <a:off x="8349343" y="4453692"/>
            <a:ext cx="662112"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15</a:t>
            </a:r>
            <a:endParaRPr b="1" i="0" sz="1600" u="none" cap="none" strike="noStrike">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1"/>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344" name="Google Shape;344;p41"/>
          <p:cNvGrpSpPr/>
          <p:nvPr/>
        </p:nvGrpSpPr>
        <p:grpSpPr>
          <a:xfrm>
            <a:off x="790595" y="182997"/>
            <a:ext cx="7744152" cy="576064"/>
            <a:chOff x="1807966" y="192612"/>
            <a:chExt cx="6588224" cy="576064"/>
          </a:xfrm>
        </p:grpSpPr>
        <p:sp>
          <p:nvSpPr>
            <p:cNvPr id="345" name="Google Shape;345;p41"/>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GITHUB Overview</a:t>
              </a:r>
              <a:endParaRPr b="0" i="0" sz="2600" u="none" cap="none" strike="noStrike">
                <a:solidFill>
                  <a:schemeClr val="dk2"/>
                </a:solidFill>
                <a:latin typeface="Arial"/>
                <a:ea typeface="Arial"/>
                <a:cs typeface="Arial"/>
                <a:sym typeface="Arial"/>
              </a:endParaRPr>
            </a:p>
          </p:txBody>
        </p:sp>
        <p:cxnSp>
          <p:nvCxnSpPr>
            <p:cNvPr id="346" name="Google Shape;346;p41"/>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347" name="Google Shape;347;p41"/>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348" name="Google Shape;348;p41"/>
          <p:cNvSpPr txBox="1"/>
          <p:nvPr/>
        </p:nvSpPr>
        <p:spPr>
          <a:xfrm>
            <a:off x="411333" y="1111627"/>
            <a:ext cx="8373437" cy="304698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GitHub is a web site + infrastructure that provides a Git server plus a number of really useful tools for working with git repositories individually or in teams, such as reporting issues with the code, reviewing tools, project management features such as assigning tasks and task statuses, and more.</a:t>
            </a:r>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Git is a version control system which enables you to track changes to files. It is entirely file based itself, meaning there is no additional software or applications required except Git itself.</a:t>
            </a:r>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Using Git, you are able to revert files back to previous versions, restore deleted files, remove added files and even track down where a particular line of code was introduced.</a:t>
            </a:r>
            <a:endParaRPr/>
          </a:p>
        </p:txBody>
      </p:sp>
      <p:sp>
        <p:nvSpPr>
          <p:cNvPr id="349" name="Google Shape;349;p41"/>
          <p:cNvSpPr txBox="1"/>
          <p:nvPr/>
        </p:nvSpPr>
        <p:spPr>
          <a:xfrm>
            <a:off x="8349343" y="4453692"/>
            <a:ext cx="662112"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16</a:t>
            </a:r>
            <a:endParaRPr b="1" i="0" sz="1600" u="none" cap="none" strike="noStrike">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2"/>
          <p:cNvSpPr txBox="1"/>
          <p:nvPr>
            <p:ph idx="1" type="body"/>
          </p:nvPr>
        </p:nvSpPr>
        <p:spPr>
          <a:xfrm>
            <a:off x="0" y="3561194"/>
            <a:ext cx="9144000" cy="57606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F3F3F"/>
              </a:buClr>
              <a:buSzPts val="3600"/>
              <a:buNone/>
            </a:pPr>
            <a:r>
              <a:rPr lang="en-US" sz="3600"/>
              <a:t>Thank you</a:t>
            </a:r>
            <a:endParaRPr sz="3600"/>
          </a:p>
        </p:txBody>
      </p:sp>
      <p:sp>
        <p:nvSpPr>
          <p:cNvPr id="356" name="Google Shape;356;p42"/>
          <p:cNvSpPr txBox="1"/>
          <p:nvPr>
            <p:ph idx="2" type="body"/>
          </p:nvPr>
        </p:nvSpPr>
        <p:spPr>
          <a:xfrm>
            <a:off x="-148" y="4122018"/>
            <a:ext cx="9144000" cy="53796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F3F3F"/>
              </a:buClr>
              <a:buSzPts val="1400"/>
              <a:buNone/>
            </a:pPr>
            <a:r>
              <a:rPr lang="en-US"/>
              <a:t>Subscribe to our Channel for more Informative Videos.</a:t>
            </a:r>
            <a:endParaRPr/>
          </a:p>
          <a:p>
            <a:pPr indent="0" lvl="0" marL="0" rtl="0" algn="ctr">
              <a:lnSpc>
                <a:spcPct val="100000"/>
              </a:lnSpc>
              <a:spcBef>
                <a:spcPts val="280"/>
              </a:spcBef>
              <a:spcAft>
                <a:spcPts val="0"/>
              </a:spcAft>
              <a:buClr>
                <a:srgbClr val="0000FF"/>
              </a:buClr>
              <a:buSzPts val="1400"/>
              <a:buNone/>
            </a:pPr>
            <a:r>
              <a:rPr lang="en-US" u="sng">
                <a:solidFill>
                  <a:schemeClr val="hlink"/>
                </a:solidFill>
                <a:hlinkClick r:id="rId3"/>
              </a:rPr>
              <a:t>https://www.youtube.com/user/ZaranTech</a:t>
            </a:r>
            <a:r>
              <a:rPr lang="en-US">
                <a:solidFill>
                  <a:srgbClr val="0000FF"/>
                </a:solidFill>
              </a:rPr>
              <a:t>  </a:t>
            </a:r>
            <a:endParaRPr>
              <a:solidFill>
                <a:srgbClr val="0000FF"/>
              </a:solidFill>
            </a:endParaRPr>
          </a:p>
        </p:txBody>
      </p:sp>
      <p:pic>
        <p:nvPicPr>
          <p:cNvPr id="357" name="Google Shape;357;p42"/>
          <p:cNvPicPr preferRelativeResize="0"/>
          <p:nvPr/>
        </p:nvPicPr>
        <p:blipFill rotWithShape="1">
          <a:blip r:embed="rId4">
            <a:alphaModFix/>
          </a:blip>
          <a:srcRect b="0" l="0" r="0" t="0"/>
          <a:stretch/>
        </p:blipFill>
        <p:spPr>
          <a:xfrm>
            <a:off x="7514157" y="155456"/>
            <a:ext cx="1460500" cy="358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nvSpPr>
        <p:spPr>
          <a:xfrm>
            <a:off x="652038" y="369297"/>
            <a:ext cx="262362" cy="36642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175" name="Google Shape;175;p27"/>
          <p:cNvGrpSpPr/>
          <p:nvPr/>
        </p:nvGrpSpPr>
        <p:grpSpPr>
          <a:xfrm>
            <a:off x="1807966" y="192612"/>
            <a:ext cx="6588224" cy="576064"/>
            <a:chOff x="1807966" y="192612"/>
            <a:chExt cx="6588224" cy="576064"/>
          </a:xfrm>
        </p:grpSpPr>
        <p:sp>
          <p:nvSpPr>
            <p:cNvPr id="176" name="Google Shape;176;p27"/>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600"/>
                <a:buFont typeface="Arial"/>
                <a:buNone/>
              </a:pPr>
              <a:r>
                <a:rPr b="0" i="0" lang="en-US" sz="2600" u="none" cap="none" strike="noStrike">
                  <a:solidFill>
                    <a:schemeClr val="dk2"/>
                  </a:solidFill>
                  <a:latin typeface="Arial"/>
                  <a:ea typeface="Arial"/>
                  <a:cs typeface="Arial"/>
                  <a:sym typeface="Arial"/>
                </a:rPr>
                <a:t>Disclaimer</a:t>
              </a:r>
              <a:endParaRPr b="0" i="0" sz="1400" u="none" cap="none" strike="noStrike">
                <a:solidFill>
                  <a:srgbClr val="000000"/>
                </a:solidFill>
                <a:latin typeface="Arial"/>
                <a:ea typeface="Arial"/>
                <a:cs typeface="Arial"/>
                <a:sym typeface="Arial"/>
              </a:endParaRPr>
            </a:p>
          </p:txBody>
        </p:sp>
        <p:cxnSp>
          <p:nvCxnSpPr>
            <p:cNvPr id="177" name="Google Shape;177;p27"/>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178" name="Google Shape;178;p27"/>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179" name="Google Shape;179;p27"/>
          <p:cNvSpPr txBox="1"/>
          <p:nvPr/>
        </p:nvSpPr>
        <p:spPr>
          <a:xfrm>
            <a:off x="1807966" y="1344740"/>
            <a:ext cx="7012506" cy="3531266"/>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1600"/>
              <a:buFont typeface="Arial"/>
              <a:buChar char="•"/>
            </a:pPr>
            <a:r>
              <a:rPr b="0" i="0" lang="en-US" sz="1600" u="none" cap="none" strike="noStrike">
                <a:solidFill>
                  <a:schemeClr val="dk2"/>
                </a:solidFill>
                <a:latin typeface="Calibri"/>
                <a:ea typeface="Calibri"/>
                <a:cs typeface="Calibri"/>
                <a:sym typeface="Calibri"/>
              </a:rPr>
              <a:t>This presentation, including examples, images, and references are provided for informational purposes only.</a:t>
            </a:r>
            <a:endParaRPr b="0" i="0" sz="3200" u="none" cap="none" strike="noStrike">
              <a:solidFill>
                <a:schemeClr val="dk2"/>
              </a:solidFill>
              <a:latin typeface="Arial"/>
              <a:ea typeface="Arial"/>
              <a:cs typeface="Arial"/>
              <a:sym typeface="Arial"/>
            </a:endParaRPr>
          </a:p>
          <a:p>
            <a:pPr indent="-292100" lvl="0" marL="342900" marR="0" rtl="0" algn="just">
              <a:lnSpc>
                <a:spcPct val="100000"/>
              </a:lnSpc>
              <a:spcBef>
                <a:spcPts val="160"/>
              </a:spcBef>
              <a:spcAft>
                <a:spcPts val="0"/>
              </a:spcAft>
              <a:buClr>
                <a:schemeClr val="dk1"/>
              </a:buClr>
              <a:buSzPts val="800"/>
              <a:buFont typeface="Arial"/>
              <a:buNone/>
            </a:pPr>
            <a:r>
              <a:t/>
            </a:r>
            <a:endParaRPr b="0" i="0" sz="800" u="none" cap="none" strike="noStrike">
              <a:solidFill>
                <a:schemeClr val="dk2"/>
              </a:solidFill>
              <a:latin typeface="Calibri"/>
              <a:ea typeface="Calibri"/>
              <a:cs typeface="Calibri"/>
              <a:sym typeface="Calibri"/>
            </a:endParaRPr>
          </a:p>
          <a:p>
            <a:pPr indent="-342900" lvl="0" marL="342900" marR="0" rtl="0" algn="just">
              <a:lnSpc>
                <a:spcPct val="100000"/>
              </a:lnSpc>
              <a:spcBef>
                <a:spcPts val="320"/>
              </a:spcBef>
              <a:spcAft>
                <a:spcPts val="0"/>
              </a:spcAft>
              <a:buClr>
                <a:schemeClr val="dk1"/>
              </a:buClr>
              <a:buSzPts val="1600"/>
              <a:buFont typeface="Arial"/>
              <a:buChar char="•"/>
            </a:pPr>
            <a:r>
              <a:rPr b="0" i="0" lang="en-US" sz="1600" u="none" cap="none" strike="noStrike">
                <a:solidFill>
                  <a:schemeClr val="dk2"/>
                </a:solidFill>
                <a:latin typeface="Calibri"/>
                <a:ea typeface="Calibri"/>
                <a:cs typeface="Calibri"/>
                <a:sym typeface="Calibri"/>
              </a:rPr>
              <a:t>Complying with all applicable copyrights laws is the responsibility of the user.</a:t>
            </a:r>
            <a:endParaRPr b="0" i="0" sz="3200" u="none" cap="none" strike="noStrike">
              <a:solidFill>
                <a:schemeClr val="dk2"/>
              </a:solidFill>
              <a:latin typeface="Arial"/>
              <a:ea typeface="Arial"/>
              <a:cs typeface="Arial"/>
              <a:sym typeface="Arial"/>
            </a:endParaRPr>
          </a:p>
          <a:p>
            <a:pPr indent="-292100" lvl="0" marL="342900" marR="0" rtl="0" algn="just">
              <a:lnSpc>
                <a:spcPct val="100000"/>
              </a:lnSpc>
              <a:spcBef>
                <a:spcPts val="160"/>
              </a:spcBef>
              <a:spcAft>
                <a:spcPts val="0"/>
              </a:spcAft>
              <a:buClr>
                <a:schemeClr val="dk1"/>
              </a:buClr>
              <a:buSzPts val="800"/>
              <a:buFont typeface="Arial"/>
              <a:buNone/>
            </a:pPr>
            <a:r>
              <a:t/>
            </a:r>
            <a:endParaRPr b="0" i="0" sz="800" u="none" cap="none" strike="noStrike">
              <a:solidFill>
                <a:schemeClr val="dk2"/>
              </a:solidFill>
              <a:latin typeface="Calibri"/>
              <a:ea typeface="Calibri"/>
              <a:cs typeface="Calibri"/>
              <a:sym typeface="Calibri"/>
            </a:endParaRPr>
          </a:p>
          <a:p>
            <a:pPr indent="-342900" lvl="0" marL="342900" marR="0" rtl="0" algn="just">
              <a:lnSpc>
                <a:spcPct val="100000"/>
              </a:lnSpc>
              <a:spcBef>
                <a:spcPts val="320"/>
              </a:spcBef>
              <a:spcAft>
                <a:spcPts val="0"/>
              </a:spcAft>
              <a:buClr>
                <a:schemeClr val="dk1"/>
              </a:buClr>
              <a:buSzPts val="1600"/>
              <a:buFont typeface="Arial"/>
              <a:buChar char="•"/>
            </a:pPr>
            <a:r>
              <a:rPr b="0" i="0" lang="en-US" sz="1600" u="none" cap="none" strike="noStrike">
                <a:solidFill>
                  <a:schemeClr val="dk2"/>
                </a:solidFill>
                <a:latin typeface="Calibri"/>
                <a:ea typeface="Calibri"/>
                <a:cs typeface="Calibri"/>
                <a:sym typeface="Calibri"/>
              </a:rPr>
              <a:t>Without limiting the rights under copyright, no part of this document may be  reproduced, stored or introduced into a retrieval system, or transmitted in any form or by any means.</a:t>
            </a:r>
            <a:endParaRPr b="0" i="0" sz="3200" u="none" cap="none" strike="noStrike">
              <a:solidFill>
                <a:schemeClr val="dk2"/>
              </a:solidFill>
              <a:latin typeface="Arial"/>
              <a:ea typeface="Arial"/>
              <a:cs typeface="Arial"/>
              <a:sym typeface="Arial"/>
            </a:endParaRPr>
          </a:p>
          <a:p>
            <a:pPr indent="-292100" lvl="0" marL="342900" marR="0" rtl="0" algn="just">
              <a:lnSpc>
                <a:spcPct val="100000"/>
              </a:lnSpc>
              <a:spcBef>
                <a:spcPts val="160"/>
              </a:spcBef>
              <a:spcAft>
                <a:spcPts val="0"/>
              </a:spcAft>
              <a:buClr>
                <a:schemeClr val="dk1"/>
              </a:buClr>
              <a:buSzPts val="800"/>
              <a:buFont typeface="Arial"/>
              <a:buNone/>
            </a:pPr>
            <a:r>
              <a:t/>
            </a:r>
            <a:endParaRPr b="0" i="0" sz="800" u="none" cap="none" strike="noStrike">
              <a:solidFill>
                <a:schemeClr val="dk2"/>
              </a:solidFill>
              <a:latin typeface="Calibri"/>
              <a:ea typeface="Calibri"/>
              <a:cs typeface="Calibri"/>
              <a:sym typeface="Calibri"/>
            </a:endParaRPr>
          </a:p>
          <a:p>
            <a:pPr indent="-342900" lvl="0" marL="342900" marR="0" rtl="0" algn="just">
              <a:lnSpc>
                <a:spcPct val="100000"/>
              </a:lnSpc>
              <a:spcBef>
                <a:spcPts val="320"/>
              </a:spcBef>
              <a:spcAft>
                <a:spcPts val="0"/>
              </a:spcAft>
              <a:buClr>
                <a:schemeClr val="dk1"/>
              </a:buClr>
              <a:buSzPts val="1600"/>
              <a:buFont typeface="Arial"/>
              <a:buChar char="•"/>
            </a:pPr>
            <a:r>
              <a:rPr b="0" i="0" lang="en-US" sz="1600" u="none" cap="none" strike="noStrike">
                <a:solidFill>
                  <a:schemeClr val="dk2"/>
                </a:solidFill>
                <a:latin typeface="Calibri"/>
                <a:ea typeface="Calibri"/>
                <a:cs typeface="Calibri"/>
                <a:sym typeface="Calibri"/>
              </a:rPr>
              <a:t>Credits shall be given to the images taken from the open-source and cannot be used for promotional activities.</a:t>
            </a:r>
            <a:endParaRPr b="0" i="0" sz="3200" u="none" cap="none" strike="noStrike">
              <a:solidFill>
                <a:schemeClr val="dk2"/>
              </a:solidFill>
              <a:latin typeface="Arial"/>
              <a:ea typeface="Arial"/>
              <a:cs typeface="Arial"/>
              <a:sym typeface="Arial"/>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nvSpPr>
        <p:spPr>
          <a:xfrm>
            <a:off x="652038" y="369297"/>
            <a:ext cx="262362" cy="36642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grpSp>
        <p:nvGrpSpPr>
          <p:cNvPr id="185" name="Google Shape;185;p28"/>
          <p:cNvGrpSpPr/>
          <p:nvPr/>
        </p:nvGrpSpPr>
        <p:grpSpPr>
          <a:xfrm>
            <a:off x="1807966" y="192612"/>
            <a:ext cx="6588224" cy="576064"/>
            <a:chOff x="1807966" y="192612"/>
            <a:chExt cx="6588224" cy="576064"/>
          </a:xfrm>
        </p:grpSpPr>
        <p:sp>
          <p:nvSpPr>
            <p:cNvPr id="186" name="Google Shape;186;p28"/>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600"/>
                <a:buFont typeface="Arial"/>
                <a:buNone/>
              </a:pPr>
              <a:r>
                <a:rPr b="0" i="0" lang="en-US" sz="2600" u="none" cap="none" strike="noStrike">
                  <a:solidFill>
                    <a:schemeClr val="dk2"/>
                  </a:solidFill>
                  <a:latin typeface="Arial"/>
                  <a:ea typeface="Arial"/>
                  <a:cs typeface="Arial"/>
                  <a:sym typeface="Arial"/>
                </a:rPr>
                <a:t>Agenda</a:t>
              </a:r>
              <a:endParaRPr b="0" i="0" sz="1400" u="none" cap="none" strike="noStrike">
                <a:solidFill>
                  <a:srgbClr val="000000"/>
                </a:solidFill>
                <a:latin typeface="Arial"/>
                <a:ea typeface="Arial"/>
                <a:cs typeface="Arial"/>
                <a:sym typeface="Arial"/>
              </a:endParaRPr>
            </a:p>
          </p:txBody>
        </p:sp>
        <p:cxnSp>
          <p:nvCxnSpPr>
            <p:cNvPr id="187" name="Google Shape;187;p28"/>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188" name="Google Shape;188;p28"/>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189" name="Google Shape;189;p28"/>
          <p:cNvSpPr txBox="1"/>
          <p:nvPr/>
        </p:nvSpPr>
        <p:spPr>
          <a:xfrm>
            <a:off x="1838922" y="964916"/>
            <a:ext cx="7012506" cy="34559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FIORI Elements</a:t>
            </a:r>
            <a:endParaRPr/>
          </a:p>
          <a:p>
            <a:pPr indent="-342900" lvl="0" marL="342900" marR="0" rtl="0" algn="l">
              <a:lnSpc>
                <a:spcPct val="150000"/>
              </a:lnSpc>
              <a:spcBef>
                <a:spcPts val="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Types of SAP Fiori Element Floorplans</a:t>
            </a:r>
            <a:endParaRPr/>
          </a:p>
          <a:p>
            <a:pPr indent="-342900" lvl="0" marL="342900" marR="0" rtl="0" algn="l">
              <a:lnSpc>
                <a:spcPct val="150000"/>
              </a:lnSpc>
              <a:spcBef>
                <a:spcPts val="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CDS Views</a:t>
            </a:r>
            <a:endParaRPr/>
          </a:p>
          <a:p>
            <a:pPr indent="-342900" lvl="0" marL="342900" marR="0" rtl="0" algn="l">
              <a:lnSpc>
                <a:spcPct val="150000"/>
              </a:lnSpc>
              <a:spcBef>
                <a:spcPts val="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JavaScript Promises</a:t>
            </a:r>
            <a:endParaRPr/>
          </a:p>
          <a:p>
            <a:pPr indent="-342900" lvl="0" marL="342900" marR="0" rtl="0" algn="l">
              <a:lnSpc>
                <a:spcPct val="150000"/>
              </a:lnSpc>
              <a:spcBef>
                <a:spcPts val="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GITHUB Overview</a:t>
            </a:r>
            <a:endParaRPr b="0" i="0" sz="1600" u="none" cap="none" strike="noStrike">
              <a:solidFill>
                <a:srgbClr val="1A3E6A"/>
              </a:solidFill>
              <a:latin typeface="Calibri"/>
              <a:ea typeface="Calibri"/>
              <a:cs typeface="Calibri"/>
              <a:sym typeface="Calibri"/>
            </a:endParaRPr>
          </a:p>
          <a:p>
            <a:pPr indent="-241300" lvl="0" marL="342900" marR="0" rtl="0" algn="l">
              <a:lnSpc>
                <a:spcPct val="150000"/>
              </a:lnSpc>
              <a:spcBef>
                <a:spcPts val="0"/>
              </a:spcBef>
              <a:spcAft>
                <a:spcPts val="0"/>
              </a:spcAft>
              <a:buClr>
                <a:schemeClr val="dk1"/>
              </a:buClr>
              <a:buSzPts val="1600"/>
              <a:buFont typeface="Arial"/>
              <a:buNone/>
            </a:pPr>
            <a:r>
              <a:t/>
            </a:r>
            <a:endParaRPr b="0" i="0" sz="1600" u="none" cap="none" strike="noStrike">
              <a:solidFill>
                <a:srgbClr val="1A3E6A"/>
              </a:solidFill>
              <a:latin typeface="Calibri"/>
              <a:ea typeface="Calibri"/>
              <a:cs typeface="Calibri"/>
              <a:sym typeface="Calibri"/>
            </a:endParaRPr>
          </a:p>
          <a:p>
            <a:pPr indent="-241300" lvl="0" marL="342900" marR="0" rtl="0" algn="l">
              <a:lnSpc>
                <a:spcPct val="150000"/>
              </a:lnSpc>
              <a:spcBef>
                <a:spcPts val="0"/>
              </a:spcBef>
              <a:spcAft>
                <a:spcPts val="0"/>
              </a:spcAft>
              <a:buClr>
                <a:schemeClr val="dk1"/>
              </a:buClr>
              <a:buSzPts val="1600"/>
              <a:buFont typeface="Arial"/>
              <a:buNone/>
            </a:pPr>
            <a:r>
              <a:t/>
            </a:r>
            <a:endParaRPr b="0" i="0" sz="1600" u="none" cap="none" strike="noStrike">
              <a:solidFill>
                <a:srgbClr val="1A3E6A"/>
              </a:solidFill>
              <a:latin typeface="Calibri"/>
              <a:ea typeface="Calibri"/>
              <a:cs typeface="Calibri"/>
              <a:sym typeface="Calibri"/>
            </a:endParaRPr>
          </a:p>
          <a:p>
            <a:pPr indent="-241300" lvl="0" marL="342900" marR="0" rtl="0" algn="l">
              <a:lnSpc>
                <a:spcPct val="150000"/>
              </a:lnSpc>
              <a:spcBef>
                <a:spcPts val="0"/>
              </a:spcBef>
              <a:spcAft>
                <a:spcPts val="0"/>
              </a:spcAft>
              <a:buClr>
                <a:schemeClr val="dk1"/>
              </a:buClr>
              <a:buSzPts val="1600"/>
              <a:buFont typeface="Arial"/>
              <a:buNone/>
            </a:pPr>
            <a:r>
              <a:t/>
            </a:r>
            <a:endParaRPr b="0" i="0" sz="1600" u="none" cap="none" strike="noStrike">
              <a:solidFill>
                <a:srgbClr val="1A3E6A"/>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195" name="Google Shape;195;p29"/>
          <p:cNvGrpSpPr/>
          <p:nvPr/>
        </p:nvGrpSpPr>
        <p:grpSpPr>
          <a:xfrm>
            <a:off x="790595" y="182997"/>
            <a:ext cx="7744152" cy="576064"/>
            <a:chOff x="1807966" y="192612"/>
            <a:chExt cx="6588224" cy="576064"/>
          </a:xfrm>
        </p:grpSpPr>
        <p:sp>
          <p:nvSpPr>
            <p:cNvPr id="196" name="Google Shape;196;p29"/>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FIORI Elements</a:t>
              </a:r>
              <a:endParaRPr b="0" i="0" sz="2600" u="none" cap="none" strike="noStrike">
                <a:solidFill>
                  <a:schemeClr val="dk2"/>
                </a:solidFill>
                <a:latin typeface="Arial"/>
                <a:ea typeface="Arial"/>
                <a:cs typeface="Arial"/>
                <a:sym typeface="Arial"/>
              </a:endParaRPr>
            </a:p>
          </p:txBody>
        </p:sp>
        <p:cxnSp>
          <p:nvCxnSpPr>
            <p:cNvPr id="197" name="Google Shape;197;p29"/>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198" name="Google Shape;198;p29"/>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199" name="Google Shape;199;p29"/>
          <p:cNvSpPr txBox="1"/>
          <p:nvPr/>
        </p:nvSpPr>
        <p:spPr>
          <a:xfrm>
            <a:off x="8430412" y="4453692"/>
            <a:ext cx="483071"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fld id="{00000000-1234-1234-1234-123412341234}" type="slidenum">
              <a:rPr b="1" i="0" lang="en-US" sz="1600" u="none" cap="none" strike="noStrike">
                <a:solidFill>
                  <a:schemeClr val="lt1"/>
                </a:solidFill>
                <a:latin typeface="Calibri"/>
                <a:ea typeface="Calibri"/>
                <a:cs typeface="Calibri"/>
                <a:sym typeface="Calibri"/>
              </a:rPr>
              <a:t>‹#›</a:t>
            </a:fld>
            <a:endParaRPr b="0" i="0" sz="1600" u="none" cap="none" strike="noStrike">
              <a:solidFill>
                <a:schemeClr val="lt1"/>
              </a:solidFill>
              <a:latin typeface="Calibri"/>
              <a:ea typeface="Calibri"/>
              <a:cs typeface="Calibri"/>
              <a:sym typeface="Calibri"/>
            </a:endParaRPr>
          </a:p>
        </p:txBody>
      </p:sp>
      <p:sp>
        <p:nvSpPr>
          <p:cNvPr id="200" name="Google Shape;200;p29"/>
          <p:cNvSpPr/>
          <p:nvPr/>
        </p:nvSpPr>
        <p:spPr>
          <a:xfrm>
            <a:off x="3701143" y="1074420"/>
            <a:ext cx="4833603" cy="2147752"/>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529"/>
            </a:srgbClr>
          </a:solidFill>
          <a:ln>
            <a:noFill/>
          </a:ln>
        </p:spPr>
        <p:txBody>
          <a:bodyPr anchorCtr="0" anchor="t" bIns="0" lIns="0" spcFirstLastPara="1" rIns="0" wrap="square" tIns="0">
            <a:noAutofit/>
          </a:bodyPr>
          <a:lstStyle/>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AP Fiori elements is a UI library that provides several standard floorplans that significantly boost developer productivity by reducing the amount of user interface (UI) code they need to write and maintain.</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You choose an SAP Fiori elements floorplan based on the requirements of your app. While the floorplan determines the overall layout of your app, metadata allows you to fine-tune what information is displayed within the floorplan.</a:t>
            </a:r>
            <a:endParaRPr b="0" i="0" sz="1600" u="none" cap="none" strike="noStrike">
              <a:solidFill>
                <a:schemeClr val="dk1"/>
              </a:solidFill>
              <a:latin typeface="Calibri"/>
              <a:ea typeface="Calibri"/>
              <a:cs typeface="Calibri"/>
              <a:sym typeface="Calibri"/>
            </a:endParaRPr>
          </a:p>
        </p:txBody>
      </p:sp>
      <p:pic>
        <p:nvPicPr>
          <p:cNvPr id="201" name="Google Shape;201;p29"/>
          <p:cNvPicPr preferRelativeResize="0"/>
          <p:nvPr/>
        </p:nvPicPr>
        <p:blipFill rotWithShape="1">
          <a:blip r:embed="rId4">
            <a:alphaModFix/>
          </a:blip>
          <a:srcRect b="0" l="0" r="0" t="0"/>
          <a:stretch/>
        </p:blipFill>
        <p:spPr>
          <a:xfrm>
            <a:off x="527957" y="1019783"/>
            <a:ext cx="3173186" cy="317318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207" name="Google Shape;207;p30"/>
          <p:cNvGrpSpPr/>
          <p:nvPr/>
        </p:nvGrpSpPr>
        <p:grpSpPr>
          <a:xfrm>
            <a:off x="790595" y="182997"/>
            <a:ext cx="7744152" cy="576064"/>
            <a:chOff x="1807966" y="192612"/>
            <a:chExt cx="6588224" cy="576064"/>
          </a:xfrm>
        </p:grpSpPr>
        <p:sp>
          <p:nvSpPr>
            <p:cNvPr id="208" name="Google Shape;208;p30"/>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Business Benefits</a:t>
              </a:r>
              <a:endParaRPr b="0" i="0" sz="2600" u="none" cap="none" strike="noStrike">
                <a:solidFill>
                  <a:schemeClr val="dk2"/>
                </a:solidFill>
                <a:latin typeface="Arial"/>
                <a:ea typeface="Arial"/>
                <a:cs typeface="Arial"/>
                <a:sym typeface="Arial"/>
              </a:endParaRPr>
            </a:p>
          </p:txBody>
        </p:sp>
        <p:cxnSp>
          <p:nvCxnSpPr>
            <p:cNvPr id="209" name="Google Shape;209;p30"/>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210" name="Google Shape;210;p30"/>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211" name="Google Shape;211;p30"/>
          <p:cNvSpPr txBox="1"/>
          <p:nvPr/>
        </p:nvSpPr>
        <p:spPr>
          <a:xfrm>
            <a:off x="8430412" y="4453692"/>
            <a:ext cx="483071"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fld id="{00000000-1234-1234-1234-123412341234}" type="slidenum">
              <a:rPr b="1" i="0" lang="en-US" sz="1600" u="none" cap="none" strike="noStrike">
                <a:solidFill>
                  <a:schemeClr val="lt1"/>
                </a:solidFill>
                <a:latin typeface="Calibri"/>
                <a:ea typeface="Calibri"/>
                <a:cs typeface="Calibri"/>
                <a:sym typeface="Calibri"/>
              </a:rPr>
              <a:t>‹#›</a:t>
            </a:fld>
            <a:endParaRPr b="0" i="0" sz="1600" u="none" cap="none" strike="noStrike">
              <a:solidFill>
                <a:schemeClr val="lt1"/>
              </a:solidFill>
              <a:latin typeface="Calibri"/>
              <a:ea typeface="Calibri"/>
              <a:cs typeface="Calibri"/>
              <a:sym typeface="Calibri"/>
            </a:endParaRPr>
          </a:p>
        </p:txBody>
      </p:sp>
      <p:grpSp>
        <p:nvGrpSpPr>
          <p:cNvPr id="212" name="Google Shape;212;p30"/>
          <p:cNvGrpSpPr/>
          <p:nvPr/>
        </p:nvGrpSpPr>
        <p:grpSpPr>
          <a:xfrm>
            <a:off x="-3070335" y="82195"/>
            <a:ext cx="10635147" cy="5472816"/>
            <a:chOff x="-4594335" y="-704407"/>
            <a:chExt cx="10635147" cy="5472816"/>
          </a:xfrm>
        </p:grpSpPr>
        <p:sp>
          <p:nvSpPr>
            <p:cNvPr id="213" name="Google Shape;213;p30"/>
            <p:cNvSpPr/>
            <p:nvPr/>
          </p:nvSpPr>
          <p:spPr>
            <a:xfrm>
              <a:off x="-4594335" y="-704407"/>
              <a:ext cx="5472816" cy="5472816"/>
            </a:xfrm>
            <a:prstGeom prst="blockArc">
              <a:avLst>
                <a:gd fmla="val 18900000" name="adj1"/>
                <a:gd fmla="val 2700000" name="adj2"/>
                <a:gd fmla="val 395" name="adj3"/>
              </a:avLst>
            </a:prstGeom>
            <a:noFill/>
            <a:ln cap="flat" cmpd="sng" w="25400">
              <a:solidFill>
                <a:srgbClr val="2FAE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0"/>
            <p:cNvSpPr/>
            <p:nvPr/>
          </p:nvSpPr>
          <p:spPr>
            <a:xfrm>
              <a:off x="564979" y="406400"/>
              <a:ext cx="5475833" cy="812800"/>
            </a:xfrm>
            <a:prstGeom prst="rect">
              <a:avLst/>
            </a:prstGeom>
            <a:solidFill>
              <a:srgbClr val="F2A40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txBox="1"/>
            <p:nvPr/>
          </p:nvSpPr>
          <p:spPr>
            <a:xfrm>
              <a:off x="564979" y="406400"/>
              <a:ext cx="5475833" cy="812800"/>
            </a:xfrm>
            <a:prstGeom prst="rect">
              <a:avLst/>
            </a:prstGeom>
            <a:noFill/>
            <a:ln>
              <a:noFill/>
            </a:ln>
          </p:spPr>
          <p:txBody>
            <a:bodyPr anchorCtr="0" anchor="ctr" bIns="33000" lIns="645150" spcFirstLastPara="1" rIns="33000" wrap="square" tIns="33000">
              <a:noAutofit/>
            </a:bodyPr>
            <a:lstStyle/>
            <a:p>
              <a:pPr indent="0" lvl="0" marL="0" marR="0" rtl="0" algn="l">
                <a:lnSpc>
                  <a:spcPct val="90000"/>
                </a:lnSpc>
                <a:spcBef>
                  <a:spcPts val="0"/>
                </a:spcBef>
                <a:spcAft>
                  <a:spcPts val="0"/>
                </a:spcAft>
                <a:buNone/>
              </a:pPr>
              <a:r>
                <a:rPr b="0" i="0" lang="en-US" sz="1300" u="none" cap="none" strike="noStrike">
                  <a:solidFill>
                    <a:schemeClr val="dk1"/>
                  </a:solidFill>
                  <a:latin typeface="Calibri"/>
                  <a:ea typeface="Calibri"/>
                  <a:cs typeface="Calibri"/>
                  <a:sym typeface="Calibri"/>
                </a:rPr>
                <a:t>SAP Fiori elements includes simple operations, such as navigation between pages or between apps, “SAP Fiori elements significantly boosts developer productivity by reducing the amount of user interface (UI) code they need to write and maintain.” </a:t>
              </a:r>
              <a:endParaRPr b="0" i="0" sz="1300" u="none" cap="none" strike="noStrike">
                <a:solidFill>
                  <a:schemeClr val="dk1"/>
                </a:solidFill>
                <a:latin typeface="Calibri"/>
                <a:ea typeface="Calibri"/>
                <a:cs typeface="Calibri"/>
                <a:sym typeface="Calibri"/>
              </a:endParaRPr>
            </a:p>
          </p:txBody>
        </p:sp>
        <p:sp>
          <p:nvSpPr>
            <p:cNvPr id="216" name="Google Shape;216;p30"/>
            <p:cNvSpPr/>
            <p:nvPr/>
          </p:nvSpPr>
          <p:spPr>
            <a:xfrm>
              <a:off x="56979" y="304800"/>
              <a:ext cx="1016000" cy="1016000"/>
            </a:xfrm>
            <a:prstGeom prst="ellipse">
              <a:avLst/>
            </a:prstGeom>
            <a:solidFill>
              <a:schemeClr val="lt1"/>
            </a:solidFill>
            <a:ln cap="flat" cmpd="sng" w="25400">
              <a:solidFill>
                <a:srgbClr val="F2A40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0"/>
            <p:cNvSpPr/>
            <p:nvPr/>
          </p:nvSpPr>
          <p:spPr>
            <a:xfrm>
              <a:off x="860432" y="1625599"/>
              <a:ext cx="5180380" cy="812800"/>
            </a:xfrm>
            <a:prstGeom prst="rect">
              <a:avLst/>
            </a:prstGeom>
            <a:solidFill>
              <a:srgbClr val="37D31E"/>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0"/>
            <p:cNvSpPr txBox="1"/>
            <p:nvPr/>
          </p:nvSpPr>
          <p:spPr>
            <a:xfrm>
              <a:off x="860432" y="1625599"/>
              <a:ext cx="5180380" cy="812800"/>
            </a:xfrm>
            <a:prstGeom prst="rect">
              <a:avLst/>
            </a:prstGeom>
            <a:noFill/>
            <a:ln>
              <a:noFill/>
            </a:ln>
          </p:spPr>
          <p:txBody>
            <a:bodyPr anchorCtr="0" anchor="ctr" bIns="33000" lIns="645150" spcFirstLastPara="1" rIns="33000" wrap="square" tIns="33000">
              <a:noAutofit/>
            </a:bodyPr>
            <a:lstStyle/>
            <a:p>
              <a:pPr indent="0" lvl="0" marL="0" marR="0" rtl="0" algn="l">
                <a:lnSpc>
                  <a:spcPct val="90000"/>
                </a:lnSpc>
                <a:spcBef>
                  <a:spcPts val="0"/>
                </a:spcBef>
                <a:spcAft>
                  <a:spcPts val="0"/>
                </a:spcAft>
                <a:buNone/>
              </a:pPr>
              <a:r>
                <a:rPr b="0" i="0" lang="en-US" sz="1300" u="none" cap="none" strike="noStrike">
                  <a:solidFill>
                    <a:schemeClr val="dk1"/>
                  </a:solidFill>
                  <a:latin typeface="Calibri"/>
                  <a:ea typeface="Calibri"/>
                  <a:cs typeface="Calibri"/>
                  <a:sym typeface="Calibri"/>
                </a:rPr>
                <a:t>SAP Fiori elements templates reduce the amount of front-end development required to create your application. This allows you to focus on the back-end services while leveraging our proven UI concepts</a:t>
              </a:r>
              <a:endParaRPr b="0" i="0" sz="1300" u="none" cap="none" strike="noStrike">
                <a:solidFill>
                  <a:schemeClr val="dk1"/>
                </a:solidFill>
                <a:latin typeface="Calibri"/>
                <a:ea typeface="Calibri"/>
                <a:cs typeface="Calibri"/>
                <a:sym typeface="Calibri"/>
              </a:endParaRPr>
            </a:p>
          </p:txBody>
        </p:sp>
        <p:sp>
          <p:nvSpPr>
            <p:cNvPr id="219" name="Google Shape;219;p30"/>
            <p:cNvSpPr/>
            <p:nvPr/>
          </p:nvSpPr>
          <p:spPr>
            <a:xfrm>
              <a:off x="352432" y="1523999"/>
              <a:ext cx="1016000" cy="1016000"/>
            </a:xfrm>
            <a:prstGeom prst="ellipse">
              <a:avLst/>
            </a:prstGeom>
            <a:solidFill>
              <a:schemeClr val="lt1"/>
            </a:solidFill>
            <a:ln cap="flat" cmpd="sng" w="25400">
              <a:solidFill>
                <a:srgbClr val="37D3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p:nvPr/>
          </p:nvSpPr>
          <p:spPr>
            <a:xfrm>
              <a:off x="564979" y="2844800"/>
              <a:ext cx="5475833" cy="812800"/>
            </a:xfrm>
            <a:prstGeom prst="rect">
              <a:avLst/>
            </a:prstGeom>
            <a:solidFill>
              <a:srgbClr val="30ADB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0"/>
            <p:cNvSpPr txBox="1"/>
            <p:nvPr/>
          </p:nvSpPr>
          <p:spPr>
            <a:xfrm>
              <a:off x="564979" y="2844800"/>
              <a:ext cx="5475833" cy="812800"/>
            </a:xfrm>
            <a:prstGeom prst="rect">
              <a:avLst/>
            </a:prstGeom>
            <a:noFill/>
            <a:ln>
              <a:noFill/>
            </a:ln>
          </p:spPr>
          <p:txBody>
            <a:bodyPr anchorCtr="0" anchor="ctr" bIns="33000" lIns="645150" spcFirstLastPara="1" rIns="33000" wrap="square" tIns="33000">
              <a:noAutofit/>
            </a:bodyPr>
            <a:lstStyle/>
            <a:p>
              <a:pPr indent="0" lvl="0" marL="0" marR="0" rtl="0" algn="l">
                <a:lnSpc>
                  <a:spcPct val="90000"/>
                </a:lnSpc>
                <a:spcBef>
                  <a:spcPts val="0"/>
                </a:spcBef>
                <a:spcAft>
                  <a:spcPts val="0"/>
                </a:spcAft>
                <a:buNone/>
              </a:pPr>
              <a:r>
                <a:rPr b="0" i="0" lang="en-US" sz="1300" u="none" cap="none" strike="noStrike">
                  <a:solidFill>
                    <a:schemeClr val="dk1"/>
                  </a:solidFill>
                  <a:latin typeface="Calibri"/>
                  <a:ea typeface="Calibri"/>
                  <a:cs typeface="Calibri"/>
                  <a:sym typeface="Calibri"/>
                </a:rPr>
                <a:t>The SAP Fiori elements floorplans enforce UX consistency across custom and standard SAP apps, which reduces the time spent on design reviews to ensure that your apps follow the guidelines you have set.  </a:t>
              </a:r>
              <a:endParaRPr b="0" i="0" sz="1300" u="none" cap="none" strike="noStrike">
                <a:solidFill>
                  <a:schemeClr val="dk1"/>
                </a:solidFill>
                <a:latin typeface="Calibri"/>
                <a:ea typeface="Calibri"/>
                <a:cs typeface="Calibri"/>
                <a:sym typeface="Calibri"/>
              </a:endParaRPr>
            </a:p>
          </p:txBody>
        </p:sp>
        <p:sp>
          <p:nvSpPr>
            <p:cNvPr id="222" name="Google Shape;222;p30"/>
            <p:cNvSpPr/>
            <p:nvPr/>
          </p:nvSpPr>
          <p:spPr>
            <a:xfrm>
              <a:off x="56979" y="2743200"/>
              <a:ext cx="1016000" cy="1016000"/>
            </a:xfrm>
            <a:prstGeom prst="ellipse">
              <a:avLst/>
            </a:prstGeom>
            <a:solidFill>
              <a:schemeClr val="lt1"/>
            </a:solidFill>
            <a:ln cap="flat" cmpd="sng" w="25400">
              <a:solidFill>
                <a:srgbClr val="30AD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228" name="Google Shape;228;p31"/>
          <p:cNvGrpSpPr/>
          <p:nvPr/>
        </p:nvGrpSpPr>
        <p:grpSpPr>
          <a:xfrm>
            <a:off x="790595" y="182997"/>
            <a:ext cx="7744152" cy="576064"/>
            <a:chOff x="1807966" y="192612"/>
            <a:chExt cx="6588224" cy="576064"/>
          </a:xfrm>
        </p:grpSpPr>
        <p:sp>
          <p:nvSpPr>
            <p:cNvPr id="229" name="Google Shape;229;p31"/>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Types of SAP Fiori Element Floorplans</a:t>
              </a:r>
              <a:endParaRPr b="0" i="0" sz="2600" u="none" cap="none" strike="noStrike">
                <a:solidFill>
                  <a:schemeClr val="dk2"/>
                </a:solidFill>
                <a:latin typeface="Arial"/>
                <a:ea typeface="Arial"/>
                <a:cs typeface="Arial"/>
                <a:sym typeface="Arial"/>
              </a:endParaRPr>
            </a:p>
          </p:txBody>
        </p:sp>
        <p:cxnSp>
          <p:nvCxnSpPr>
            <p:cNvPr id="230" name="Google Shape;230;p31"/>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231" name="Google Shape;231;p31"/>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232" name="Google Shape;232;p31"/>
          <p:cNvSpPr txBox="1"/>
          <p:nvPr/>
        </p:nvSpPr>
        <p:spPr>
          <a:xfrm>
            <a:off x="8430412" y="4453692"/>
            <a:ext cx="483071"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fld id="{00000000-1234-1234-1234-123412341234}" type="slidenum">
              <a:rPr b="1" i="0" lang="en-US" sz="1600" u="none" cap="none" strike="noStrike">
                <a:solidFill>
                  <a:schemeClr val="lt1"/>
                </a:solidFill>
                <a:latin typeface="Calibri"/>
                <a:ea typeface="Calibri"/>
                <a:cs typeface="Calibri"/>
                <a:sym typeface="Calibri"/>
              </a:rPr>
              <a:t>‹#›</a:t>
            </a:fld>
            <a:endParaRPr b="0" i="0" sz="1600" u="none" cap="none" strike="noStrike">
              <a:solidFill>
                <a:schemeClr val="lt1"/>
              </a:solidFill>
              <a:latin typeface="Calibri"/>
              <a:ea typeface="Calibri"/>
              <a:cs typeface="Calibri"/>
              <a:sym typeface="Calibri"/>
            </a:endParaRPr>
          </a:p>
        </p:txBody>
      </p:sp>
      <p:sp>
        <p:nvSpPr>
          <p:cNvPr id="233" name="Google Shape;233;p31"/>
          <p:cNvSpPr/>
          <p:nvPr/>
        </p:nvSpPr>
        <p:spPr>
          <a:xfrm>
            <a:off x="326571" y="1074420"/>
            <a:ext cx="8338458" cy="1451066"/>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529"/>
            </a:srgbClr>
          </a:solid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b="1" i="0" lang="en-US" sz="1600" u="none" cap="none" strike="noStrike">
                <a:solidFill>
                  <a:schemeClr val="dk1"/>
                </a:solidFill>
                <a:latin typeface="Calibri"/>
                <a:ea typeface="Calibri"/>
                <a:cs typeface="Calibri"/>
                <a:sym typeface="Calibri"/>
              </a:rPr>
              <a:t>Overview Page: </a:t>
            </a:r>
            <a:r>
              <a:rPr b="0" i="0" lang="en-US" sz="1600" u="none" cap="none" strike="noStrike">
                <a:solidFill>
                  <a:schemeClr val="dk1"/>
                </a:solidFill>
                <a:latin typeface="Calibri"/>
                <a:ea typeface="Calibri"/>
                <a:cs typeface="Calibri"/>
                <a:sym typeface="Calibri"/>
              </a:rPr>
              <a:t>The SAP Fiori overview page application is a type of floor plan with a UI framework that provides quick access to vital business information at a glance. </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This is in the form of actionable cards on a single page, enabling users to make faster decisions and focus on their most important tasks.  </a:t>
            </a:r>
            <a:endParaRPr b="0" i="0" sz="1600" u="none" cap="none" strike="noStrike">
              <a:solidFill>
                <a:schemeClr val="dk1"/>
              </a:solidFill>
              <a:latin typeface="Calibri"/>
              <a:ea typeface="Calibri"/>
              <a:cs typeface="Calibri"/>
              <a:sym typeface="Calibri"/>
            </a:endParaRPr>
          </a:p>
        </p:txBody>
      </p:sp>
      <p:pic>
        <p:nvPicPr>
          <p:cNvPr id="234" name="Google Shape;234;p31"/>
          <p:cNvPicPr preferRelativeResize="0"/>
          <p:nvPr/>
        </p:nvPicPr>
        <p:blipFill rotWithShape="1">
          <a:blip r:embed="rId4">
            <a:alphaModFix/>
          </a:blip>
          <a:srcRect b="0" l="0" r="0" t="0"/>
          <a:stretch/>
        </p:blipFill>
        <p:spPr>
          <a:xfrm>
            <a:off x="536923" y="2525486"/>
            <a:ext cx="6106377" cy="23590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240" name="Google Shape;240;p32"/>
          <p:cNvGrpSpPr/>
          <p:nvPr/>
        </p:nvGrpSpPr>
        <p:grpSpPr>
          <a:xfrm>
            <a:off x="790595" y="182997"/>
            <a:ext cx="7744152" cy="576064"/>
            <a:chOff x="1807966" y="192612"/>
            <a:chExt cx="6588224" cy="576064"/>
          </a:xfrm>
        </p:grpSpPr>
        <p:sp>
          <p:nvSpPr>
            <p:cNvPr id="241" name="Google Shape;241;p32"/>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Types of SAP Fiori Element Floorplans</a:t>
              </a:r>
              <a:endParaRPr/>
            </a:p>
          </p:txBody>
        </p:sp>
        <p:cxnSp>
          <p:nvCxnSpPr>
            <p:cNvPr id="242" name="Google Shape;242;p32"/>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243" name="Google Shape;243;p32"/>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244" name="Google Shape;244;p32"/>
          <p:cNvSpPr txBox="1"/>
          <p:nvPr/>
        </p:nvSpPr>
        <p:spPr>
          <a:xfrm>
            <a:off x="8430412" y="4453692"/>
            <a:ext cx="483071"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fld id="{00000000-1234-1234-1234-123412341234}" type="slidenum">
              <a:rPr b="1" i="0" lang="en-US" sz="1600" u="none" cap="none" strike="noStrike">
                <a:solidFill>
                  <a:schemeClr val="lt1"/>
                </a:solidFill>
                <a:latin typeface="Calibri"/>
                <a:ea typeface="Calibri"/>
                <a:cs typeface="Calibri"/>
                <a:sym typeface="Calibri"/>
              </a:rPr>
              <a:t>‹#›</a:t>
            </a:fld>
            <a:endParaRPr b="0" i="0" sz="1600" u="none" cap="none" strike="noStrike">
              <a:solidFill>
                <a:schemeClr val="lt1"/>
              </a:solidFill>
              <a:latin typeface="Calibri"/>
              <a:ea typeface="Calibri"/>
              <a:cs typeface="Calibri"/>
              <a:sym typeface="Calibri"/>
            </a:endParaRPr>
          </a:p>
        </p:txBody>
      </p:sp>
      <p:sp>
        <p:nvSpPr>
          <p:cNvPr id="245" name="Google Shape;245;p32"/>
          <p:cNvSpPr/>
          <p:nvPr/>
        </p:nvSpPr>
        <p:spPr>
          <a:xfrm>
            <a:off x="380999" y="1088363"/>
            <a:ext cx="8349344" cy="1070066"/>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529"/>
            </a:srgbClr>
          </a:solidFill>
          <a:ln>
            <a:noFill/>
          </a:ln>
        </p:spPr>
        <p:txBody>
          <a:bodyPr anchorCtr="0" anchor="t" bIns="0" lIns="0" spcFirstLastPara="1" rIns="0" wrap="square" tIns="0">
            <a:noAutofit/>
          </a:bodyPr>
          <a:lstStyle/>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Cards are containers for app content, and they represent an entry-level view of the most relevant app data for a given topic. </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The SAP Fiori overview page contains five types of cards, shown in this figure:</a:t>
            </a:r>
            <a:endParaRPr b="0" i="0" sz="1600" u="none" cap="none" strike="noStrike">
              <a:solidFill>
                <a:schemeClr val="dk1"/>
              </a:solidFill>
              <a:latin typeface="Calibri"/>
              <a:ea typeface="Calibri"/>
              <a:cs typeface="Calibri"/>
              <a:sym typeface="Calibri"/>
            </a:endParaRPr>
          </a:p>
        </p:txBody>
      </p:sp>
      <p:pic>
        <p:nvPicPr>
          <p:cNvPr id="246" name="Google Shape;246;p32"/>
          <p:cNvPicPr preferRelativeResize="0"/>
          <p:nvPr/>
        </p:nvPicPr>
        <p:blipFill rotWithShape="1">
          <a:blip r:embed="rId4">
            <a:alphaModFix/>
          </a:blip>
          <a:srcRect b="0" l="0" r="0" t="0"/>
          <a:stretch/>
        </p:blipFill>
        <p:spPr>
          <a:xfrm>
            <a:off x="652038" y="2183301"/>
            <a:ext cx="7135221" cy="270124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252" name="Google Shape;252;p33"/>
          <p:cNvGrpSpPr/>
          <p:nvPr/>
        </p:nvGrpSpPr>
        <p:grpSpPr>
          <a:xfrm>
            <a:off x="790595" y="182997"/>
            <a:ext cx="7744152" cy="576064"/>
            <a:chOff x="1807966" y="192612"/>
            <a:chExt cx="6588224" cy="576064"/>
          </a:xfrm>
        </p:grpSpPr>
        <p:sp>
          <p:nvSpPr>
            <p:cNvPr id="253" name="Google Shape;253;p33"/>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Types of SAP Fiori Element Floorplans</a:t>
              </a:r>
              <a:endParaRPr b="0" i="0" sz="2600" u="none" cap="none" strike="noStrike">
                <a:solidFill>
                  <a:schemeClr val="dk2"/>
                </a:solidFill>
                <a:latin typeface="Arial"/>
                <a:ea typeface="Arial"/>
                <a:cs typeface="Arial"/>
                <a:sym typeface="Arial"/>
              </a:endParaRPr>
            </a:p>
          </p:txBody>
        </p:sp>
        <p:cxnSp>
          <p:nvCxnSpPr>
            <p:cNvPr id="254" name="Google Shape;254;p33"/>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255" name="Google Shape;255;p33"/>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256" name="Google Shape;256;p33"/>
          <p:cNvSpPr txBox="1"/>
          <p:nvPr/>
        </p:nvSpPr>
        <p:spPr>
          <a:xfrm>
            <a:off x="8430412" y="4453692"/>
            <a:ext cx="483071"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fld id="{00000000-1234-1234-1234-123412341234}" type="slidenum">
              <a:rPr b="1" i="0" lang="en-US" sz="1600" u="none" cap="none" strike="noStrike">
                <a:solidFill>
                  <a:schemeClr val="lt1"/>
                </a:solidFill>
                <a:latin typeface="Calibri"/>
                <a:ea typeface="Calibri"/>
                <a:cs typeface="Calibri"/>
                <a:sym typeface="Calibri"/>
              </a:rPr>
              <a:t>‹#›</a:t>
            </a:fld>
            <a:endParaRPr b="0" i="0" sz="1600" u="none" cap="none" strike="noStrike">
              <a:solidFill>
                <a:schemeClr val="lt1"/>
              </a:solidFill>
              <a:latin typeface="Calibri"/>
              <a:ea typeface="Calibri"/>
              <a:cs typeface="Calibri"/>
              <a:sym typeface="Calibri"/>
            </a:endParaRPr>
          </a:p>
        </p:txBody>
      </p:sp>
      <p:sp>
        <p:nvSpPr>
          <p:cNvPr id="257" name="Google Shape;257;p33"/>
          <p:cNvSpPr/>
          <p:nvPr/>
        </p:nvSpPr>
        <p:spPr>
          <a:xfrm>
            <a:off x="326571" y="1074420"/>
            <a:ext cx="8338458" cy="895894"/>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529"/>
            </a:srgbClr>
          </a:solid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b="1" i="0" lang="en-US" sz="1600" u="none" cap="none" strike="noStrike">
                <a:solidFill>
                  <a:schemeClr val="dk1"/>
                </a:solidFill>
                <a:latin typeface="Calibri"/>
                <a:ea typeface="Calibri"/>
                <a:cs typeface="Calibri"/>
                <a:sym typeface="Calibri"/>
              </a:rPr>
              <a:t>List Report Floorplan: </a:t>
            </a:r>
            <a:r>
              <a:rPr b="0" i="0" lang="en-US" sz="1600" u="none" cap="none" strike="noStrike">
                <a:solidFill>
                  <a:schemeClr val="dk1"/>
                </a:solidFill>
                <a:latin typeface="Calibri"/>
                <a:ea typeface="Calibri"/>
                <a:cs typeface="Calibri"/>
                <a:sym typeface="Calibri"/>
              </a:rPr>
              <a:t>The second type of floorplan is the List Report application, a reusable floorplan template that allows users to work with large lists of items and act on each one.</a:t>
            </a:r>
            <a:endParaRPr b="0" i="0" sz="1600" u="none" cap="none" strike="noStrike">
              <a:solidFill>
                <a:schemeClr val="dk1"/>
              </a:solidFill>
              <a:latin typeface="Calibri"/>
              <a:ea typeface="Calibri"/>
              <a:cs typeface="Calibri"/>
              <a:sym typeface="Calibri"/>
            </a:endParaRPr>
          </a:p>
        </p:txBody>
      </p:sp>
      <p:pic>
        <p:nvPicPr>
          <p:cNvPr id="258" name="Google Shape;258;p33"/>
          <p:cNvPicPr preferRelativeResize="0"/>
          <p:nvPr/>
        </p:nvPicPr>
        <p:blipFill rotWithShape="1">
          <a:blip r:embed="rId4">
            <a:alphaModFix/>
          </a:blip>
          <a:srcRect b="0" l="0" r="0" t="0"/>
          <a:stretch/>
        </p:blipFill>
        <p:spPr>
          <a:xfrm>
            <a:off x="326571" y="1893597"/>
            <a:ext cx="7532915" cy="299094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4"/>
          <p:cNvSpPr txBox="1"/>
          <p:nvPr/>
        </p:nvSpPr>
        <p:spPr>
          <a:xfrm>
            <a:off x="652038" y="369297"/>
            <a:ext cx="31956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264" name="Google Shape;264;p34"/>
          <p:cNvGrpSpPr/>
          <p:nvPr/>
        </p:nvGrpSpPr>
        <p:grpSpPr>
          <a:xfrm>
            <a:off x="790595" y="182997"/>
            <a:ext cx="7744152" cy="576064"/>
            <a:chOff x="1807966" y="192612"/>
            <a:chExt cx="6588224" cy="576064"/>
          </a:xfrm>
        </p:grpSpPr>
        <p:sp>
          <p:nvSpPr>
            <p:cNvPr id="265" name="Google Shape;265;p34"/>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Types of SAP Fiori Element Floorplans</a:t>
              </a:r>
              <a:endParaRPr/>
            </a:p>
          </p:txBody>
        </p:sp>
        <p:cxnSp>
          <p:nvCxnSpPr>
            <p:cNvPr id="266" name="Google Shape;266;p34"/>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267" name="Google Shape;267;p34"/>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268" name="Google Shape;268;p34"/>
          <p:cNvSpPr txBox="1"/>
          <p:nvPr/>
        </p:nvSpPr>
        <p:spPr>
          <a:xfrm>
            <a:off x="8430412" y="4453692"/>
            <a:ext cx="483071" cy="430851"/>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1600"/>
              <a:buFont typeface="Arial"/>
              <a:buNone/>
            </a:pPr>
            <a:fld id="{00000000-1234-1234-1234-123412341234}" type="slidenum">
              <a:rPr b="1" i="0" lang="en-US" sz="1600" u="none" cap="none" strike="noStrike">
                <a:solidFill>
                  <a:schemeClr val="lt1"/>
                </a:solidFill>
                <a:latin typeface="Calibri"/>
                <a:ea typeface="Calibri"/>
                <a:cs typeface="Calibri"/>
                <a:sym typeface="Calibri"/>
              </a:rPr>
              <a:t>‹#›</a:t>
            </a:fld>
            <a:endParaRPr b="0" i="0" sz="1600" u="none" cap="none" strike="noStrike">
              <a:solidFill>
                <a:schemeClr val="lt1"/>
              </a:solidFill>
              <a:latin typeface="Calibri"/>
              <a:ea typeface="Calibri"/>
              <a:cs typeface="Calibri"/>
              <a:sym typeface="Calibri"/>
            </a:endParaRPr>
          </a:p>
        </p:txBody>
      </p:sp>
      <p:sp>
        <p:nvSpPr>
          <p:cNvPr id="269" name="Google Shape;269;p34"/>
          <p:cNvSpPr/>
          <p:nvPr/>
        </p:nvSpPr>
        <p:spPr>
          <a:xfrm>
            <a:off x="359229" y="1074420"/>
            <a:ext cx="8349342" cy="1320437"/>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529"/>
            </a:srgbClr>
          </a:solid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b="1" i="0" lang="en-US" sz="1600" u="none" cap="none" strike="noStrike">
                <a:solidFill>
                  <a:schemeClr val="dk1"/>
                </a:solidFill>
                <a:latin typeface="Calibri"/>
                <a:ea typeface="Calibri"/>
                <a:cs typeface="Calibri"/>
                <a:sym typeface="Calibri"/>
              </a:rPr>
              <a:t>Object Page Floorplan: </a:t>
            </a:r>
            <a:endParaRPr b="1"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Object Page (as seen below) is another type of floorplan template, which allows users to display, create, or edit an item. The Object Page floorplan can be implemented using the pre-built SAP Fiori element.</a:t>
            </a:r>
            <a:endParaRPr b="0" i="0" sz="1600" u="none" cap="none" strike="noStrike">
              <a:solidFill>
                <a:schemeClr val="dk1"/>
              </a:solidFill>
              <a:latin typeface="Calibri"/>
              <a:ea typeface="Calibri"/>
              <a:cs typeface="Calibri"/>
              <a:sym typeface="Calibri"/>
            </a:endParaRPr>
          </a:p>
        </p:txBody>
      </p:sp>
      <p:pic>
        <p:nvPicPr>
          <p:cNvPr id="270" name="Google Shape;270;p34"/>
          <p:cNvPicPr preferRelativeResize="0"/>
          <p:nvPr/>
        </p:nvPicPr>
        <p:blipFill rotWithShape="1">
          <a:blip r:embed="rId4">
            <a:alphaModFix/>
          </a:blip>
          <a:srcRect b="0" l="0" r="0" t="0"/>
          <a:stretch/>
        </p:blipFill>
        <p:spPr>
          <a:xfrm>
            <a:off x="652038" y="2502048"/>
            <a:ext cx="7087589" cy="22846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ver and End Slide Master">
  <a:themeElements>
    <a:clrScheme name="ALLPPT-COLOR-A19">
      <a:dk1>
        <a:srgbClr val="000000"/>
      </a:dk1>
      <a:lt1>
        <a:srgbClr val="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ection Break Slide Master">
  <a:themeElements>
    <a:clrScheme name="ALLPPT-COLOR-A19">
      <a:dk1>
        <a:srgbClr val="000000"/>
      </a:dk1>
      <a:lt1>
        <a:srgbClr val="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ntents Slide Master">
  <a:themeElements>
    <a:clrScheme name="ALLPPT-COLOR-A19">
      <a:dk1>
        <a:srgbClr val="000000"/>
      </a:dk1>
      <a:lt1>
        <a:srgbClr val="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