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La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LatoLight-regular.fntdata"/><Relationship Id="rId25" Type="http://schemas.openxmlformats.org/officeDocument/2006/relationships/slide" Target="slides/slide18.xml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atoLigh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4" name="Google Shape;9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01" name="Google Shape;10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9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9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0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0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1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1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1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1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3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50" name="Google Shape;15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/>
        </p:nvSpPr>
        <p:spPr>
          <a:xfrm>
            <a:off x="0" y="48672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32" name="Google Shape;32;p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8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37" name="Google Shape;37;p8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38" name="Google Shape;38;p8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39" name="Google Shape;39;p8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8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8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42;p8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8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8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8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" name="Google Shape;46;p8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7" name="Google Shape;47;p8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8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8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8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8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8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8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8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8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8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8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8" name="Google Shape;58;p8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62" name="Google Shape;6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408824" y="2764917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Cascade Style Sheet</a:t>
            </a:r>
            <a:endParaRPr b="1" sz="2600"/>
          </a:p>
        </p:txBody>
      </p:sp>
      <p:pic>
        <p:nvPicPr>
          <p:cNvPr descr="D:\Saji\ZaranTech Logo\ZaranTech-White-Logo.png"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6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160" name="Google Shape;1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10943" y="4834503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Working with Colors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8299588" y="4464440"/>
            <a:ext cx="731192" cy="400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281939" y="973610"/>
            <a:ext cx="81433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Hexadecimal (or hex) values are used to specify colors in CSS.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 values are actually just a different way to represent RGB values.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 of using three numbers between 0 and 255, six hexadecimal numbers are used.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 numbers can be 0-9 and A-F.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specific code of colors.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Background Images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6"/>
          <p:cNvSpPr/>
          <p:nvPr/>
        </p:nvSpPr>
        <p:spPr>
          <a:xfrm>
            <a:off x="281939" y="973610"/>
            <a:ext cx="81433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HTML, background-image property sets one or more background images for an element.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default, a background-image is placed at the top-left corner of an element, and repeated both vertically and horizontally.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also allows to add multiple background images for an element, through the background-image property.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8299588" y="4464440"/>
            <a:ext cx="731192" cy="400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11</a:t>
            </a:r>
            <a:endParaRPr b="1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790784" y="183000"/>
            <a:ext cx="68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IDs, Child Selectors, Pseudo Classes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/>
          <p:nvPr/>
        </p:nvSpPr>
        <p:spPr>
          <a:xfrm>
            <a:off x="281939" y="973610"/>
            <a:ext cx="814339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IDs - The id selector uses the id attribute of an HTML element to select a specific element. The id of an element is unique within a page, so the id selector is used to select one unique element.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Child Selectors - It is used to match all the elements which are child of a specified element. The element &gt; element selector selects those elements which are the children of specific parent.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Pseudo Classes - A CSS pseudo-class is a keyword added to a selector that specifies a special state of the selected elements.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8299588" y="4464440"/>
            <a:ext cx="731192" cy="400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12</a:t>
            </a:r>
            <a:endParaRPr b="1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790779" y="183000"/>
            <a:ext cx="528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Styling </a:t>
            </a:r>
            <a:r>
              <a:rPr lang="en-US" sz="2600">
                <a:solidFill>
                  <a:schemeClr val="dk2"/>
                </a:solidFill>
              </a:rPr>
              <a:t>L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inks &amp; </a:t>
            </a:r>
            <a:r>
              <a:rPr lang="en-US" sz="2600">
                <a:solidFill>
                  <a:schemeClr val="dk2"/>
                </a:solidFill>
              </a:rPr>
              <a:t>S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tyling </a:t>
            </a:r>
            <a:r>
              <a:rPr lang="en-US" sz="2600">
                <a:solidFill>
                  <a:schemeClr val="dk2"/>
                </a:solidFill>
              </a:rPr>
              <a:t>L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ists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/>
          <p:nvPr/>
        </p:nvSpPr>
        <p:spPr>
          <a:xfrm>
            <a:off x="281939" y="973610"/>
            <a:ext cx="814339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Styling Links - Links can be styled with any CSS property (e.g. color, font-family, background, etc.).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four links states are: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a:link - a normal, unvisited link</a:t>
            </a:r>
            <a:endParaRPr/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a:visited - a link the user has visited</a:t>
            </a:r>
            <a:endParaRPr/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a:hover - a link when the user mouses over it</a:t>
            </a:r>
            <a:endParaRPr/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a:active - a link the moment it is clicked</a:t>
            </a:r>
            <a:endParaRPr/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Styling List - The styling list defines the type of list by setting the content of each marker, or bullet, on the list. </a:t>
            </a:r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8299588" y="4464440"/>
            <a:ext cx="731192" cy="400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13</a:t>
            </a:r>
            <a:endParaRPr b="1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Rounded Colors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/>
          <p:nvPr/>
        </p:nvSpPr>
        <p:spPr>
          <a:xfrm>
            <a:off x="281939" y="973610"/>
            <a:ext cx="81433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property allows  to add rounded corners to elements.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Rounded corners are more effective for maps and diagrams.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Ztech01\Documents\Soma Folder\HTML\maxresdefault.jpg" id="282" name="Google Shape;282;p39"/>
          <p:cNvPicPr preferRelativeResize="0"/>
          <p:nvPr/>
        </p:nvPicPr>
        <p:blipFill rotWithShape="1">
          <a:blip r:embed="rId4">
            <a:alphaModFix/>
          </a:blip>
          <a:srcRect b="2223" l="0" r="0" t="0"/>
          <a:stretch/>
        </p:blipFill>
        <p:spPr>
          <a:xfrm>
            <a:off x="2016664" y="1951250"/>
            <a:ext cx="5039713" cy="277177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8299588" y="4464440"/>
            <a:ext cx="731192" cy="400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14</a:t>
            </a:r>
            <a:endParaRPr b="1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Gradient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/>
          <p:nvPr/>
        </p:nvSpPr>
        <p:spPr>
          <a:xfrm>
            <a:off x="281939" y="973609"/>
            <a:ext cx="525621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linear-gradient() CSS function creates an image consisting of a progressive transition between two or more colors along a straight line.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Its result is an object of the &lt;gradient&gt; data type, which is a special kind of &lt;image&gt; .</a:t>
            </a:r>
            <a:endParaRPr/>
          </a:p>
        </p:txBody>
      </p:sp>
      <p:pic>
        <p:nvPicPr>
          <p:cNvPr descr="C:\Users\Ztech01\Documents\Soma Folder\HTML\linear-gradient.png" id="292" name="Google Shape;29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2641" y="1031724"/>
            <a:ext cx="2807923" cy="251248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/>
        </p:nvSpPr>
        <p:spPr>
          <a:xfrm>
            <a:off x="8299588" y="4464440"/>
            <a:ext cx="731192" cy="400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15</a:t>
            </a:r>
            <a:endParaRPr b="1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 and Clear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/>
          <p:nvPr/>
        </p:nvSpPr>
        <p:spPr>
          <a:xfrm>
            <a:off x="281939" y="973609"/>
            <a:ext cx="525621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 - In CSS, the float property specifies how an element should float.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- In CSS, clear property specifies what elements can float beside the cleared element and on which side.</a:t>
            </a:r>
            <a:endParaRPr/>
          </a:p>
        </p:txBody>
      </p:sp>
      <p:pic>
        <p:nvPicPr>
          <p:cNvPr descr="C:\Users\Ztech01\Documents\Soma Folder\HTML\CmuhZ.png" id="302" name="Google Shape;30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220" y="1203460"/>
            <a:ext cx="2894093" cy="289409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8299588" y="4464440"/>
            <a:ext cx="731192" cy="400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16</a:t>
            </a:r>
            <a:endParaRPr b="1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tags for the layout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/>
          <p:nvPr/>
        </p:nvSpPr>
        <p:spPr>
          <a:xfrm>
            <a:off x="2452674" y="980176"/>
            <a:ext cx="38790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Let us look at some new tags for layout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Ztech01\Documents\Soma Folder\HTML\Img.png" id="312" name="Google Shape;31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8737" y="1380072"/>
            <a:ext cx="3802802" cy="3398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2"/>
          <p:cNvSpPr txBox="1"/>
          <p:nvPr/>
        </p:nvSpPr>
        <p:spPr>
          <a:xfrm>
            <a:off x="8299588" y="4464440"/>
            <a:ext cx="731192" cy="4000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17</a:t>
            </a:r>
            <a:endParaRPr b="1" i="0" sz="14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320" name="Google Shape;320;p43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1" name="Google Shape;32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7"/>
          <p:cNvGrpSpPr/>
          <p:nvPr/>
        </p:nvGrpSpPr>
        <p:grpSpPr>
          <a:xfrm>
            <a:off x="1807966" y="153198"/>
            <a:ext cx="6588224" cy="576064"/>
            <a:chOff x="1807966" y="192612"/>
            <a:chExt cx="6588224" cy="576064"/>
          </a:xfrm>
        </p:grpSpPr>
        <p:sp>
          <p:nvSpPr>
            <p:cNvPr id="168" name="Google Shape;168;p2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" name="Google Shape;169;p2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1547664" y="4891614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28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79" name="Google Shape;179;p28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28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1807966" y="810858"/>
            <a:ext cx="69549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External Style Sheet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Font Properties and CSS Comments</a:t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Box model, padding, border, and margin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Classes &amp;Div and Span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Working with colors and Background Colors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IDs, Child Selectors, Pseudo Classes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Styling links &amp; styling lists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Rounded Corners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Linear Gradient and Float &amp; Clear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New tags for the layout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1547664" y="4891614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External Style Sheet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81939" y="959058"/>
            <a:ext cx="81433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external stylesheet is a standalone .css file that is linked from a web page.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can be created once and the rules applied to multiple web pages.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the styles that need to be used on a website can be declared in the external style sheet.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file is saved with a .css extension and saved to any directory that can be accessed by the web pages using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Font Properties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281939" y="959058"/>
            <a:ext cx="81433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font-style : used to make a font italic or oblique.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font-variant : used to create a small-caps effect.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font-weight : used to increase or decrease how bold or light a font appears.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font-size/line-height : specifies the font size and the line-height.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font-family : specifies the font family.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 Comments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281939" y="959058"/>
            <a:ext cx="814339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Comments are used to explain the code.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also helps when you edit the source code at a later date.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uses the same "block comment" syntax as the C-like languages 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CSS comment is placed inside the &lt;style&gt; element, and starts with /* and ends with */: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790783" y="183000"/>
            <a:ext cx="6723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Box model, </a:t>
            </a:r>
            <a:r>
              <a:rPr lang="en-US" sz="2600">
                <a:solidFill>
                  <a:schemeClr val="dk2"/>
                </a:solidFill>
              </a:rPr>
              <a:t>P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adding, </a:t>
            </a:r>
            <a:r>
              <a:rPr lang="en-US" sz="2600">
                <a:solidFill>
                  <a:schemeClr val="dk2"/>
                </a:solidFill>
              </a:rPr>
              <a:t>B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order, and </a:t>
            </a:r>
            <a:r>
              <a:rPr lang="en-US" sz="2600">
                <a:solidFill>
                  <a:schemeClr val="dk2"/>
                </a:solidFill>
              </a:rPr>
              <a:t>M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argin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281939" y="976310"/>
            <a:ext cx="814339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Box model - In CSS, the term "box model" is used for design and layout. The CSS box model is essentially a box that wraps around every HTML element.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Padding - In CSS, inside of any defined borders, to generate space around an element's content, padding properties are used.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Border - The CSS border properties allows to specify the style, width, and color of an element's border.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Margin - The margin property in CSS sets the margin area on all four sides of an element.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281939" y="974960"/>
            <a:ext cx="814339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 is a group of elements that are the same/similar.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 can have as many elements as possible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element can be the member of multiple classes.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class has CSS attributes (like color and font-size) that are specific to that class.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790764" y="183005"/>
            <a:ext cx="3781641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Div and Span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281939" y="973610"/>
            <a:ext cx="81433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the Div tag and the Span tag have a very important role in CSS and web design.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are used to group and structure a document, and assign properties to specific parts of the page.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are used in close conjunction with the CLASS and ID attributes.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tags used for Div is &lt;div&gt; and for Span is &lt;span&gt;.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