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4"/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93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Lato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Lato-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La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solidFill>
          <a:schemeClr val="accen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Fullslidesppt-Contents\20161228\02-edu\bulb-item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2640" y="657349"/>
            <a:ext cx="1765300" cy="39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3"/>
          <p:cNvSpPr/>
          <p:nvPr>
            <p:ph idx="3" type="pic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3"/>
          <p:cNvSpPr/>
          <p:nvPr>
            <p:ph idx="4" type="pic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3"/>
          <p:cNvSpPr/>
          <p:nvPr>
            <p:ph idx="5" type="pic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3"/>
          <p:cNvSpPr/>
          <p:nvPr>
            <p:ph idx="6" type="pic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/>
          <p:nvPr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93" name="Google Shape;9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5776" y="1131590"/>
            <a:ext cx="7230270" cy="3677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/>
          <p:nvPr>
            <p:ph idx="3" type="pic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4"/>
          <p:cNvSpPr/>
          <p:nvPr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5"/>
          <p:cNvSpPr/>
          <p:nvPr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100" name="Google Shape;10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23208" y="1042230"/>
            <a:ext cx="2869272" cy="347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>
            <p:ph idx="3" type="pic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5"/>
          <p:cNvSpPr/>
          <p:nvPr>
            <p:ph idx="4" type="pic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>
            <p:ph idx="2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6"/>
          <p:cNvSpPr/>
          <p:nvPr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s and Contents Layout">
  <p:cSld name="5_Images and Contents Layout">
    <p:bg>
      <p:bgPr>
        <a:solidFill>
          <a:schemeClr val="accen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>
            <p:ph idx="2" type="pic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Images and Contents Layout">
  <p:cSld name="6_Images and Contents Layou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2" type="body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18"/>
          <p:cNvSpPr/>
          <p:nvPr>
            <p:ph idx="3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8"/>
          <p:cNvSpPr/>
          <p:nvPr>
            <p:ph idx="4" type="pic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9"/>
          <p:cNvSpPr/>
          <p:nvPr>
            <p:ph idx="2" type="pic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9"/>
          <p:cNvSpPr/>
          <p:nvPr>
            <p:ph idx="3" type="pic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9"/>
          <p:cNvSpPr/>
          <p:nvPr>
            <p:ph idx="4" type="pic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s and Contents Layout">
  <p:cSld name="7_Images and Contents Layout">
    <p:bg>
      <p:bgPr>
        <a:solidFill>
          <a:schemeClr val="accen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>
            <p:ph idx="2" type="pic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20"/>
          <p:cNvSpPr/>
          <p:nvPr>
            <p:ph idx="3" type="pic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0"/>
          <p:cNvSpPr/>
          <p:nvPr>
            <p:ph idx="4" type="pic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0"/>
          <p:cNvSpPr/>
          <p:nvPr>
            <p:ph idx="5" type="pic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s and Contents Layout">
  <p:cSld name="8_Images and Contents Layou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2" type="body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1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/>
          <p:nvPr>
            <p:ph idx="3" type="pic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21"/>
          <p:cNvSpPr/>
          <p:nvPr>
            <p:ph idx="4" type="pic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1"/>
          <p:cNvSpPr/>
          <p:nvPr>
            <p:ph idx="5" type="pic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21"/>
          <p:cNvSpPr/>
          <p:nvPr>
            <p:ph idx="6" type="pic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21"/>
          <p:cNvSpPr/>
          <p:nvPr>
            <p:ph idx="7" type="pic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body"/>
          </p:nvPr>
        </p:nvSpPr>
        <p:spPr>
          <a:xfrm>
            <a:off x="0" y="3572242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-148" y="414830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.png"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62351" y="1139211"/>
            <a:ext cx="819298" cy="1818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pes sets layout">
  <p:cSld name="shapes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242646" y="92609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Arial"/>
              <a:buNone/>
              <a:defRPr b="0" i="0" sz="405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3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fmla="val 50000" name="adj"/>
            </a:avLst>
          </a:prstGeom>
          <a:solidFill>
            <a:schemeClr val="lt1">
              <a:alpha val="4039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3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35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ayout">
  <p:cSld name="Section Break Layou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5"/>
          <p:cNvSpPr/>
          <p:nvPr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2" type="body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Fullslidesppt-Contents\20161228\02-edu\bulb-item.png" id="149" name="Google Shape;14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4155985" y="1156325"/>
            <a:ext cx="816788" cy="1812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genda Layout">
  <p:cSld name="1_Agenda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6735" y="2931790"/>
            <a:ext cx="945499" cy="209846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>
            <a:off x="584318" y="339502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Agenda Layout">
  <p:cSld name="3_Agenda Layou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107505" y="195486"/>
            <a:ext cx="648071" cy="6157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26" name="Google Shape;2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7610" y="287338"/>
            <a:ext cx="263357" cy="50041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/>
          <p:nvPr/>
        </p:nvSpPr>
        <p:spPr>
          <a:xfrm>
            <a:off x="8460432" y="4450206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30" name="Google Shape;3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484" y="938231"/>
            <a:ext cx="1584176" cy="3515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Fullslidesppt-Contents\20161228\02-edu\bulb-item.png" id="31" name="Google Shape;31;p7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789484" y="938231"/>
            <a:ext cx="792088" cy="3515958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/>
          <p:nvPr/>
        </p:nvSpPr>
        <p:spPr>
          <a:xfrm>
            <a:off x="489261" y="4371950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 Layout">
  <p:cSld name="2_Agenda Layou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-2604" y="-31173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8"/>
          <p:cNvGrpSpPr/>
          <p:nvPr/>
        </p:nvGrpSpPr>
        <p:grpSpPr>
          <a:xfrm>
            <a:off x="-17110" y="1233199"/>
            <a:ext cx="3617018" cy="3924255"/>
            <a:chOff x="-26372" y="1170854"/>
            <a:chExt cx="3889720" cy="3924255"/>
          </a:xfrm>
        </p:grpSpPr>
        <p:grpSp>
          <p:nvGrpSpPr>
            <p:cNvPr id="36" name="Google Shape;36;p8"/>
            <p:cNvGrpSpPr/>
            <p:nvPr/>
          </p:nvGrpSpPr>
          <p:grpSpPr>
            <a:xfrm rot="-1682053">
              <a:off x="1458877" y="1353546"/>
              <a:ext cx="1665869" cy="3558872"/>
              <a:chOff x="1359132" y="345882"/>
              <a:chExt cx="1966239" cy="4200564"/>
            </a:xfrm>
          </p:grpSpPr>
          <p:grpSp>
            <p:nvGrpSpPr>
              <p:cNvPr id="37" name="Google Shape;37;p8"/>
              <p:cNvGrpSpPr/>
              <p:nvPr/>
            </p:nvGrpSpPr>
            <p:grpSpPr>
              <a:xfrm>
                <a:off x="2073901" y="2186669"/>
                <a:ext cx="501313" cy="2359777"/>
                <a:chOff x="2810055" y="1677194"/>
                <a:chExt cx="535258" cy="2519562"/>
              </a:xfrm>
            </p:grpSpPr>
            <p:sp>
              <p:nvSpPr>
                <p:cNvPr id="38" name="Google Shape;38;p8"/>
                <p:cNvSpPr/>
                <p:nvPr/>
              </p:nvSpPr>
              <p:spPr>
                <a:xfrm>
                  <a:off x="2810675" y="3399597"/>
                  <a:ext cx="534638" cy="779141"/>
                </a:xfrm>
                <a:custGeom>
                  <a:rect b="b" l="l" r="r" t="t"/>
                  <a:pathLst>
                    <a:path extrusionOk="0" h="1800199" w="1802378">
                      <a:moveTo>
                        <a:pt x="0" y="0"/>
                      </a:moveTo>
                      <a:lnTo>
                        <a:pt x="1802378" y="0"/>
                      </a:lnTo>
                      <a:lnTo>
                        <a:pt x="1802378" y="289727"/>
                      </a:lnTo>
                      <a:lnTo>
                        <a:pt x="1801366" y="289727"/>
                      </a:lnTo>
                      <a:lnTo>
                        <a:pt x="901188" y="1800199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5BE55"/>
                    </a:gs>
                    <a:gs pos="100000">
                      <a:srgbClr val="F5BE55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" name="Google Shape;39;p8"/>
                <p:cNvSpPr/>
                <p:nvPr/>
              </p:nvSpPr>
              <p:spPr>
                <a:xfrm>
                  <a:off x="2984722" y="3392706"/>
                  <a:ext cx="180870" cy="787996"/>
                </a:xfrm>
                <a:custGeom>
                  <a:rect b="b" l="l" r="r" t="t"/>
                  <a:pathLst>
                    <a:path extrusionOk="0" h="1820658" w="1359043">
                      <a:moveTo>
                        <a:pt x="0" y="0"/>
                      </a:moveTo>
                      <a:lnTo>
                        <a:pt x="1359043" y="0"/>
                      </a:lnTo>
                      <a:lnTo>
                        <a:pt x="1359043" y="212596"/>
                      </a:lnTo>
                      <a:lnTo>
                        <a:pt x="720119" y="1820658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8D185"/>
                    </a:gs>
                    <a:gs pos="100000">
                      <a:srgbClr val="F8D185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" name="Google Shape;40;p8"/>
                <p:cNvSpPr/>
                <p:nvPr/>
              </p:nvSpPr>
              <p:spPr>
                <a:xfrm>
                  <a:off x="2810055" y="3399597"/>
                  <a:ext cx="264192" cy="763141"/>
                </a:xfrm>
                <a:custGeom>
                  <a:rect b="b" l="l" r="r" t="t"/>
                  <a:pathLst>
                    <a:path extrusionOk="0" h="1763232" w="1331023">
                      <a:moveTo>
                        <a:pt x="0" y="0"/>
                      </a:moveTo>
                      <a:lnTo>
                        <a:pt x="897414" y="0"/>
                      </a:lnTo>
                      <a:cubicBezTo>
                        <a:pt x="898890" y="70865"/>
                        <a:pt x="900367" y="141731"/>
                        <a:pt x="901843" y="212596"/>
                      </a:cubicBezTo>
                      <a:lnTo>
                        <a:pt x="1331023" y="1763232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BE3B4"/>
                    </a:gs>
                    <a:gs pos="100000">
                      <a:srgbClr val="FBE3B4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" name="Google Shape;41;p8"/>
                <p:cNvSpPr/>
                <p:nvPr/>
              </p:nvSpPr>
              <p:spPr>
                <a:xfrm>
                  <a:off x="2811292" y="1677194"/>
                  <a:ext cx="177768" cy="1815900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CEAED"/>
                    </a:gs>
                    <a:gs pos="100000">
                      <a:srgbClr val="BCEAED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" name="Google Shape;42;p8"/>
                <p:cNvSpPr/>
                <p:nvPr/>
              </p:nvSpPr>
              <p:spPr>
                <a:xfrm>
                  <a:off x="2987824" y="1677195"/>
                  <a:ext cx="177768" cy="1815900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0DCE2"/>
                    </a:gs>
                    <a:gs pos="100000">
                      <a:srgbClr val="90DCE2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" name="Google Shape;43;p8"/>
                <p:cNvSpPr/>
                <p:nvPr/>
              </p:nvSpPr>
              <p:spPr>
                <a:xfrm>
                  <a:off x="3165590" y="1677196"/>
                  <a:ext cx="177768" cy="1815899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44;p8"/>
                <p:cNvSpPr/>
                <p:nvPr/>
              </p:nvSpPr>
              <p:spPr>
                <a:xfrm rot="10800000">
                  <a:off x="2987823" y="3961239"/>
                  <a:ext cx="177768" cy="235517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3F3F3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5" name="Google Shape;45;p8"/>
              <p:cNvGrpSpPr/>
              <p:nvPr/>
            </p:nvGrpSpPr>
            <p:grpSpPr>
              <a:xfrm>
                <a:off x="1359132" y="345882"/>
                <a:ext cx="1966239" cy="1811155"/>
                <a:chOff x="1888981" y="1110787"/>
                <a:chExt cx="2254374" cy="2076562"/>
              </a:xfrm>
            </p:grpSpPr>
            <p:sp>
              <p:nvSpPr>
                <p:cNvPr id="46" name="Google Shape;46;p8"/>
                <p:cNvSpPr/>
                <p:nvPr/>
              </p:nvSpPr>
              <p:spPr>
                <a:xfrm rot="8100000">
                  <a:off x="2322441" y="1563466"/>
                  <a:ext cx="1333455" cy="1333457"/>
                </a:xfrm>
                <a:custGeom>
                  <a:rect b="b" l="l" r="r" t="t"/>
                  <a:pathLst>
                    <a:path extrusionOk="0" h="2192671" w="2192670">
                      <a:moveTo>
                        <a:pt x="293361" y="1899310"/>
                      </a:moveTo>
                      <a:cubicBezTo>
                        <a:pt x="112107" y="1718057"/>
                        <a:pt x="0" y="1467657"/>
                        <a:pt x="0" y="1191074"/>
                      </a:cubicBezTo>
                      <a:cubicBezTo>
                        <a:pt x="0" y="637907"/>
                        <a:pt x="448430" y="189477"/>
                        <a:pt x="1001597" y="189477"/>
                      </a:cubicBezTo>
                      <a:lnTo>
                        <a:pt x="1341342" y="189477"/>
                      </a:lnTo>
                      <a:lnTo>
                        <a:pt x="1530818" y="0"/>
                      </a:lnTo>
                      <a:cubicBezTo>
                        <a:pt x="1606970" y="-76151"/>
                        <a:pt x="1730435" y="-76151"/>
                        <a:pt x="1806586" y="0"/>
                      </a:cubicBezTo>
                      <a:lnTo>
                        <a:pt x="1996062" y="189477"/>
                      </a:lnTo>
                      <a:lnTo>
                        <a:pt x="2003194" y="189477"/>
                      </a:lnTo>
                      <a:lnTo>
                        <a:pt x="2003194" y="196609"/>
                      </a:lnTo>
                      <a:lnTo>
                        <a:pt x="2192670" y="386085"/>
                      </a:lnTo>
                      <a:cubicBezTo>
                        <a:pt x="2268822" y="462236"/>
                        <a:pt x="2268822" y="585701"/>
                        <a:pt x="2192670" y="661852"/>
                      </a:cubicBezTo>
                      <a:lnTo>
                        <a:pt x="2003193" y="851329"/>
                      </a:lnTo>
                      <a:cubicBezTo>
                        <a:pt x="2003193" y="964577"/>
                        <a:pt x="2003194" y="1077826"/>
                        <a:pt x="2003194" y="1191074"/>
                      </a:cubicBezTo>
                      <a:cubicBezTo>
                        <a:pt x="2003194" y="1744241"/>
                        <a:pt x="1554764" y="2192671"/>
                        <a:pt x="1001597" y="2192671"/>
                      </a:cubicBezTo>
                      <a:cubicBezTo>
                        <a:pt x="725014" y="2192671"/>
                        <a:pt x="474614" y="2080563"/>
                        <a:pt x="293361" y="189931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508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47;p8"/>
                <p:cNvSpPr/>
                <p:nvPr/>
              </p:nvSpPr>
              <p:spPr>
                <a:xfrm rot="10800000">
                  <a:off x="2751763" y="2230194"/>
                  <a:ext cx="457200" cy="783671"/>
                </a:xfrm>
                <a:prstGeom prst="trapezoid">
                  <a:avLst>
                    <a:gd fmla="val 25000" name="adj"/>
                  </a:avLst>
                </a:prstGeom>
                <a:solidFill>
                  <a:schemeClr val="lt1"/>
                </a:solidFill>
                <a:ln cap="flat" cmpd="sng" w="381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" name="Google Shape;48;p8"/>
                <p:cNvSpPr/>
                <p:nvPr/>
              </p:nvSpPr>
              <p:spPr>
                <a:xfrm rot="2700000">
                  <a:off x="3710962" y="1407964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Google Shape;49;p8"/>
                <p:cNvSpPr/>
                <p:nvPr/>
              </p:nvSpPr>
              <p:spPr>
                <a:xfrm flipH="1" rot="-2700000">
                  <a:off x="2156327" y="1407964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" name="Google Shape;50;p8"/>
                <p:cNvSpPr/>
                <p:nvPr/>
              </p:nvSpPr>
              <p:spPr>
                <a:xfrm>
                  <a:off x="2935970" y="1110787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" name="Google Shape;51;p8"/>
                <p:cNvSpPr/>
                <p:nvPr/>
              </p:nvSpPr>
              <p:spPr>
                <a:xfrm rot="5400000">
                  <a:off x="3933668" y="1996109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" name="Google Shape;52;p8"/>
                <p:cNvSpPr/>
                <p:nvPr/>
              </p:nvSpPr>
              <p:spPr>
                <a:xfrm flipH="1" rot="-5400000">
                  <a:off x="1978847" y="1919902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" name="Google Shape;53;p8"/>
                <p:cNvSpPr/>
                <p:nvPr/>
              </p:nvSpPr>
              <p:spPr>
                <a:xfrm>
                  <a:off x="2692290" y="3074683"/>
                  <a:ext cx="612000" cy="112666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" name="Google Shape;54;p8"/>
                <p:cNvSpPr/>
                <p:nvPr/>
              </p:nvSpPr>
              <p:spPr>
                <a:xfrm>
                  <a:off x="283328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" name="Google Shape;55;p8"/>
                <p:cNvSpPr/>
                <p:nvPr/>
              </p:nvSpPr>
              <p:spPr>
                <a:xfrm>
                  <a:off x="295750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Google Shape;56;p8"/>
                <p:cNvSpPr/>
                <p:nvPr/>
              </p:nvSpPr>
              <p:spPr>
                <a:xfrm>
                  <a:off x="308172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57" name="Google Shape;57;p8"/>
            <p:cNvSpPr/>
            <p:nvPr/>
          </p:nvSpPr>
          <p:spPr>
            <a:xfrm>
              <a:off x="-26372" y="2530131"/>
              <a:ext cx="3091680" cy="1938501"/>
            </a:xfrm>
            <a:custGeom>
              <a:rect b="b" l="l" r="r" t="t"/>
              <a:pathLst>
                <a:path extrusionOk="0" h="1811553" w="2889213">
                  <a:moveTo>
                    <a:pt x="2150164" y="113773"/>
                  </a:moveTo>
                  <a:lnTo>
                    <a:pt x="2655476" y="469395"/>
                  </a:lnTo>
                  <a:cubicBezTo>
                    <a:pt x="2724937" y="612627"/>
                    <a:pt x="2790110" y="774578"/>
                    <a:pt x="2828170" y="895281"/>
                  </a:cubicBezTo>
                  <a:cubicBezTo>
                    <a:pt x="2845006" y="1009922"/>
                    <a:pt x="2872906" y="1094971"/>
                    <a:pt x="2883834" y="1193615"/>
                  </a:cubicBezTo>
                  <a:cubicBezTo>
                    <a:pt x="2898597" y="1276508"/>
                    <a:pt x="2882583" y="1383685"/>
                    <a:pt x="2840612" y="1449135"/>
                  </a:cubicBezTo>
                  <a:cubicBezTo>
                    <a:pt x="2801112" y="1388173"/>
                    <a:pt x="2764708" y="1276910"/>
                    <a:pt x="2632493" y="1060062"/>
                  </a:cubicBezTo>
                  <a:cubicBezTo>
                    <a:pt x="2521003" y="837054"/>
                    <a:pt x="2268591" y="370791"/>
                    <a:pt x="2150164" y="113773"/>
                  </a:cubicBezTo>
                  <a:close/>
                  <a:moveTo>
                    <a:pt x="1348782" y="0"/>
                  </a:moveTo>
                  <a:cubicBezTo>
                    <a:pt x="1445338" y="154432"/>
                    <a:pt x="1639668" y="165874"/>
                    <a:pt x="1714668" y="204372"/>
                  </a:cubicBezTo>
                  <a:cubicBezTo>
                    <a:pt x="1723722" y="285320"/>
                    <a:pt x="1831199" y="402612"/>
                    <a:pt x="1866896" y="462766"/>
                  </a:cubicBezTo>
                  <a:cubicBezTo>
                    <a:pt x="1913125" y="544588"/>
                    <a:pt x="1935949" y="596454"/>
                    <a:pt x="1973469" y="669299"/>
                  </a:cubicBezTo>
                  <a:cubicBezTo>
                    <a:pt x="1909251" y="682689"/>
                    <a:pt x="1863715" y="712895"/>
                    <a:pt x="1866010" y="762998"/>
                  </a:cubicBezTo>
                  <a:cubicBezTo>
                    <a:pt x="1884495" y="971782"/>
                    <a:pt x="2517373" y="1008755"/>
                    <a:pt x="2733769" y="1271909"/>
                  </a:cubicBezTo>
                  <a:cubicBezTo>
                    <a:pt x="2839248" y="1365427"/>
                    <a:pt x="2779441" y="1512521"/>
                    <a:pt x="2694623" y="1524483"/>
                  </a:cubicBezTo>
                  <a:cubicBezTo>
                    <a:pt x="2575007" y="1522308"/>
                    <a:pt x="2538107" y="1485627"/>
                    <a:pt x="2385869" y="1470403"/>
                  </a:cubicBezTo>
                  <a:cubicBezTo>
                    <a:pt x="2333676" y="1639614"/>
                    <a:pt x="2280982" y="1755416"/>
                    <a:pt x="2214278" y="1811553"/>
                  </a:cubicBezTo>
                  <a:cubicBezTo>
                    <a:pt x="2147576" y="1804531"/>
                    <a:pt x="2033271" y="1685187"/>
                    <a:pt x="2074819" y="1450562"/>
                  </a:cubicBezTo>
                  <a:cubicBezTo>
                    <a:pt x="1992109" y="1541380"/>
                    <a:pt x="1856720" y="1716561"/>
                    <a:pt x="1739085" y="1756177"/>
                  </a:cubicBezTo>
                  <a:cubicBezTo>
                    <a:pt x="1647742" y="1688758"/>
                    <a:pt x="1625791" y="1561162"/>
                    <a:pt x="1648664" y="1466917"/>
                  </a:cubicBezTo>
                  <a:cubicBezTo>
                    <a:pt x="1575908" y="1517602"/>
                    <a:pt x="1475987" y="1575732"/>
                    <a:pt x="1376671" y="1585086"/>
                  </a:cubicBezTo>
                  <a:cubicBezTo>
                    <a:pt x="1265755" y="1421973"/>
                    <a:pt x="1344050" y="1304532"/>
                    <a:pt x="1415819" y="1219713"/>
                  </a:cubicBezTo>
                  <a:cubicBezTo>
                    <a:pt x="1106992" y="1284958"/>
                    <a:pt x="922130" y="1226237"/>
                    <a:pt x="665501" y="1160992"/>
                  </a:cubicBezTo>
                  <a:cubicBezTo>
                    <a:pt x="467591" y="1128369"/>
                    <a:pt x="282729" y="1004403"/>
                    <a:pt x="0" y="1010928"/>
                  </a:cubicBezTo>
                  <a:lnTo>
                    <a:pt x="13050" y="169268"/>
                  </a:lnTo>
                  <a:cubicBezTo>
                    <a:pt x="722590" y="234513"/>
                    <a:pt x="1132701" y="28762"/>
                    <a:pt x="1348782" y="0"/>
                  </a:cubicBezTo>
                  <a:close/>
                </a:path>
              </a:pathLst>
            </a:custGeom>
            <a:gradFill>
              <a:gsLst>
                <a:gs pos="0">
                  <a:srgbClr val="F8D185"/>
                </a:gs>
                <a:gs pos="100000">
                  <a:srgbClr val="F8D185"/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8"/>
          <p:cNvSpPr/>
          <p:nvPr/>
        </p:nvSpPr>
        <p:spPr>
          <a:xfrm>
            <a:off x="489261" y="4371950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Agenda Layout">
  <p:cSld name="4_Agenda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-2604" y="0"/>
            <a:ext cx="2931530" cy="5143500"/>
          </a:xfrm>
          <a:prstGeom prst="rect">
            <a:avLst/>
          </a:prstGeom>
          <a:solidFill>
            <a:srgbClr val="1A3E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dell\Desktop\Developer 1.png" id="61" name="Google Shape;6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0034" y="3569636"/>
            <a:ext cx="1905703" cy="157386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/>
          <p:nvPr/>
        </p:nvSpPr>
        <p:spPr>
          <a:xfrm>
            <a:off x="8460432" y="4450206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/>
          <p:nvPr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.png" id="68" name="Google Shape;6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8057" y="3010192"/>
            <a:ext cx="351128" cy="77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user/ZaranTech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408824" y="2764917"/>
            <a:ext cx="555566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b="1" lang="en-US" sz="2600"/>
              <a:t>Data Object Model</a:t>
            </a:r>
            <a:endParaRPr b="1" sz="2600"/>
          </a:p>
        </p:txBody>
      </p:sp>
      <p:pic>
        <p:nvPicPr>
          <p:cNvPr descr="D:\Saji\ZaranTech Logo\ZaranTech-White-Logo.png" id="155" name="Google Shape;15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312" y="123478"/>
            <a:ext cx="1584176" cy="4277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6"/>
          <p:cNvCxnSpPr/>
          <p:nvPr/>
        </p:nvCxnSpPr>
        <p:spPr>
          <a:xfrm rot="10800000">
            <a:off x="3503744" y="2658446"/>
            <a:ext cx="3096344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4724400" y="1652977"/>
            <a:ext cx="4570908" cy="461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SAP </a:t>
            </a:r>
            <a:r>
              <a:rPr b="1" lang="en-US" sz="3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UI5 FIORI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3469108" y="1312263"/>
            <a:ext cx="1143000" cy="1143000"/>
          </a:xfrm>
          <a:prstGeom prst="ellipse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sap fiori logo" id="159" name="Google Shape;15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4987" y="1538142"/>
            <a:ext cx="691242" cy="69124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10943" y="4834503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/>
        </p:nvSpPr>
        <p:spPr>
          <a:xfrm>
            <a:off x="652038" y="369297"/>
            <a:ext cx="262362" cy="366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27"/>
          <p:cNvGrpSpPr/>
          <p:nvPr/>
        </p:nvGrpSpPr>
        <p:grpSpPr>
          <a:xfrm>
            <a:off x="1807966" y="192612"/>
            <a:ext cx="6588224" cy="576064"/>
            <a:chOff x="1807966" y="192612"/>
            <a:chExt cx="6588224" cy="576064"/>
          </a:xfrm>
        </p:grpSpPr>
        <p:sp>
          <p:nvSpPr>
            <p:cNvPr id="167" name="Google Shape;167;p27"/>
            <p:cNvSpPr txBox="1"/>
            <p:nvPr/>
          </p:nvSpPr>
          <p:spPr>
            <a:xfrm>
              <a:off x="1807966" y="192612"/>
              <a:ext cx="6588224" cy="576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Disclaimer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8" name="Google Shape;168;p27"/>
            <p:cNvCxnSpPr/>
            <p:nvPr/>
          </p:nvCxnSpPr>
          <p:spPr>
            <a:xfrm rot="10800000">
              <a:off x="1907704" y="768676"/>
              <a:ext cx="1368152" cy="0"/>
            </a:xfrm>
            <a:prstGeom prst="straightConnector1">
              <a:avLst/>
            </a:prstGeom>
            <a:noFill/>
            <a:ln cap="flat" cmpd="sng" w="38100">
              <a:solidFill>
                <a:srgbClr val="F2A40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69" name="Google Shape;16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/>
        </p:nvSpPr>
        <p:spPr>
          <a:xfrm>
            <a:off x="1807966" y="869284"/>
            <a:ext cx="7012506" cy="3531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This presentation, including examples, images, and references are provided for informational purposes only.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Complying with all applicable copyrights laws is the responsibility of the user.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Without limiting the rights under copyright, no part of this document may be  reproduced, stored or introduced into a retrieval system, or transmitted in any form or by any means.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Credits shall be given to the images taken from the open-source and cannot be used for promotional activities.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1547664" y="4891614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/>
        </p:nvSpPr>
        <p:spPr>
          <a:xfrm>
            <a:off x="652038" y="369297"/>
            <a:ext cx="262362" cy="366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28"/>
          <p:cNvGrpSpPr/>
          <p:nvPr/>
        </p:nvGrpSpPr>
        <p:grpSpPr>
          <a:xfrm>
            <a:off x="1807966" y="153198"/>
            <a:ext cx="6588224" cy="576064"/>
            <a:chOff x="1807966" y="192612"/>
            <a:chExt cx="6588224" cy="576064"/>
          </a:xfrm>
        </p:grpSpPr>
        <p:sp>
          <p:nvSpPr>
            <p:cNvPr id="178" name="Google Shape;178;p28"/>
            <p:cNvSpPr txBox="1"/>
            <p:nvPr/>
          </p:nvSpPr>
          <p:spPr>
            <a:xfrm>
              <a:off x="1807966" y="192612"/>
              <a:ext cx="6588224" cy="576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Agenda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9" name="Google Shape;179;p28"/>
            <p:cNvCxnSpPr/>
            <p:nvPr/>
          </p:nvCxnSpPr>
          <p:spPr>
            <a:xfrm rot="10800000">
              <a:off x="1907704" y="768676"/>
              <a:ext cx="1368152" cy="0"/>
            </a:xfrm>
            <a:prstGeom prst="straightConnector1">
              <a:avLst/>
            </a:prstGeom>
            <a:noFill/>
            <a:ln cap="flat" cmpd="sng" w="38100">
              <a:solidFill>
                <a:srgbClr val="F2A40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80" name="Google Shape;18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 txBox="1"/>
          <p:nvPr/>
        </p:nvSpPr>
        <p:spPr>
          <a:xfrm>
            <a:off x="1807966" y="819150"/>
            <a:ext cx="6955034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Data Object Model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Relating HTML Elements </a:t>
            </a:r>
            <a:endParaRPr b="0" i="0" sz="1600" u="none" cap="none" strike="noStrike">
              <a:solidFill>
                <a:srgbClr val="1A3E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1547664" y="4891614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Object Model (DOM)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1" name="Google Shape;191;p29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2" name="Google Shape;19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962" y="1418167"/>
            <a:ext cx="7842653" cy="203845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/>
        </p:nvSpPr>
        <p:spPr>
          <a:xfrm>
            <a:off x="0" y="4867200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0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Object Model (DOM)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2" name="Google Shape;202;p30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3" name="Google Shape;20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038" y="1392690"/>
            <a:ext cx="7798201" cy="2292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/>
        </p:nvSpPr>
        <p:spPr>
          <a:xfrm>
            <a:off x="0" y="4867200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Object Model (DOM)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3" name="Google Shape;213;p31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" name="Google Shape;214;p31"/>
          <p:cNvSpPr txBox="1"/>
          <p:nvPr/>
        </p:nvSpPr>
        <p:spPr>
          <a:xfrm>
            <a:off x="249968" y="1007261"/>
            <a:ext cx="82847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HTML DOM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249968" y="1424738"/>
            <a:ext cx="82847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web page is loaded, the browser creates a Document Object Model of the page.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3519" y="2158053"/>
            <a:ext cx="4712731" cy="258504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1"/>
          <p:cNvSpPr txBox="1"/>
          <p:nvPr/>
        </p:nvSpPr>
        <p:spPr>
          <a:xfrm>
            <a:off x="0" y="4875083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Relating HTML Elements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6" name="Google Shape;226;p32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" name="Google Shape;227;p32"/>
          <p:cNvSpPr txBox="1"/>
          <p:nvPr/>
        </p:nvSpPr>
        <p:spPr>
          <a:xfrm>
            <a:off x="249968" y="1007261"/>
            <a:ext cx="82847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Finding HTML Elements 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2"/>
          <p:cNvSpPr txBox="1"/>
          <p:nvPr/>
        </p:nvSpPr>
        <p:spPr>
          <a:xfrm>
            <a:off x="249968" y="1424738"/>
            <a:ext cx="8284779" cy="423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want to access HTML elements with JavaScript, you have to find the elements first.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" name="Google Shape;229;p32"/>
          <p:cNvGrpSpPr/>
          <p:nvPr/>
        </p:nvGrpSpPr>
        <p:grpSpPr>
          <a:xfrm>
            <a:off x="418477" y="2133470"/>
            <a:ext cx="8094209" cy="1677053"/>
            <a:chOff x="691" y="1259246"/>
            <a:chExt cx="8094209" cy="1677053"/>
          </a:xfrm>
        </p:grpSpPr>
        <p:sp>
          <p:nvSpPr>
            <p:cNvPr id="230" name="Google Shape;230;p32"/>
            <p:cNvSpPr/>
            <p:nvPr/>
          </p:nvSpPr>
          <p:spPr>
            <a:xfrm>
              <a:off x="4047796" y="1952243"/>
              <a:ext cx="3354107" cy="29105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15396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1" name="Google Shape;231;p32"/>
            <p:cNvSpPr/>
            <p:nvPr/>
          </p:nvSpPr>
          <p:spPr>
            <a:xfrm>
              <a:off x="4047796" y="1952243"/>
              <a:ext cx="1677053" cy="29105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15396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2" name="Google Shape;232;p32"/>
            <p:cNvSpPr/>
            <p:nvPr/>
          </p:nvSpPr>
          <p:spPr>
            <a:xfrm>
              <a:off x="4002076" y="1952243"/>
              <a:ext cx="91440" cy="291058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15396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3" name="Google Shape;233;p32"/>
            <p:cNvSpPr/>
            <p:nvPr/>
          </p:nvSpPr>
          <p:spPr>
            <a:xfrm>
              <a:off x="2370742" y="1952243"/>
              <a:ext cx="1677053" cy="29105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15396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4" name="Google Shape;234;p32"/>
            <p:cNvSpPr/>
            <p:nvPr/>
          </p:nvSpPr>
          <p:spPr>
            <a:xfrm>
              <a:off x="693689" y="1952243"/>
              <a:ext cx="3354107" cy="29105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15396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5" name="Google Shape;235;p32"/>
            <p:cNvSpPr/>
            <p:nvPr/>
          </p:nvSpPr>
          <p:spPr>
            <a:xfrm>
              <a:off x="2937337" y="1259246"/>
              <a:ext cx="2220918" cy="692997"/>
            </a:xfrm>
            <a:prstGeom prst="rect">
              <a:avLst/>
            </a:prstGeom>
            <a:solidFill>
              <a:schemeClr val="accent2"/>
            </a:solidFill>
            <a:ln cap="flat" cmpd="sng" w="25400">
              <a:solidFill>
                <a:srgbClr val="EEEC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2"/>
            <p:cNvSpPr txBox="1"/>
            <p:nvPr/>
          </p:nvSpPr>
          <p:spPr>
            <a:xfrm>
              <a:off x="2937337" y="1259246"/>
              <a:ext cx="2220918" cy="692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Ways of Finding                                 HTML Elements</a:t>
              </a:r>
              <a:endPara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32"/>
            <p:cNvSpPr/>
            <p:nvPr/>
          </p:nvSpPr>
          <p:spPr>
            <a:xfrm>
              <a:off x="691" y="2243302"/>
              <a:ext cx="1385994" cy="692997"/>
            </a:xfrm>
            <a:prstGeom prst="rect">
              <a:avLst/>
            </a:prstGeom>
            <a:solidFill>
              <a:srgbClr val="1D497D"/>
            </a:solidFill>
            <a:ln cap="flat" cmpd="sng" w="25400">
              <a:solidFill>
                <a:srgbClr val="EEEC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2"/>
            <p:cNvSpPr txBox="1"/>
            <p:nvPr/>
          </p:nvSpPr>
          <p:spPr>
            <a:xfrm>
              <a:off x="691" y="2243302"/>
              <a:ext cx="1385994" cy="692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Finding HTML elements by id</a:t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1677745" y="2243302"/>
              <a:ext cx="1385994" cy="692997"/>
            </a:xfrm>
            <a:prstGeom prst="rect">
              <a:avLst/>
            </a:prstGeom>
            <a:solidFill>
              <a:srgbClr val="1D497D"/>
            </a:solidFill>
            <a:ln cap="flat" cmpd="sng" w="25400">
              <a:solidFill>
                <a:srgbClr val="EEEC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2"/>
            <p:cNvSpPr txBox="1"/>
            <p:nvPr/>
          </p:nvSpPr>
          <p:spPr>
            <a:xfrm>
              <a:off x="1677745" y="2243302"/>
              <a:ext cx="1385994" cy="692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Finding HTML elements by tag name</a:t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3354799" y="2243302"/>
              <a:ext cx="1385994" cy="692997"/>
            </a:xfrm>
            <a:prstGeom prst="rect">
              <a:avLst/>
            </a:prstGeom>
            <a:solidFill>
              <a:srgbClr val="1D497D"/>
            </a:solidFill>
            <a:ln cap="flat" cmpd="sng" w="25400">
              <a:solidFill>
                <a:srgbClr val="EEEC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2"/>
            <p:cNvSpPr txBox="1"/>
            <p:nvPr/>
          </p:nvSpPr>
          <p:spPr>
            <a:xfrm>
              <a:off x="3354799" y="2243302"/>
              <a:ext cx="1385994" cy="692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Finding HTML elements by class name</a:t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5031852" y="2243302"/>
              <a:ext cx="1385994" cy="692997"/>
            </a:xfrm>
            <a:prstGeom prst="rect">
              <a:avLst/>
            </a:prstGeom>
            <a:solidFill>
              <a:srgbClr val="1D497D"/>
            </a:solidFill>
            <a:ln cap="flat" cmpd="sng" w="25400">
              <a:solidFill>
                <a:srgbClr val="EEEC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2"/>
            <p:cNvSpPr txBox="1"/>
            <p:nvPr/>
          </p:nvSpPr>
          <p:spPr>
            <a:xfrm>
              <a:off x="5031852" y="2243302"/>
              <a:ext cx="1385994" cy="692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Finding HTML elements by CSS selectors</a:t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6708906" y="2243302"/>
              <a:ext cx="1385994" cy="692997"/>
            </a:xfrm>
            <a:prstGeom prst="rect">
              <a:avLst/>
            </a:prstGeom>
            <a:solidFill>
              <a:srgbClr val="1D497D"/>
            </a:solidFill>
            <a:ln cap="flat" cmpd="sng" w="25400">
              <a:solidFill>
                <a:srgbClr val="EEEC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2"/>
            <p:cNvSpPr txBox="1"/>
            <p:nvPr/>
          </p:nvSpPr>
          <p:spPr>
            <a:xfrm>
              <a:off x="6708906" y="2243302"/>
              <a:ext cx="1385994" cy="692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Finding HTML elements by HTML object collections</a:t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p32"/>
          <p:cNvSpPr txBox="1"/>
          <p:nvPr/>
        </p:nvSpPr>
        <p:spPr>
          <a:xfrm>
            <a:off x="0" y="4867200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3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Relating HTML Elements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3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6" name="Google Shape;256;p33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7" name="Google Shape;257;p33"/>
          <p:cNvSpPr txBox="1"/>
          <p:nvPr/>
        </p:nvSpPr>
        <p:spPr>
          <a:xfrm>
            <a:off x="249968" y="1007261"/>
            <a:ext cx="82847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Finding HTML Elements by HTML Object Collections 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3"/>
          <p:cNvSpPr txBox="1"/>
          <p:nvPr/>
        </p:nvSpPr>
        <p:spPr>
          <a:xfrm>
            <a:off x="249968" y="1464152"/>
            <a:ext cx="8284779" cy="423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Object Collections are also accessible by: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" name="Google Shape;259;p33"/>
          <p:cNvGrpSpPr/>
          <p:nvPr/>
        </p:nvGrpSpPr>
        <p:grpSpPr>
          <a:xfrm>
            <a:off x="439845" y="2201103"/>
            <a:ext cx="8094209" cy="1677053"/>
            <a:chOff x="691" y="498427"/>
            <a:chExt cx="8094209" cy="1677053"/>
          </a:xfrm>
        </p:grpSpPr>
        <p:sp>
          <p:nvSpPr>
            <p:cNvPr id="260" name="Google Shape;260;p33"/>
            <p:cNvSpPr/>
            <p:nvPr/>
          </p:nvSpPr>
          <p:spPr>
            <a:xfrm>
              <a:off x="4047796" y="1191424"/>
              <a:ext cx="3354107" cy="29105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15396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1" name="Google Shape;261;p33"/>
            <p:cNvSpPr/>
            <p:nvPr/>
          </p:nvSpPr>
          <p:spPr>
            <a:xfrm>
              <a:off x="4047796" y="1191424"/>
              <a:ext cx="1677053" cy="29105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15396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2" name="Google Shape;262;p33"/>
            <p:cNvSpPr/>
            <p:nvPr/>
          </p:nvSpPr>
          <p:spPr>
            <a:xfrm>
              <a:off x="4002076" y="1191424"/>
              <a:ext cx="91440" cy="291058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15396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3" name="Google Shape;263;p33"/>
            <p:cNvSpPr/>
            <p:nvPr/>
          </p:nvSpPr>
          <p:spPr>
            <a:xfrm>
              <a:off x="2370742" y="1191424"/>
              <a:ext cx="1677053" cy="29105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15396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4" name="Google Shape;264;p33"/>
            <p:cNvSpPr/>
            <p:nvPr/>
          </p:nvSpPr>
          <p:spPr>
            <a:xfrm>
              <a:off x="693689" y="1191424"/>
              <a:ext cx="3354107" cy="29105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15396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5" name="Google Shape;265;p33"/>
            <p:cNvSpPr/>
            <p:nvPr/>
          </p:nvSpPr>
          <p:spPr>
            <a:xfrm>
              <a:off x="2937337" y="498427"/>
              <a:ext cx="2220918" cy="692997"/>
            </a:xfrm>
            <a:prstGeom prst="rect">
              <a:avLst/>
            </a:prstGeom>
            <a:solidFill>
              <a:schemeClr val="accent2"/>
            </a:solidFill>
            <a:ln cap="flat" cmpd="sng" w="25400">
              <a:solidFill>
                <a:srgbClr val="EEEC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3"/>
            <p:cNvSpPr txBox="1"/>
            <p:nvPr/>
          </p:nvSpPr>
          <p:spPr>
            <a:xfrm>
              <a:off x="2937337" y="498427"/>
              <a:ext cx="2220918" cy="692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HTML Object Collections</a:t>
              </a:r>
              <a:endPara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691" y="1482483"/>
              <a:ext cx="1385994" cy="692997"/>
            </a:xfrm>
            <a:prstGeom prst="rect">
              <a:avLst/>
            </a:prstGeom>
            <a:solidFill>
              <a:srgbClr val="1D497D"/>
            </a:solidFill>
            <a:ln cap="flat" cmpd="sng" w="25400">
              <a:solidFill>
                <a:srgbClr val="EEEC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3"/>
            <p:cNvSpPr txBox="1"/>
            <p:nvPr/>
          </p:nvSpPr>
          <p:spPr>
            <a:xfrm>
              <a:off x="691" y="1482483"/>
              <a:ext cx="1385994" cy="692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document.anchors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1677745" y="1482483"/>
              <a:ext cx="1385994" cy="692997"/>
            </a:xfrm>
            <a:prstGeom prst="rect">
              <a:avLst/>
            </a:prstGeom>
            <a:solidFill>
              <a:srgbClr val="1D497D"/>
            </a:solidFill>
            <a:ln cap="flat" cmpd="sng" w="25400">
              <a:solidFill>
                <a:srgbClr val="EEEC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3"/>
            <p:cNvSpPr txBox="1"/>
            <p:nvPr/>
          </p:nvSpPr>
          <p:spPr>
            <a:xfrm>
              <a:off x="1677745" y="1482483"/>
              <a:ext cx="1385994" cy="692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document.forms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3354799" y="1482483"/>
              <a:ext cx="1385994" cy="692997"/>
            </a:xfrm>
            <a:prstGeom prst="rect">
              <a:avLst/>
            </a:prstGeom>
            <a:solidFill>
              <a:srgbClr val="1D497D"/>
            </a:solidFill>
            <a:ln cap="flat" cmpd="sng" w="25400">
              <a:solidFill>
                <a:srgbClr val="EEEC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3"/>
            <p:cNvSpPr txBox="1"/>
            <p:nvPr/>
          </p:nvSpPr>
          <p:spPr>
            <a:xfrm>
              <a:off x="3354799" y="1482483"/>
              <a:ext cx="1385994" cy="692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document.images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5031852" y="1482483"/>
              <a:ext cx="1385994" cy="692997"/>
            </a:xfrm>
            <a:prstGeom prst="rect">
              <a:avLst/>
            </a:prstGeom>
            <a:solidFill>
              <a:srgbClr val="1D497D"/>
            </a:solidFill>
            <a:ln cap="flat" cmpd="sng" w="25400">
              <a:solidFill>
                <a:srgbClr val="EEEC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3"/>
            <p:cNvSpPr txBox="1"/>
            <p:nvPr/>
          </p:nvSpPr>
          <p:spPr>
            <a:xfrm>
              <a:off x="5031852" y="1482483"/>
              <a:ext cx="1385994" cy="692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document.links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6708906" y="1482483"/>
              <a:ext cx="1385994" cy="692997"/>
            </a:xfrm>
            <a:prstGeom prst="rect">
              <a:avLst/>
            </a:prstGeom>
            <a:solidFill>
              <a:srgbClr val="1D497D"/>
            </a:solidFill>
            <a:ln cap="flat" cmpd="sng" w="25400">
              <a:solidFill>
                <a:srgbClr val="EEEC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3"/>
            <p:cNvSpPr txBox="1"/>
            <p:nvPr/>
          </p:nvSpPr>
          <p:spPr>
            <a:xfrm>
              <a:off x="6708906" y="1482483"/>
              <a:ext cx="1385994" cy="692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document.scripts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7" name="Google Shape;277;p33"/>
          <p:cNvSpPr txBox="1"/>
          <p:nvPr/>
        </p:nvSpPr>
        <p:spPr>
          <a:xfrm>
            <a:off x="0" y="4867200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/>
          <p:nvPr>
            <p:ph idx="1" type="body"/>
          </p:nvPr>
        </p:nvSpPr>
        <p:spPr>
          <a:xfrm>
            <a:off x="0" y="3561194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sz="3600"/>
              <a:t>Thank you</a:t>
            </a:r>
            <a:endParaRPr sz="3600"/>
          </a:p>
        </p:txBody>
      </p:sp>
      <p:sp>
        <p:nvSpPr>
          <p:cNvPr id="284" name="Google Shape;284;p34"/>
          <p:cNvSpPr txBox="1"/>
          <p:nvPr>
            <p:ph idx="2" type="body"/>
          </p:nvPr>
        </p:nvSpPr>
        <p:spPr>
          <a:xfrm>
            <a:off x="-148" y="4122018"/>
            <a:ext cx="9144000" cy="537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Subscribe to our Channel for more Informative Videos.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https://www.youtube.com/user/ZaranTech</a:t>
            </a:r>
            <a:r>
              <a:rPr lang="en-US">
                <a:solidFill>
                  <a:srgbClr val="0000FF"/>
                </a:solidFill>
              </a:rPr>
              <a:t>  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285" name="Google Shape;28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