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6" name="Google Shape;1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55" name="Google Shape;1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8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40" name="Google Shape;40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41" name="Google Shape;41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42" name="Google Shape;42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" name="Google Shape;49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50" name="Google Shape;50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1" name="Google Shape;61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8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886810" y="48672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Developer 1.png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zarantech.com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449828" y="2681486"/>
            <a:ext cx="573517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JavaScript - Part B</a:t>
            </a:r>
            <a:endParaRPr/>
          </a:p>
        </p:txBody>
      </p:sp>
      <p:pic>
        <p:nvPicPr>
          <p:cNvPr descr="D:\Saji\ZaranTech Logo\ZaranTech-White-Logo.png"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6"/>
          <p:cNvGrpSpPr/>
          <p:nvPr/>
        </p:nvGrpSpPr>
        <p:grpSpPr>
          <a:xfrm>
            <a:off x="3467168" y="3254573"/>
            <a:ext cx="3313886" cy="307777"/>
            <a:chOff x="3558363" y="3704133"/>
            <a:chExt cx="3313886" cy="307777"/>
          </a:xfrm>
        </p:grpSpPr>
        <p:sp>
          <p:nvSpPr>
            <p:cNvPr id="163" name="Google Shape;163;p26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6"/>
          <p:cNvSpPr txBox="1"/>
          <p:nvPr/>
        </p:nvSpPr>
        <p:spPr>
          <a:xfrm>
            <a:off x="10943" y="4856449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3671765" y="1501004"/>
            <a:ext cx="735077" cy="8382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637393" y="1639183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UI5 FIORI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737600" y="1464429"/>
            <a:ext cx="735077" cy="8382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3731463" y="1461060"/>
            <a:ext cx="735077" cy="8382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6"/>
          <p:cNvGrpSpPr/>
          <p:nvPr/>
        </p:nvGrpSpPr>
        <p:grpSpPr>
          <a:xfrm>
            <a:off x="3469108" y="1312263"/>
            <a:ext cx="1143000" cy="1143000"/>
            <a:chOff x="3469108" y="1312263"/>
            <a:chExt cx="1143000" cy="1143000"/>
          </a:xfrm>
        </p:grpSpPr>
        <p:sp>
          <p:nvSpPr>
            <p:cNvPr id="171" name="Google Shape;171;p26"/>
            <p:cNvSpPr/>
            <p:nvPr/>
          </p:nvSpPr>
          <p:spPr>
            <a:xfrm>
              <a:off x="3469108" y="1312263"/>
              <a:ext cx="1143000" cy="1143000"/>
            </a:xfrm>
            <a:prstGeom prst="ellipse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sap fiori logo" id="172" name="Google Shape;17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94987" y="1538142"/>
              <a:ext cx="691242" cy="6912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3" name="Google Shape;173;p26"/>
          <p:cNvCxnSpPr/>
          <p:nvPr/>
        </p:nvCxnSpPr>
        <p:spPr>
          <a:xfrm rot="10800000">
            <a:off x="3456856" y="2647950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65" name="Google Shape;265;p35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66" name="Google Shape;266;p35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Referencing elements in JavaScript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35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304800" y="978753"/>
            <a:ext cx="8610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ways to find element: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HTML elements by id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HTML elements by tag name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HTML elements by class name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HTML elements by CSS selectors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HTML elements by HTML object collections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- getElementById("element"). style. display = "none";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76" name="Google Shape;276;p36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77" name="Google Shape;277;p36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Changing an Image Source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p36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304800" y="978753"/>
            <a:ext cx="8610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src property can be changed at any time.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src property sets or returns the value of the src attribute of an image.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required src attribute specifies the URL of an image.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-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src property: imageObject.src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src property: imageObject.src = URL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87" name="Google Shape;287;p37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88" name="Google Shape;288;p3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Forms and Form Values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3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90" name="Google Shape;2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304800" y="978753"/>
            <a:ext cx="8610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form validation can be done by JavaScript.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form field (fname) is empty, this function alerts a message, and returns false, to prevent the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form from being submitted.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form control objects also called "widgets" include the following: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box for entering a line of text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button for selecting an action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buttons for making one selection among a group of options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boxes for selecting or deselecting a single, independent option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98" name="Google Shape;298;p38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99" name="Google Shape;299;p3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Forms validation text boxes and passwords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3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304800" y="978753"/>
            <a:ext cx="8610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validation generally performs two functions: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Validation Data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Validation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Forms validation text boxes and passwords follow this basic steps,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HTML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JavaScript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309" name="Google Shape;309;p39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310" name="Google Shape;310;p39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Forms validation text boxes and passwords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39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Ztech01\Documents\Soma Folder\SAP UI5 and Fiori\passw_val.jpg" id="314" name="Google Shape;31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405284"/>
            <a:ext cx="4648200" cy="33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304800" y="971550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Screenshot of an Form Validation text boxes and passwords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22" name="Google Shape;322;p40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Please leave your feedback after the session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www.zarantech.com</a:t>
            </a:r>
            <a:r>
              <a:rPr lang="en-US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3" name="Google Shape;3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80" name="Google Shape;180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/>
            </a:p>
          </p:txBody>
        </p:sp>
        <p:cxnSp>
          <p:nvCxnSpPr>
            <p:cNvPr id="181" name="Google Shape;181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1807966" y="1276350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189" name="Google Shape;189;p28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90" name="Google Shape;190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/>
            </a:p>
          </p:txBody>
        </p:sp>
        <p:cxnSp>
          <p:nvCxnSpPr>
            <p:cNvPr id="191" name="Google Shape;191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807966" y="895350"/>
            <a:ext cx="70125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Variable Scope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if, else, nesting if, complex conditions, switch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While loop and For loop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Objects, Properties, and methods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Referencing elements in JavaScript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Changing an Image Source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Forms and Form Values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Forms validation text boxes and passwords</a:t>
            </a:r>
            <a:endParaRPr/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00" name="Google Shape;200;p29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Variable Scope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29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04800" y="971550"/>
            <a:ext cx="8458200" cy="300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refers to the visibility of variables. In other words, which parts of your program can see or use it.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Normally, every variable has a global scope. Once defined, every part of your program can access a variable.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of variable scopes: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variable.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10" name="Google Shape;210;p30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11" name="Google Shape;211;p30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Arrays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30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304800" y="972562"/>
            <a:ext cx="86106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is a special variable, which can hold more than one value at a time.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can hold many values under a single name.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access the values by referring to an index number.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JavaScript Array, using an array literal is the easiest way.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array methods, array sorting, array iterations, and so on in JavaScript.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syntax –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var stringArray = ["one", "two", "three"];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21" name="Google Shape;221;p31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22" name="Google Shape;222;p31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Arrays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1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Ztech01\Documents\Soma Folder\SAP UI5 and Fiori\Javascript-Array-Every-Example.png" id="226" name="Google Shape;226;p31"/>
          <p:cNvPicPr preferRelativeResize="0"/>
          <p:nvPr/>
        </p:nvPicPr>
        <p:blipFill rotWithShape="1">
          <a:blip r:embed="rId4">
            <a:alphaModFix/>
          </a:blip>
          <a:srcRect b="12317" l="8390" r="8441" t="14433"/>
          <a:stretch/>
        </p:blipFill>
        <p:spPr>
          <a:xfrm>
            <a:off x="1822281" y="1182476"/>
            <a:ext cx="5492919" cy="32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32" name="Google Shape;232;p32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33" name="Google Shape;233;p32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if, else, nesting if, complex conditions, switch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32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304800" y="978753"/>
            <a:ext cx="8610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JavaScript we have the following conditional statements and each of them are represented by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respective syntax: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specify a block of code to be executed, if a specified condition is true.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specify a block of code to be executed, if the same condition is false.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a new condition to test, if the first condition is false.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 if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an if statement inside another if statement.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many alternative blocks of code to be executed.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43" name="Google Shape;243;p33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44" name="Google Shape;244;p33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While loop and For loop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33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304800" y="978753"/>
            <a:ext cx="8610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JavaScript we have the following loops and each of them are represented by respective 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- loops through a block of code a number of times.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for/in - loops through the properties of an object.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for/of - loops through the values of an iterable object.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- loops through a block of code while a specified condition is true.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- also loops through a block of code while a specified condition is true.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54" name="Google Shape;254;p34"/>
          <p:cNvGrpSpPr/>
          <p:nvPr/>
        </p:nvGrpSpPr>
        <p:grpSpPr>
          <a:xfrm>
            <a:off x="790595" y="182997"/>
            <a:ext cx="7744152" cy="576064"/>
            <a:chOff x="1807966" y="192612"/>
            <a:chExt cx="6588224" cy="576064"/>
          </a:xfrm>
        </p:grpSpPr>
        <p:sp>
          <p:nvSpPr>
            <p:cNvPr id="255" name="Google Shape;255;p34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A3E6A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1A3E6A"/>
                  </a:solidFill>
                  <a:latin typeface="Arial"/>
                  <a:ea typeface="Arial"/>
                  <a:cs typeface="Arial"/>
                  <a:sym typeface="Arial"/>
                </a:rPr>
                <a:t>Objects, Properties, and methods</a:t>
              </a:r>
              <a:endParaRPr sz="2400">
                <a:solidFill>
                  <a:srgbClr val="1A3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p34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8430412" y="4453692"/>
            <a:ext cx="483071" cy="4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304800" y="978753"/>
            <a:ext cx="8610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- A javaScript object is an object-based language and an entity having state and behavior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(properties and method) and object-based language.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- Properties are the values associated with a JavaScript object. Though some properties are read only, but it can be changed, added, and deleted as well.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- JavaScript method is a property containing a function definition and are actions that can be performed on objects.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