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0" r:id="rId4"/>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5143500" cx="9144000"/>
  <p:notesSz cx="6858000" cy="9144000"/>
  <p:embeddedFontLs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393"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8" name="Google Shape;29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layout">
  <p:cSld name="Cover Slide layout">
    <p:bg>
      <p:bgPr>
        <a:solidFill>
          <a:schemeClr val="accent1"/>
        </a:solidFill>
      </p:bgPr>
    </p:bg>
    <p:spTree>
      <p:nvGrpSpPr>
        <p:cNvPr id="10" name="Shape 10"/>
        <p:cNvGrpSpPr/>
        <p:nvPr/>
      </p:nvGrpSpPr>
      <p:grpSpPr>
        <a:xfrm>
          <a:off x="0" y="0"/>
          <a:ext cx="0" cy="0"/>
          <a:chOff x="0" y="0"/>
          <a:chExt cx="0" cy="0"/>
        </a:xfrm>
      </p:grpSpPr>
      <p:sp>
        <p:nvSpPr>
          <p:cNvPr id="11" name="Google Shape;11;p2"/>
          <p:cNvSpPr txBox="1"/>
          <p:nvPr>
            <p:ph idx="1" type="body"/>
          </p:nvPr>
        </p:nvSpPr>
        <p:spPr>
          <a:xfrm>
            <a:off x="3851920" y="1794902"/>
            <a:ext cx="5292080" cy="108012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64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2"/>
          <p:cNvSpPr txBox="1"/>
          <p:nvPr>
            <p:ph idx="2" type="body"/>
          </p:nvPr>
        </p:nvSpPr>
        <p:spPr>
          <a:xfrm>
            <a:off x="3851772" y="2947030"/>
            <a:ext cx="5292080" cy="48881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E:\002-KIMS BUSINESS\007-02-Fullslidesppt-Contents\20161228\02-edu\bulb-item.png" id="13" name="Google Shape;13;p2"/>
          <p:cNvPicPr preferRelativeResize="0"/>
          <p:nvPr/>
        </p:nvPicPr>
        <p:blipFill rotWithShape="1">
          <a:blip r:embed="rId2">
            <a:alphaModFix/>
          </a:blip>
          <a:srcRect b="0" l="0" r="0" t="0"/>
          <a:stretch/>
        </p:blipFill>
        <p:spPr>
          <a:xfrm>
            <a:off x="1152640" y="657349"/>
            <a:ext cx="1765300" cy="39179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asic Layout">
  <p:cSld name="4_Basic Layout">
    <p:spTree>
      <p:nvGrpSpPr>
        <p:cNvPr id="74" name="Shape 74"/>
        <p:cNvGrpSpPr/>
        <p:nvPr/>
      </p:nvGrpSpPr>
      <p:grpSpPr>
        <a:xfrm>
          <a:off x="0" y="0"/>
          <a:ext cx="0" cy="0"/>
          <a:chOff x="0" y="0"/>
          <a:chExt cx="0" cy="0"/>
        </a:xfrm>
      </p:grpSpPr>
      <p:sp>
        <p:nvSpPr>
          <p:cNvPr id="75" name="Google Shape;75;p12"/>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6" name="Google Shape;76;p12"/>
          <p:cNvSpPr txBox="1"/>
          <p:nvPr>
            <p:ph idx="2" type="body"/>
          </p:nvPr>
        </p:nvSpPr>
        <p:spPr>
          <a:xfrm>
            <a:off x="0" y="699542"/>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and Contents Layout">
  <p:cSld name="Images and Contents Layout">
    <p:bg>
      <p:bgPr>
        <a:solidFill>
          <a:schemeClr val="lt1"/>
        </a:solidFill>
      </p:bgPr>
    </p:bg>
    <p:spTree>
      <p:nvGrpSpPr>
        <p:cNvPr id="77" name="Shape 77"/>
        <p:cNvGrpSpPr/>
        <p:nvPr/>
      </p:nvGrpSpPr>
      <p:grpSpPr>
        <a:xfrm>
          <a:off x="0" y="0"/>
          <a:ext cx="0" cy="0"/>
          <a:chOff x="0" y="0"/>
          <a:chExt cx="0" cy="0"/>
        </a:xfrm>
      </p:grpSpPr>
      <p:sp>
        <p:nvSpPr>
          <p:cNvPr id="78" name="Google Shape;78;p13"/>
          <p:cNvSpPr/>
          <p:nvPr/>
        </p:nvSpPr>
        <p:spPr>
          <a:xfrm>
            <a:off x="143508" y="92609"/>
            <a:ext cx="8856984" cy="495828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9" name="Google Shape;79;p13"/>
          <p:cNvSpPr txBox="1"/>
          <p:nvPr>
            <p:ph idx="1" type="body"/>
          </p:nvPr>
        </p:nvSpPr>
        <p:spPr>
          <a:xfrm>
            <a:off x="0" y="181632"/>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0" name="Google Shape;80;p13"/>
          <p:cNvSpPr txBox="1"/>
          <p:nvPr>
            <p:ph idx="2" type="body"/>
          </p:nvPr>
        </p:nvSpPr>
        <p:spPr>
          <a:xfrm>
            <a:off x="0" y="75769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1" name="Google Shape;81;p13"/>
          <p:cNvSpPr/>
          <p:nvPr>
            <p:ph idx="3" type="pic"/>
          </p:nvPr>
        </p:nvSpPr>
        <p:spPr>
          <a:xfrm>
            <a:off x="0" y="1347774"/>
            <a:ext cx="2160240" cy="187204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2" name="Google Shape;82;p13"/>
          <p:cNvSpPr/>
          <p:nvPr>
            <p:ph idx="4" type="pic"/>
          </p:nvPr>
        </p:nvSpPr>
        <p:spPr>
          <a:xfrm>
            <a:off x="2327920" y="1347774"/>
            <a:ext cx="2160240" cy="187204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3" name="Google Shape;83;p13"/>
          <p:cNvSpPr/>
          <p:nvPr>
            <p:ph idx="5" type="pic"/>
          </p:nvPr>
        </p:nvSpPr>
        <p:spPr>
          <a:xfrm>
            <a:off x="4655840" y="1347774"/>
            <a:ext cx="2160240" cy="187204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4" name="Google Shape;84;p13"/>
          <p:cNvSpPr/>
          <p:nvPr>
            <p:ph idx="6" type="pic"/>
          </p:nvPr>
        </p:nvSpPr>
        <p:spPr>
          <a:xfrm>
            <a:off x="6983760" y="1347774"/>
            <a:ext cx="2160240" cy="187204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5" name="Google Shape;85;p13"/>
          <p:cNvSpPr/>
          <p:nvPr/>
        </p:nvSpPr>
        <p:spPr>
          <a:xfrm>
            <a:off x="0" y="3219822"/>
            <a:ext cx="2160000" cy="15841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6" name="Google Shape;86;p13"/>
          <p:cNvSpPr/>
          <p:nvPr/>
        </p:nvSpPr>
        <p:spPr>
          <a:xfrm>
            <a:off x="2328000" y="3219822"/>
            <a:ext cx="2160000" cy="15841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7" name="Google Shape;87;p13"/>
          <p:cNvSpPr/>
          <p:nvPr/>
        </p:nvSpPr>
        <p:spPr>
          <a:xfrm>
            <a:off x="4656000" y="3219822"/>
            <a:ext cx="2160000" cy="15841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8" name="Google Shape;88;p13"/>
          <p:cNvSpPr/>
          <p:nvPr/>
        </p:nvSpPr>
        <p:spPr>
          <a:xfrm>
            <a:off x="6984000" y="3219822"/>
            <a:ext cx="2160000" cy="15841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s and Contents Layout">
  <p:cSld name="1_Images and Contents Layout">
    <p:spTree>
      <p:nvGrpSpPr>
        <p:cNvPr id="89" name="Shape 89"/>
        <p:cNvGrpSpPr/>
        <p:nvPr/>
      </p:nvGrpSpPr>
      <p:grpSpPr>
        <a:xfrm>
          <a:off x="0" y="0"/>
          <a:ext cx="0" cy="0"/>
          <a:chOff x="0" y="0"/>
          <a:chExt cx="0" cy="0"/>
        </a:xfrm>
      </p:grpSpPr>
      <p:sp>
        <p:nvSpPr>
          <p:cNvPr id="90" name="Google Shape;90;p14"/>
          <p:cNvSpPr/>
          <p:nvPr/>
        </p:nvSpPr>
        <p:spPr>
          <a:xfrm>
            <a:off x="0" y="2932113"/>
            <a:ext cx="9144000" cy="22113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1" name="Google Shape;91;p14"/>
          <p:cNvSpPr txBox="1"/>
          <p:nvPr>
            <p:ph idx="1" type="body"/>
          </p:nvPr>
        </p:nvSpPr>
        <p:spPr>
          <a:xfrm>
            <a:off x="0" y="181632"/>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2" name="Google Shape;92;p14"/>
          <p:cNvSpPr txBox="1"/>
          <p:nvPr>
            <p:ph idx="2" type="body"/>
          </p:nvPr>
        </p:nvSpPr>
        <p:spPr>
          <a:xfrm>
            <a:off x="0" y="75769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D:\Fullppt\005-PNG이미지\노트북.png" id="93" name="Google Shape;93;p14"/>
          <p:cNvPicPr preferRelativeResize="0"/>
          <p:nvPr/>
        </p:nvPicPr>
        <p:blipFill rotWithShape="1">
          <a:blip r:embed="rId2">
            <a:alphaModFix/>
          </a:blip>
          <a:srcRect b="0" l="0" r="0" t="0"/>
          <a:stretch/>
        </p:blipFill>
        <p:spPr>
          <a:xfrm>
            <a:off x="2555776" y="1131590"/>
            <a:ext cx="7230270" cy="3677432"/>
          </a:xfrm>
          <a:prstGeom prst="rect">
            <a:avLst/>
          </a:prstGeom>
          <a:noFill/>
          <a:ln>
            <a:noFill/>
          </a:ln>
        </p:spPr>
      </p:pic>
      <p:sp>
        <p:nvSpPr>
          <p:cNvPr id="94" name="Google Shape;94;p14"/>
          <p:cNvSpPr/>
          <p:nvPr>
            <p:ph idx="3" type="pic"/>
          </p:nvPr>
        </p:nvSpPr>
        <p:spPr>
          <a:xfrm>
            <a:off x="4513480" y="1626257"/>
            <a:ext cx="3465217" cy="2562605"/>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95" name="Google Shape;95;p14"/>
          <p:cNvSpPr/>
          <p:nvPr/>
        </p:nvSpPr>
        <p:spPr>
          <a:xfrm>
            <a:off x="467544" y="3363838"/>
            <a:ext cx="3024336" cy="10081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s and Contents Layout">
  <p:cSld name="2_Images and Contents Layout">
    <p:spTree>
      <p:nvGrpSpPr>
        <p:cNvPr id="96" name="Shape 96"/>
        <p:cNvGrpSpPr/>
        <p:nvPr/>
      </p:nvGrpSpPr>
      <p:grpSpPr>
        <a:xfrm>
          <a:off x="0" y="0"/>
          <a:ext cx="0" cy="0"/>
          <a:chOff x="0" y="0"/>
          <a:chExt cx="0" cy="0"/>
        </a:xfrm>
      </p:grpSpPr>
      <p:sp>
        <p:nvSpPr>
          <p:cNvPr id="97" name="Google Shape;97;p15"/>
          <p:cNvSpPr txBox="1"/>
          <p:nvPr>
            <p:ph idx="1" type="body"/>
          </p:nvPr>
        </p:nvSpPr>
        <p:spPr>
          <a:xfrm>
            <a:off x="0" y="181632"/>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8" name="Google Shape;98;p15"/>
          <p:cNvSpPr txBox="1"/>
          <p:nvPr>
            <p:ph idx="2" type="body"/>
          </p:nvPr>
        </p:nvSpPr>
        <p:spPr>
          <a:xfrm>
            <a:off x="0" y="75769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9" name="Google Shape;99;p15"/>
          <p:cNvSpPr/>
          <p:nvPr/>
        </p:nvSpPr>
        <p:spPr>
          <a:xfrm>
            <a:off x="0" y="1759754"/>
            <a:ext cx="9144000" cy="22113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D:\Fullppt\PNG이미지\핸드폰2.png" id="100" name="Google Shape;100;p15"/>
          <p:cNvPicPr preferRelativeResize="0"/>
          <p:nvPr/>
        </p:nvPicPr>
        <p:blipFill rotWithShape="1">
          <a:blip r:embed="rId2">
            <a:alphaModFix/>
          </a:blip>
          <a:srcRect b="0" l="0" r="0" t="0"/>
          <a:stretch/>
        </p:blipFill>
        <p:spPr>
          <a:xfrm>
            <a:off x="6023208" y="1042230"/>
            <a:ext cx="2869272" cy="3474631"/>
          </a:xfrm>
          <a:prstGeom prst="rect">
            <a:avLst/>
          </a:prstGeom>
          <a:noFill/>
          <a:ln>
            <a:noFill/>
          </a:ln>
        </p:spPr>
      </p:pic>
      <p:sp>
        <p:nvSpPr>
          <p:cNvPr id="101" name="Google Shape;101;p15"/>
          <p:cNvSpPr/>
          <p:nvPr>
            <p:ph idx="3" type="pic"/>
          </p:nvPr>
        </p:nvSpPr>
        <p:spPr>
          <a:xfrm>
            <a:off x="7380312" y="1175233"/>
            <a:ext cx="1008112" cy="2556104"/>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02" name="Google Shape;102;p15"/>
          <p:cNvSpPr/>
          <p:nvPr>
            <p:ph idx="4" type="pic"/>
          </p:nvPr>
        </p:nvSpPr>
        <p:spPr>
          <a:xfrm>
            <a:off x="5643269" y="1261134"/>
            <a:ext cx="1654766" cy="2556104"/>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mages and Contents Layout">
  <p:cSld name="4_Images and Contents Layout">
    <p:spTree>
      <p:nvGrpSpPr>
        <p:cNvPr id="103" name="Shape 103"/>
        <p:cNvGrpSpPr/>
        <p:nvPr/>
      </p:nvGrpSpPr>
      <p:grpSpPr>
        <a:xfrm>
          <a:off x="0" y="0"/>
          <a:ext cx="0" cy="0"/>
          <a:chOff x="0" y="0"/>
          <a:chExt cx="0" cy="0"/>
        </a:xfrm>
      </p:grpSpPr>
      <p:sp>
        <p:nvSpPr>
          <p:cNvPr id="104" name="Google Shape;104;p16"/>
          <p:cNvSpPr/>
          <p:nvPr>
            <p:ph idx="2" type="pic"/>
          </p:nvPr>
        </p:nvSpPr>
        <p:spPr>
          <a:xfrm>
            <a:off x="0" y="-1"/>
            <a:ext cx="3059832" cy="5143501"/>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05" name="Google Shape;105;p16"/>
          <p:cNvSpPr/>
          <p:nvPr/>
        </p:nvSpPr>
        <p:spPr>
          <a:xfrm>
            <a:off x="4860032" y="0"/>
            <a:ext cx="36000"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6" name="Google Shape;106;p16"/>
          <p:cNvSpPr/>
          <p:nvPr/>
        </p:nvSpPr>
        <p:spPr>
          <a:xfrm>
            <a:off x="4896032" y="1311750"/>
            <a:ext cx="180000" cy="252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Images and Contents Layout">
  <p:cSld name="5_Images and Contents Layout">
    <p:bg>
      <p:bgPr>
        <a:solidFill>
          <a:schemeClr val="accent1"/>
        </a:solidFill>
      </p:bgPr>
    </p:bg>
    <p:spTree>
      <p:nvGrpSpPr>
        <p:cNvPr id="107" name="Shape 107"/>
        <p:cNvGrpSpPr/>
        <p:nvPr/>
      </p:nvGrpSpPr>
      <p:grpSpPr>
        <a:xfrm>
          <a:off x="0" y="0"/>
          <a:ext cx="0" cy="0"/>
          <a:chOff x="0" y="0"/>
          <a:chExt cx="0" cy="0"/>
        </a:xfrm>
      </p:grpSpPr>
      <p:sp>
        <p:nvSpPr>
          <p:cNvPr id="108" name="Google Shape;108;p17"/>
          <p:cNvSpPr/>
          <p:nvPr>
            <p:ph idx="2" type="pic"/>
          </p:nvPr>
        </p:nvSpPr>
        <p:spPr>
          <a:xfrm>
            <a:off x="0" y="-1"/>
            <a:ext cx="9144000" cy="3076575"/>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Images and Contents Layout">
  <p:cSld name="6_Images and Contents Layout">
    <p:spTree>
      <p:nvGrpSpPr>
        <p:cNvPr id="109" name="Shape 109"/>
        <p:cNvGrpSpPr/>
        <p:nvPr/>
      </p:nvGrpSpPr>
      <p:grpSpPr>
        <a:xfrm>
          <a:off x="0" y="0"/>
          <a:ext cx="0" cy="0"/>
          <a:chOff x="0" y="0"/>
          <a:chExt cx="0" cy="0"/>
        </a:xfrm>
      </p:grpSpPr>
      <p:sp>
        <p:nvSpPr>
          <p:cNvPr id="110" name="Google Shape;110;p18"/>
          <p:cNvSpPr txBox="1"/>
          <p:nvPr>
            <p:ph idx="1" type="body"/>
          </p:nvPr>
        </p:nvSpPr>
        <p:spPr>
          <a:xfrm>
            <a:off x="3131840" y="181632"/>
            <a:ext cx="6012160" cy="576064"/>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11" name="Google Shape;111;p18"/>
          <p:cNvSpPr txBox="1"/>
          <p:nvPr>
            <p:ph idx="2" type="body"/>
          </p:nvPr>
        </p:nvSpPr>
        <p:spPr>
          <a:xfrm>
            <a:off x="3131840" y="757696"/>
            <a:ext cx="6012160" cy="28803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12" name="Google Shape;112;p18"/>
          <p:cNvSpPr/>
          <p:nvPr>
            <p:ph idx="3" type="pic"/>
          </p:nvPr>
        </p:nvSpPr>
        <p:spPr>
          <a:xfrm>
            <a:off x="0" y="-1"/>
            <a:ext cx="3059832" cy="5143501"/>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13" name="Google Shape;113;p18"/>
          <p:cNvSpPr/>
          <p:nvPr>
            <p:ph idx="4" type="pic"/>
          </p:nvPr>
        </p:nvSpPr>
        <p:spPr>
          <a:xfrm>
            <a:off x="3146470" y="1131590"/>
            <a:ext cx="3059832" cy="401191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mages and Contents Layout">
  <p:cSld name="3_Images and Contents Layout">
    <p:spTree>
      <p:nvGrpSpPr>
        <p:cNvPr id="114" name="Shape 114"/>
        <p:cNvGrpSpPr/>
        <p:nvPr/>
      </p:nvGrpSpPr>
      <p:grpSpPr>
        <a:xfrm>
          <a:off x="0" y="0"/>
          <a:ext cx="0" cy="0"/>
          <a:chOff x="0" y="0"/>
          <a:chExt cx="0" cy="0"/>
        </a:xfrm>
      </p:grpSpPr>
      <p:sp>
        <p:nvSpPr>
          <p:cNvPr id="115" name="Google Shape;115;p19"/>
          <p:cNvSpPr/>
          <p:nvPr/>
        </p:nvSpPr>
        <p:spPr>
          <a:xfrm>
            <a:off x="0" y="411510"/>
            <a:ext cx="6444208" cy="432048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6" name="Google Shape;116;p19"/>
          <p:cNvSpPr/>
          <p:nvPr>
            <p:ph idx="2" type="pic"/>
          </p:nvPr>
        </p:nvSpPr>
        <p:spPr>
          <a:xfrm>
            <a:off x="135622" y="195487"/>
            <a:ext cx="1944216" cy="4752526"/>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17" name="Google Shape;117;p19"/>
          <p:cNvSpPr/>
          <p:nvPr>
            <p:ph idx="3" type="pic"/>
          </p:nvPr>
        </p:nvSpPr>
        <p:spPr>
          <a:xfrm>
            <a:off x="2223854" y="195487"/>
            <a:ext cx="1944216" cy="4752526"/>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18" name="Google Shape;118;p19"/>
          <p:cNvSpPr/>
          <p:nvPr>
            <p:ph idx="4" type="pic"/>
          </p:nvPr>
        </p:nvSpPr>
        <p:spPr>
          <a:xfrm>
            <a:off x="4312086" y="195487"/>
            <a:ext cx="1944216" cy="4752526"/>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Images and Contents Layout">
  <p:cSld name="7_Images and Contents Layout">
    <p:bg>
      <p:bgPr>
        <a:solidFill>
          <a:schemeClr val="accent1"/>
        </a:solidFill>
      </p:bgPr>
    </p:bg>
    <p:spTree>
      <p:nvGrpSpPr>
        <p:cNvPr id="119" name="Shape 119"/>
        <p:cNvGrpSpPr/>
        <p:nvPr/>
      </p:nvGrpSpPr>
      <p:grpSpPr>
        <a:xfrm>
          <a:off x="0" y="0"/>
          <a:ext cx="0" cy="0"/>
          <a:chOff x="0" y="0"/>
          <a:chExt cx="0" cy="0"/>
        </a:xfrm>
      </p:grpSpPr>
      <p:sp>
        <p:nvSpPr>
          <p:cNvPr id="120" name="Google Shape;120;p20"/>
          <p:cNvSpPr/>
          <p:nvPr>
            <p:ph idx="2" type="pic"/>
          </p:nvPr>
        </p:nvSpPr>
        <p:spPr>
          <a:xfrm>
            <a:off x="6444208" y="267494"/>
            <a:ext cx="2160000" cy="2160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1" name="Google Shape;121;p20"/>
          <p:cNvSpPr/>
          <p:nvPr>
            <p:ph idx="3" type="pic"/>
          </p:nvPr>
        </p:nvSpPr>
        <p:spPr>
          <a:xfrm>
            <a:off x="6444208" y="2715766"/>
            <a:ext cx="2160000" cy="2160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2" name="Google Shape;122;p20"/>
          <p:cNvSpPr/>
          <p:nvPr>
            <p:ph idx="4" type="pic"/>
          </p:nvPr>
        </p:nvSpPr>
        <p:spPr>
          <a:xfrm>
            <a:off x="3986213" y="267494"/>
            <a:ext cx="2160000" cy="2160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3" name="Google Shape;123;p20"/>
          <p:cNvSpPr/>
          <p:nvPr>
            <p:ph idx="5" type="pic"/>
          </p:nvPr>
        </p:nvSpPr>
        <p:spPr>
          <a:xfrm>
            <a:off x="3986213" y="2715766"/>
            <a:ext cx="2160000" cy="2160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Images and Contents Layout">
  <p:cSld name="8_Images and Contents Layout">
    <p:spTree>
      <p:nvGrpSpPr>
        <p:cNvPr id="124" name="Shape 124"/>
        <p:cNvGrpSpPr/>
        <p:nvPr/>
      </p:nvGrpSpPr>
      <p:grpSpPr>
        <a:xfrm>
          <a:off x="0" y="0"/>
          <a:ext cx="0" cy="0"/>
          <a:chOff x="0" y="0"/>
          <a:chExt cx="0" cy="0"/>
        </a:xfrm>
      </p:grpSpPr>
      <p:sp>
        <p:nvSpPr>
          <p:cNvPr id="125" name="Google Shape;125;p21"/>
          <p:cNvSpPr txBox="1"/>
          <p:nvPr>
            <p:ph idx="1" type="body"/>
          </p:nvPr>
        </p:nvSpPr>
        <p:spPr>
          <a:xfrm>
            <a:off x="395536" y="3291830"/>
            <a:ext cx="8748464" cy="576064"/>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6" name="Google Shape;126;p21"/>
          <p:cNvSpPr txBox="1"/>
          <p:nvPr>
            <p:ph idx="2" type="body"/>
          </p:nvPr>
        </p:nvSpPr>
        <p:spPr>
          <a:xfrm>
            <a:off x="395536" y="3867894"/>
            <a:ext cx="8748464" cy="28803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7" name="Google Shape;127;p21"/>
          <p:cNvSpPr/>
          <p:nvPr/>
        </p:nvSpPr>
        <p:spPr>
          <a:xfrm>
            <a:off x="0" y="4963500"/>
            <a:ext cx="9144000" cy="18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8" name="Google Shape;128;p21"/>
          <p:cNvSpPr/>
          <p:nvPr/>
        </p:nvSpPr>
        <p:spPr>
          <a:xfrm>
            <a:off x="0" y="0"/>
            <a:ext cx="9144000" cy="7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21"/>
          <p:cNvSpPr/>
          <p:nvPr>
            <p:ph idx="3" type="pic"/>
          </p:nvPr>
        </p:nvSpPr>
        <p:spPr>
          <a:xfrm>
            <a:off x="467544" y="339502"/>
            <a:ext cx="3312128" cy="2808072"/>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30" name="Google Shape;130;p21"/>
          <p:cNvSpPr/>
          <p:nvPr>
            <p:ph idx="4" type="pic"/>
          </p:nvPr>
        </p:nvSpPr>
        <p:spPr>
          <a:xfrm>
            <a:off x="3995936" y="339502"/>
            <a:ext cx="4680520" cy="1332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31" name="Google Shape;131;p21"/>
          <p:cNvSpPr/>
          <p:nvPr>
            <p:ph idx="5" type="pic"/>
          </p:nvPr>
        </p:nvSpPr>
        <p:spPr>
          <a:xfrm>
            <a:off x="3995936" y="1815574"/>
            <a:ext cx="1440000" cy="1332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32" name="Google Shape;132;p21"/>
          <p:cNvSpPr/>
          <p:nvPr>
            <p:ph idx="6" type="pic"/>
          </p:nvPr>
        </p:nvSpPr>
        <p:spPr>
          <a:xfrm>
            <a:off x="5616196" y="1815574"/>
            <a:ext cx="1440000" cy="1332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33" name="Google Shape;133;p21"/>
          <p:cNvSpPr/>
          <p:nvPr>
            <p:ph idx="7" type="pic"/>
          </p:nvPr>
        </p:nvSpPr>
        <p:spPr>
          <a:xfrm>
            <a:off x="7236456" y="1815574"/>
            <a:ext cx="1440000" cy="1332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Layout">
  <p:cSld name="End Slide Layout">
    <p:spTree>
      <p:nvGrpSpPr>
        <p:cNvPr id="14" name="Shape 14"/>
        <p:cNvGrpSpPr/>
        <p:nvPr/>
      </p:nvGrpSpPr>
      <p:grpSpPr>
        <a:xfrm>
          <a:off x="0" y="0"/>
          <a:ext cx="0" cy="0"/>
          <a:chOff x="0" y="0"/>
          <a:chExt cx="0" cy="0"/>
        </a:xfrm>
      </p:grpSpPr>
      <p:sp>
        <p:nvSpPr>
          <p:cNvPr id="15" name="Google Shape;15;p3"/>
          <p:cNvSpPr txBox="1"/>
          <p:nvPr>
            <p:ph idx="1" type="body"/>
          </p:nvPr>
        </p:nvSpPr>
        <p:spPr>
          <a:xfrm>
            <a:off x="0" y="3572242"/>
            <a:ext cx="9144000" cy="5760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6" name="Google Shape;16;p3"/>
          <p:cNvSpPr txBox="1"/>
          <p:nvPr>
            <p:ph idx="2" type="body"/>
          </p:nvPr>
        </p:nvSpPr>
        <p:spPr>
          <a:xfrm>
            <a:off x="-148" y="414830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7" name="Google Shape;17;p3"/>
          <p:cNvSpPr/>
          <p:nvPr/>
        </p:nvSpPr>
        <p:spPr>
          <a:xfrm>
            <a:off x="3311860" y="737642"/>
            <a:ext cx="2520280" cy="25202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E:\002-KIMS BUSINESS\007-02-Fullslidesppt-Contents\20161228\02-edu\bulb-item.png" id="18" name="Google Shape;18;p3"/>
          <p:cNvPicPr preferRelativeResize="0"/>
          <p:nvPr/>
        </p:nvPicPr>
        <p:blipFill rotWithShape="1">
          <a:blip r:embed="rId2">
            <a:alphaModFix/>
          </a:blip>
          <a:srcRect b="0" l="0" r="0" t="0"/>
          <a:stretch/>
        </p:blipFill>
        <p:spPr>
          <a:xfrm>
            <a:off x="4162351" y="1139211"/>
            <a:ext cx="819298" cy="1818368"/>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hapes sets layout">
  <p:cSld name="shapes sets layout">
    <p:bg>
      <p:bgPr>
        <a:blipFill>
          <a:blip r:embed="rId2">
            <a:alphaModFix/>
          </a:blip>
          <a:stretch>
            <a:fillRect/>
          </a:stretch>
        </a:blipFill>
      </p:bgPr>
    </p:bg>
    <p:spTree>
      <p:nvGrpSpPr>
        <p:cNvPr id="134" name="Shape 134"/>
        <p:cNvGrpSpPr/>
        <p:nvPr/>
      </p:nvGrpSpPr>
      <p:grpSpPr>
        <a:xfrm>
          <a:off x="0" y="0"/>
          <a:ext cx="0" cy="0"/>
          <a:chOff x="0" y="0"/>
          <a:chExt cx="0" cy="0"/>
        </a:xfrm>
      </p:grpSpPr>
      <p:sp>
        <p:nvSpPr>
          <p:cNvPr id="135" name="Google Shape;135;p22"/>
          <p:cNvSpPr txBox="1"/>
          <p:nvPr>
            <p:ph idx="1" type="body"/>
          </p:nvPr>
        </p:nvSpPr>
        <p:spPr>
          <a:xfrm>
            <a:off x="242646" y="92609"/>
            <a:ext cx="8679898" cy="54318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810"/>
              </a:spcBef>
              <a:spcAft>
                <a:spcPts val="0"/>
              </a:spcAft>
              <a:buClr>
                <a:srgbClr val="262626"/>
              </a:buClr>
              <a:buSzPts val="4050"/>
              <a:buFont typeface="Arial"/>
              <a:buNone/>
              <a:defRPr b="0" i="0" sz="4050" u="none" cap="none" strike="noStrike">
                <a:solidFill>
                  <a:srgbClr val="262626"/>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 sets layout">
  <p:cSld name="icon sets layout">
    <p:spTree>
      <p:nvGrpSpPr>
        <p:cNvPr id="136" name="Shape 136"/>
        <p:cNvGrpSpPr/>
        <p:nvPr/>
      </p:nvGrpSpPr>
      <p:grpSpPr>
        <a:xfrm>
          <a:off x="0" y="0"/>
          <a:ext cx="0" cy="0"/>
          <a:chOff x="0" y="0"/>
          <a:chExt cx="0" cy="0"/>
        </a:xfrm>
      </p:grpSpPr>
      <p:sp>
        <p:nvSpPr>
          <p:cNvPr id="137" name="Google Shape;137;p23"/>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38" name="Google Shape;138;p23"/>
          <p:cNvSpPr/>
          <p:nvPr/>
        </p:nvSpPr>
        <p:spPr>
          <a:xfrm>
            <a:off x="354008" y="1131589"/>
            <a:ext cx="2849840" cy="3649171"/>
          </a:xfrm>
          <a:prstGeom prst="roundRect">
            <a:avLst>
              <a:gd fmla="val 3968"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9" name="Google Shape;139;p23"/>
          <p:cNvSpPr/>
          <p:nvPr/>
        </p:nvSpPr>
        <p:spPr>
          <a:xfrm>
            <a:off x="531932" y="1347500"/>
            <a:ext cx="108520" cy="3240473"/>
          </a:xfrm>
          <a:prstGeom prst="roundRect">
            <a:avLst>
              <a:gd fmla="val 50000" name="adj"/>
            </a:avLst>
          </a:prstGeom>
          <a:solidFill>
            <a:schemeClr val="lt1">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0" name="Google Shape;140;p23"/>
          <p:cNvSpPr/>
          <p:nvPr/>
        </p:nvSpPr>
        <p:spPr>
          <a:xfrm rot="5400000">
            <a:off x="2592642" y="1238201"/>
            <a:ext cx="502331" cy="502331"/>
          </a:xfrm>
          <a:prstGeom prst="halfFrame">
            <a:avLst>
              <a:gd fmla="val 23728" name="adj1"/>
              <a:gd fmla="val 24642" name="adj2"/>
            </a:avLst>
          </a:prstGeom>
          <a:solidFill>
            <a:schemeClr val="lt1">
              <a:alpha val="2196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Layout">
  <p:cSld name="Section Break Layout">
    <p:spTree>
      <p:nvGrpSpPr>
        <p:cNvPr id="142" name="Shape 142"/>
        <p:cNvGrpSpPr/>
        <p:nvPr/>
      </p:nvGrpSpPr>
      <p:grpSpPr>
        <a:xfrm>
          <a:off x="0" y="0"/>
          <a:ext cx="0" cy="0"/>
          <a:chOff x="0" y="0"/>
          <a:chExt cx="0" cy="0"/>
        </a:xfrm>
      </p:grpSpPr>
      <p:sp>
        <p:nvSpPr>
          <p:cNvPr id="143" name="Google Shape;143;p25"/>
          <p:cNvSpPr/>
          <p:nvPr/>
        </p:nvSpPr>
        <p:spPr>
          <a:xfrm>
            <a:off x="0" y="2571750"/>
            <a:ext cx="9144000" cy="257175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4" name="Google Shape;144;p25"/>
          <p:cNvSpPr/>
          <p:nvPr/>
        </p:nvSpPr>
        <p:spPr>
          <a:xfrm>
            <a:off x="2116108" y="843558"/>
            <a:ext cx="4896544" cy="345638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5" name="Google Shape;145;p25"/>
          <p:cNvSpPr/>
          <p:nvPr/>
        </p:nvSpPr>
        <p:spPr>
          <a:xfrm>
            <a:off x="2116108" y="0"/>
            <a:ext cx="4896544" cy="19548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6" name="Google Shape;146;p25"/>
          <p:cNvSpPr/>
          <p:nvPr/>
        </p:nvSpPr>
        <p:spPr>
          <a:xfrm>
            <a:off x="2116108" y="4948014"/>
            <a:ext cx="4896544" cy="19548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25"/>
          <p:cNvSpPr txBox="1"/>
          <p:nvPr>
            <p:ph idx="1" type="body"/>
          </p:nvPr>
        </p:nvSpPr>
        <p:spPr>
          <a:xfrm>
            <a:off x="2116108" y="3049518"/>
            <a:ext cx="4896544"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48" name="Google Shape;148;p25"/>
          <p:cNvSpPr txBox="1"/>
          <p:nvPr>
            <p:ph idx="2" type="body"/>
          </p:nvPr>
        </p:nvSpPr>
        <p:spPr>
          <a:xfrm>
            <a:off x="2116108" y="3625582"/>
            <a:ext cx="4896544"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E:\002-KIMS BUSINESS\007-02-Fullslidesppt-Contents\20161228\02-edu\bulb-item.png" id="149" name="Google Shape;149;p25"/>
          <p:cNvPicPr preferRelativeResize="0"/>
          <p:nvPr/>
        </p:nvPicPr>
        <p:blipFill rotWithShape="1">
          <a:blip r:embed="rId2">
            <a:alphaModFix/>
          </a:blip>
          <a:srcRect b="0" l="0" r="0" t="0"/>
          <a:stretch/>
        </p:blipFill>
        <p:spPr>
          <a:xfrm flipH="1">
            <a:off x="4155985" y="1156325"/>
            <a:ext cx="816788" cy="181280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Agenda Layout">
  <p:cSld name="1_Agenda Layout">
    <p:spTree>
      <p:nvGrpSpPr>
        <p:cNvPr id="20" name="Shape 20"/>
        <p:cNvGrpSpPr/>
        <p:nvPr/>
      </p:nvGrpSpPr>
      <p:grpSpPr>
        <a:xfrm>
          <a:off x="0" y="0"/>
          <a:ext cx="0" cy="0"/>
          <a:chOff x="0" y="0"/>
          <a:chExt cx="0" cy="0"/>
        </a:xfrm>
      </p:grpSpPr>
      <p:sp>
        <p:nvSpPr>
          <p:cNvPr id="21" name="Google Shape;21;p5"/>
          <p:cNvSpPr/>
          <p:nvPr/>
        </p:nvSpPr>
        <p:spPr>
          <a:xfrm>
            <a:off x="-2604" y="0"/>
            <a:ext cx="1584176" cy="51435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E:\002-KIMS BUSINESS\007-02-Fullslidesppt-Contents\20161228\02-edu\bulb-item2.png" id="22" name="Google Shape;22;p5"/>
          <p:cNvPicPr preferRelativeResize="0"/>
          <p:nvPr/>
        </p:nvPicPr>
        <p:blipFill rotWithShape="1">
          <a:blip r:embed="rId2">
            <a:alphaModFix/>
          </a:blip>
          <a:srcRect b="0" l="0" r="0" t="0"/>
          <a:stretch/>
        </p:blipFill>
        <p:spPr>
          <a:xfrm>
            <a:off x="316735" y="2931790"/>
            <a:ext cx="945499" cy="2098463"/>
          </a:xfrm>
          <a:prstGeom prst="rect">
            <a:avLst/>
          </a:prstGeom>
          <a:noFill/>
          <a:ln>
            <a:noFill/>
          </a:ln>
        </p:spPr>
      </p:pic>
      <p:sp>
        <p:nvSpPr>
          <p:cNvPr id="23" name="Google Shape;23;p5"/>
          <p:cNvSpPr/>
          <p:nvPr/>
        </p:nvSpPr>
        <p:spPr>
          <a:xfrm>
            <a:off x="584318" y="339502"/>
            <a:ext cx="410332" cy="426894"/>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Agenda Layout">
  <p:cSld name="3_Agenda Layout">
    <p:spTree>
      <p:nvGrpSpPr>
        <p:cNvPr id="24" name="Shape 24"/>
        <p:cNvGrpSpPr/>
        <p:nvPr/>
      </p:nvGrpSpPr>
      <p:grpSpPr>
        <a:xfrm>
          <a:off x="0" y="0"/>
          <a:ext cx="0" cy="0"/>
          <a:chOff x="0" y="0"/>
          <a:chExt cx="0" cy="0"/>
        </a:xfrm>
      </p:grpSpPr>
      <p:sp>
        <p:nvSpPr>
          <p:cNvPr id="25" name="Google Shape;25;p6"/>
          <p:cNvSpPr/>
          <p:nvPr/>
        </p:nvSpPr>
        <p:spPr>
          <a:xfrm>
            <a:off x="107505" y="195486"/>
            <a:ext cx="648071" cy="615705"/>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E:\002-KIMS BUSINESS\007-02-Fullslidesppt-Contents\20161228\02-edu\bulb-item2.png" id="26" name="Google Shape;26;p6"/>
          <p:cNvPicPr preferRelativeResize="0"/>
          <p:nvPr/>
        </p:nvPicPr>
        <p:blipFill rotWithShape="1">
          <a:blip r:embed="rId2">
            <a:alphaModFix/>
          </a:blip>
          <a:srcRect b="0" l="0" r="0" t="0"/>
          <a:stretch/>
        </p:blipFill>
        <p:spPr>
          <a:xfrm>
            <a:off x="317610" y="287338"/>
            <a:ext cx="263357" cy="500413"/>
          </a:xfrm>
          <a:prstGeom prst="rect">
            <a:avLst/>
          </a:prstGeom>
          <a:noFill/>
          <a:ln>
            <a:noFill/>
          </a:ln>
        </p:spPr>
      </p:pic>
      <p:sp>
        <p:nvSpPr>
          <p:cNvPr id="27" name="Google Shape;27;p6"/>
          <p:cNvSpPr/>
          <p:nvPr/>
        </p:nvSpPr>
        <p:spPr>
          <a:xfrm>
            <a:off x="8460432" y="4450206"/>
            <a:ext cx="410332" cy="426894"/>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spTree>
      <p:nvGrpSpPr>
        <p:cNvPr id="28" name="Shape 28"/>
        <p:cNvGrpSpPr/>
        <p:nvPr/>
      </p:nvGrpSpPr>
      <p:grpSpPr>
        <a:xfrm>
          <a:off x="0" y="0"/>
          <a:ext cx="0" cy="0"/>
          <a:chOff x="0" y="0"/>
          <a:chExt cx="0" cy="0"/>
        </a:xfrm>
      </p:grpSpPr>
      <p:sp>
        <p:nvSpPr>
          <p:cNvPr id="29" name="Google Shape;29;p7"/>
          <p:cNvSpPr/>
          <p:nvPr/>
        </p:nvSpPr>
        <p:spPr>
          <a:xfrm>
            <a:off x="-2604" y="0"/>
            <a:ext cx="1584176" cy="51435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E:\002-KIMS BUSINESS\007-02-Fullslidesppt-Contents\20161228\02-edu\bulb-item2.png" id="30" name="Google Shape;30;p7"/>
          <p:cNvPicPr preferRelativeResize="0"/>
          <p:nvPr/>
        </p:nvPicPr>
        <p:blipFill rotWithShape="1">
          <a:blip r:embed="rId2">
            <a:alphaModFix/>
          </a:blip>
          <a:srcRect b="0" l="0" r="0" t="0"/>
          <a:stretch/>
        </p:blipFill>
        <p:spPr>
          <a:xfrm>
            <a:off x="789484" y="938231"/>
            <a:ext cx="1584176" cy="3515958"/>
          </a:xfrm>
          <a:prstGeom prst="rect">
            <a:avLst/>
          </a:prstGeom>
          <a:noFill/>
          <a:ln>
            <a:noFill/>
          </a:ln>
        </p:spPr>
      </p:pic>
      <p:pic>
        <p:nvPicPr>
          <p:cNvPr descr="E:\002-KIMS BUSINESS\007-02-Fullslidesppt-Contents\20161228\02-edu\bulb-item.png" id="31" name="Google Shape;31;p7"/>
          <p:cNvPicPr preferRelativeResize="0"/>
          <p:nvPr/>
        </p:nvPicPr>
        <p:blipFill rotWithShape="1">
          <a:blip r:embed="rId3">
            <a:alphaModFix/>
          </a:blip>
          <a:srcRect b="0" l="0" r="50000" t="0"/>
          <a:stretch/>
        </p:blipFill>
        <p:spPr>
          <a:xfrm>
            <a:off x="789484" y="938231"/>
            <a:ext cx="792088" cy="3515958"/>
          </a:xfrm>
          <a:prstGeom prst="rect">
            <a:avLst/>
          </a:prstGeom>
          <a:noFill/>
          <a:ln>
            <a:noFill/>
          </a:ln>
        </p:spPr>
      </p:pic>
      <p:sp>
        <p:nvSpPr>
          <p:cNvPr id="32" name="Google Shape;32;p7"/>
          <p:cNvSpPr/>
          <p:nvPr/>
        </p:nvSpPr>
        <p:spPr>
          <a:xfrm>
            <a:off x="489261" y="4371950"/>
            <a:ext cx="410332" cy="426894"/>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Agenda Layout">
  <p:cSld name="2_Agenda Layout">
    <p:spTree>
      <p:nvGrpSpPr>
        <p:cNvPr id="33" name="Shape 33"/>
        <p:cNvGrpSpPr/>
        <p:nvPr/>
      </p:nvGrpSpPr>
      <p:grpSpPr>
        <a:xfrm>
          <a:off x="0" y="0"/>
          <a:ext cx="0" cy="0"/>
          <a:chOff x="0" y="0"/>
          <a:chExt cx="0" cy="0"/>
        </a:xfrm>
      </p:grpSpPr>
      <p:sp>
        <p:nvSpPr>
          <p:cNvPr id="34" name="Google Shape;34;p8"/>
          <p:cNvSpPr/>
          <p:nvPr/>
        </p:nvSpPr>
        <p:spPr>
          <a:xfrm>
            <a:off x="-2604" y="-31173"/>
            <a:ext cx="1584176" cy="51435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35" name="Google Shape;35;p8"/>
          <p:cNvGrpSpPr/>
          <p:nvPr/>
        </p:nvGrpSpPr>
        <p:grpSpPr>
          <a:xfrm>
            <a:off x="-17110" y="1233199"/>
            <a:ext cx="3617018" cy="3924255"/>
            <a:chOff x="-26372" y="1170854"/>
            <a:chExt cx="3889720" cy="3924255"/>
          </a:xfrm>
        </p:grpSpPr>
        <p:grpSp>
          <p:nvGrpSpPr>
            <p:cNvPr id="36" name="Google Shape;36;p8"/>
            <p:cNvGrpSpPr/>
            <p:nvPr/>
          </p:nvGrpSpPr>
          <p:grpSpPr>
            <a:xfrm rot="-1682053">
              <a:off x="1458877" y="1353546"/>
              <a:ext cx="1665869" cy="3558872"/>
              <a:chOff x="1359132" y="345882"/>
              <a:chExt cx="1966239" cy="4200564"/>
            </a:xfrm>
          </p:grpSpPr>
          <p:grpSp>
            <p:nvGrpSpPr>
              <p:cNvPr id="37" name="Google Shape;37;p8"/>
              <p:cNvGrpSpPr/>
              <p:nvPr/>
            </p:nvGrpSpPr>
            <p:grpSpPr>
              <a:xfrm>
                <a:off x="2073901" y="2186669"/>
                <a:ext cx="501313" cy="2359777"/>
                <a:chOff x="2810055" y="1677194"/>
                <a:chExt cx="535258" cy="2519562"/>
              </a:xfrm>
            </p:grpSpPr>
            <p:sp>
              <p:nvSpPr>
                <p:cNvPr id="38" name="Google Shape;38;p8"/>
                <p:cNvSpPr/>
                <p:nvPr/>
              </p:nvSpPr>
              <p:spPr>
                <a:xfrm>
                  <a:off x="2810675" y="3399597"/>
                  <a:ext cx="534638" cy="779141"/>
                </a:xfrm>
                <a:custGeom>
                  <a:rect b="b" l="l" r="r" t="t"/>
                  <a:pathLst>
                    <a:path extrusionOk="0" h="1800199" w="1802378">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rgbClr val="F5BE55"/>
                    </a:gs>
                    <a:gs pos="100000">
                      <a:srgbClr val="F5BE55"/>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9" name="Google Shape;39;p8"/>
                <p:cNvSpPr/>
                <p:nvPr/>
              </p:nvSpPr>
              <p:spPr>
                <a:xfrm>
                  <a:off x="2984722" y="3392706"/>
                  <a:ext cx="180870" cy="787996"/>
                </a:xfrm>
                <a:custGeom>
                  <a:rect b="b" l="l" r="r" t="t"/>
                  <a:pathLst>
                    <a:path extrusionOk="0" h="1820658" w="1359043">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rgbClr val="F8D185"/>
                    </a:gs>
                    <a:gs pos="100000">
                      <a:srgbClr val="F8D185"/>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0" name="Google Shape;40;p8"/>
                <p:cNvSpPr/>
                <p:nvPr/>
              </p:nvSpPr>
              <p:spPr>
                <a:xfrm>
                  <a:off x="2810055" y="3399597"/>
                  <a:ext cx="264192" cy="763141"/>
                </a:xfrm>
                <a:custGeom>
                  <a:rect b="b" l="l" r="r" t="t"/>
                  <a:pathLst>
                    <a:path extrusionOk="0" h="1763232" w="1331023">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a:gsLst>
                    <a:gs pos="0">
                      <a:srgbClr val="FBE3B4"/>
                    </a:gs>
                    <a:gs pos="100000">
                      <a:srgbClr val="FBE3B4"/>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1" name="Google Shape;41;p8"/>
                <p:cNvSpPr/>
                <p:nvPr/>
              </p:nvSpPr>
              <p:spPr>
                <a:xfrm>
                  <a:off x="2811292" y="1677194"/>
                  <a:ext cx="177768" cy="1815900"/>
                </a:xfrm>
                <a:custGeom>
                  <a:rect b="b" l="l" r="r" t="t"/>
                  <a:pathLst>
                    <a:path extrusionOk="0" h="4392488" w="571061">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rgbClr val="BCEAED"/>
                    </a:gs>
                    <a:gs pos="100000">
                      <a:srgbClr val="BCEAED"/>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2" name="Google Shape;42;p8"/>
                <p:cNvSpPr/>
                <p:nvPr/>
              </p:nvSpPr>
              <p:spPr>
                <a:xfrm>
                  <a:off x="2987824" y="1677195"/>
                  <a:ext cx="177768" cy="1815900"/>
                </a:xfrm>
                <a:custGeom>
                  <a:rect b="b" l="l" r="r" t="t"/>
                  <a:pathLst>
                    <a:path extrusionOk="0" h="4392488" w="571061">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rgbClr val="90DCE2"/>
                    </a:gs>
                    <a:gs pos="100000">
                      <a:srgbClr val="90DCE2"/>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3" name="Google Shape;43;p8"/>
                <p:cNvSpPr/>
                <p:nvPr/>
              </p:nvSpPr>
              <p:spPr>
                <a:xfrm>
                  <a:off x="3165590" y="1677196"/>
                  <a:ext cx="177768" cy="1815899"/>
                </a:xfrm>
                <a:custGeom>
                  <a:rect b="b" l="l" r="r" t="t"/>
                  <a:pathLst>
                    <a:path extrusionOk="0" h="4392488" w="571061">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4" name="Google Shape;44;p8"/>
                <p:cNvSpPr/>
                <p:nvPr/>
              </p:nvSpPr>
              <p:spPr>
                <a:xfrm rot="10800000">
                  <a:off x="2987823" y="3961239"/>
                  <a:ext cx="177768" cy="235517"/>
                </a:xfrm>
                <a:prstGeom prst="triangle">
                  <a:avLst>
                    <a:gd fmla="val 50000" name="adj"/>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45" name="Google Shape;45;p8"/>
              <p:cNvGrpSpPr/>
              <p:nvPr/>
            </p:nvGrpSpPr>
            <p:grpSpPr>
              <a:xfrm>
                <a:off x="1359132" y="345882"/>
                <a:ext cx="1966239" cy="1811155"/>
                <a:chOff x="1888981" y="1110787"/>
                <a:chExt cx="2254374" cy="2076562"/>
              </a:xfrm>
            </p:grpSpPr>
            <p:sp>
              <p:nvSpPr>
                <p:cNvPr id="46" name="Google Shape;46;p8"/>
                <p:cNvSpPr/>
                <p:nvPr/>
              </p:nvSpPr>
              <p:spPr>
                <a:xfrm rot="8100000">
                  <a:off x="2322441" y="1563466"/>
                  <a:ext cx="1333455" cy="1333457"/>
                </a:xfrm>
                <a:custGeom>
                  <a:rect b="b" l="l" r="r" t="t"/>
                  <a:pathLst>
                    <a:path extrusionOk="0" h="2192671" w="2192670">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lt1"/>
                </a:solidFill>
                <a:ln cap="flat" cmpd="sng" w="508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7" name="Google Shape;47;p8"/>
                <p:cNvSpPr/>
                <p:nvPr/>
              </p:nvSpPr>
              <p:spPr>
                <a:xfrm rot="10800000">
                  <a:off x="2751763" y="2230194"/>
                  <a:ext cx="457200" cy="783671"/>
                </a:xfrm>
                <a:prstGeom prst="trapezoid">
                  <a:avLst>
                    <a:gd fmla="val 25000" name="adj"/>
                  </a:avLst>
                </a:prstGeom>
                <a:solidFill>
                  <a:schemeClr val="lt1"/>
                </a:solid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8" name="Google Shape;48;p8"/>
                <p:cNvSpPr/>
                <p:nvPr/>
              </p:nvSpPr>
              <p:spPr>
                <a:xfrm rot="2700000">
                  <a:off x="3710962" y="1407964"/>
                  <a:ext cx="119821" cy="299553"/>
                </a:xfrm>
                <a:prstGeom prst="roundRect">
                  <a:avLst>
                    <a:gd fmla="val 50000" name="adj"/>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 name="Google Shape;49;p8"/>
                <p:cNvSpPr/>
                <p:nvPr/>
              </p:nvSpPr>
              <p:spPr>
                <a:xfrm flipH="1" rot="-2700000">
                  <a:off x="2156327" y="1407964"/>
                  <a:ext cx="119821" cy="299553"/>
                </a:xfrm>
                <a:prstGeom prst="roundRect">
                  <a:avLst>
                    <a:gd fmla="val 50000" name="adj"/>
                  </a:avLst>
                </a:prstGeom>
                <a:solidFill>
                  <a:schemeClr val="dk2"/>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 name="Google Shape;50;p8"/>
                <p:cNvSpPr/>
                <p:nvPr/>
              </p:nvSpPr>
              <p:spPr>
                <a:xfrm>
                  <a:off x="2935970" y="1110787"/>
                  <a:ext cx="119821" cy="299553"/>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 name="Google Shape;51;p8"/>
                <p:cNvSpPr/>
                <p:nvPr/>
              </p:nvSpPr>
              <p:spPr>
                <a:xfrm rot="5400000">
                  <a:off x="3933668" y="1996109"/>
                  <a:ext cx="119821" cy="299553"/>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 name="Google Shape;52;p8"/>
                <p:cNvSpPr/>
                <p:nvPr/>
              </p:nvSpPr>
              <p:spPr>
                <a:xfrm flipH="1" rot="-5400000">
                  <a:off x="1978847" y="1919902"/>
                  <a:ext cx="119821" cy="299553"/>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 name="Google Shape;53;p8"/>
                <p:cNvSpPr/>
                <p:nvPr/>
              </p:nvSpPr>
              <p:spPr>
                <a:xfrm>
                  <a:off x="2692290" y="3074683"/>
                  <a:ext cx="612000" cy="112666"/>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4" name="Google Shape;54;p8"/>
                <p:cNvSpPr/>
                <p:nvPr/>
              </p:nvSpPr>
              <p:spPr>
                <a:xfrm>
                  <a:off x="2833284" y="2139702"/>
                  <a:ext cx="71867" cy="17966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 name="Google Shape;55;p8"/>
                <p:cNvSpPr/>
                <p:nvPr/>
              </p:nvSpPr>
              <p:spPr>
                <a:xfrm>
                  <a:off x="2957504" y="2139702"/>
                  <a:ext cx="71867" cy="17966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 name="Google Shape;56;p8"/>
                <p:cNvSpPr/>
                <p:nvPr/>
              </p:nvSpPr>
              <p:spPr>
                <a:xfrm>
                  <a:off x="3081724" y="2139702"/>
                  <a:ext cx="71867" cy="17966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sp>
          <p:nvSpPr>
            <p:cNvPr id="57" name="Google Shape;57;p8"/>
            <p:cNvSpPr/>
            <p:nvPr/>
          </p:nvSpPr>
          <p:spPr>
            <a:xfrm>
              <a:off x="-26372" y="2530131"/>
              <a:ext cx="3091680" cy="1938501"/>
            </a:xfrm>
            <a:custGeom>
              <a:rect b="b" l="l" r="r" t="t"/>
              <a:pathLst>
                <a:path extrusionOk="0" h="1811553" w="2889213">
                  <a:moveTo>
                    <a:pt x="2150164" y="113773"/>
                  </a:moveTo>
                  <a:lnTo>
                    <a:pt x="2655476" y="469395"/>
                  </a:lnTo>
                  <a:cubicBezTo>
                    <a:pt x="2724937" y="612627"/>
                    <a:pt x="2790110" y="774578"/>
                    <a:pt x="2828170" y="895281"/>
                  </a:cubicBezTo>
                  <a:cubicBezTo>
                    <a:pt x="2845006" y="1009922"/>
                    <a:pt x="2872906" y="1094971"/>
                    <a:pt x="2883834" y="1193615"/>
                  </a:cubicBezTo>
                  <a:cubicBezTo>
                    <a:pt x="2898597" y="1276508"/>
                    <a:pt x="2882583" y="1383685"/>
                    <a:pt x="2840612" y="1449135"/>
                  </a:cubicBezTo>
                  <a:cubicBezTo>
                    <a:pt x="2801112" y="1388173"/>
                    <a:pt x="2764708" y="1276910"/>
                    <a:pt x="2632493" y="1060062"/>
                  </a:cubicBezTo>
                  <a:cubicBezTo>
                    <a:pt x="2521003" y="837054"/>
                    <a:pt x="2268591" y="370791"/>
                    <a:pt x="2150164" y="113773"/>
                  </a:cubicBezTo>
                  <a:close/>
                  <a:moveTo>
                    <a:pt x="1348782" y="0"/>
                  </a:moveTo>
                  <a:cubicBezTo>
                    <a:pt x="1445338" y="154432"/>
                    <a:pt x="1639668" y="165874"/>
                    <a:pt x="1714668" y="204372"/>
                  </a:cubicBezTo>
                  <a:cubicBezTo>
                    <a:pt x="1723722" y="285320"/>
                    <a:pt x="1831199" y="402612"/>
                    <a:pt x="1866896" y="462766"/>
                  </a:cubicBezTo>
                  <a:cubicBezTo>
                    <a:pt x="1913125" y="544588"/>
                    <a:pt x="1935949" y="596454"/>
                    <a:pt x="1973469" y="669299"/>
                  </a:cubicBezTo>
                  <a:cubicBezTo>
                    <a:pt x="1909251" y="682689"/>
                    <a:pt x="1863715" y="712895"/>
                    <a:pt x="1866010" y="762998"/>
                  </a:cubicBezTo>
                  <a:cubicBezTo>
                    <a:pt x="1884495" y="971782"/>
                    <a:pt x="2517373" y="1008755"/>
                    <a:pt x="2733769" y="1271909"/>
                  </a:cubicBezTo>
                  <a:cubicBezTo>
                    <a:pt x="2839248" y="1365427"/>
                    <a:pt x="2779441" y="1512521"/>
                    <a:pt x="2694623" y="1524483"/>
                  </a:cubicBezTo>
                  <a:cubicBezTo>
                    <a:pt x="2575007" y="1522308"/>
                    <a:pt x="2538107" y="1485627"/>
                    <a:pt x="2385869" y="1470403"/>
                  </a:cubicBezTo>
                  <a:cubicBezTo>
                    <a:pt x="2333676" y="1639614"/>
                    <a:pt x="2280982" y="1755416"/>
                    <a:pt x="2214278" y="1811553"/>
                  </a:cubicBezTo>
                  <a:cubicBezTo>
                    <a:pt x="2147576" y="1804531"/>
                    <a:pt x="2033271" y="1685187"/>
                    <a:pt x="2074819" y="1450562"/>
                  </a:cubicBezTo>
                  <a:cubicBezTo>
                    <a:pt x="1992109" y="1541380"/>
                    <a:pt x="1856720" y="1716561"/>
                    <a:pt x="1739085" y="1756177"/>
                  </a:cubicBezTo>
                  <a:cubicBezTo>
                    <a:pt x="1647742" y="1688758"/>
                    <a:pt x="1625791" y="1561162"/>
                    <a:pt x="1648664" y="1466917"/>
                  </a:cubicBezTo>
                  <a:cubicBezTo>
                    <a:pt x="1575908" y="1517602"/>
                    <a:pt x="1475987" y="1575732"/>
                    <a:pt x="1376671" y="1585086"/>
                  </a:cubicBezTo>
                  <a:cubicBezTo>
                    <a:pt x="1265755" y="1421973"/>
                    <a:pt x="1344050" y="1304532"/>
                    <a:pt x="1415819" y="1219713"/>
                  </a:cubicBezTo>
                  <a:cubicBezTo>
                    <a:pt x="1106992" y="1284958"/>
                    <a:pt x="922130" y="1226237"/>
                    <a:pt x="665501" y="1160992"/>
                  </a:cubicBezTo>
                  <a:cubicBezTo>
                    <a:pt x="467591" y="1128369"/>
                    <a:pt x="282729" y="1004403"/>
                    <a:pt x="0" y="1010928"/>
                  </a:cubicBezTo>
                  <a:lnTo>
                    <a:pt x="13050" y="169268"/>
                  </a:lnTo>
                  <a:cubicBezTo>
                    <a:pt x="722590" y="234513"/>
                    <a:pt x="1132701" y="28762"/>
                    <a:pt x="1348782" y="0"/>
                  </a:cubicBezTo>
                  <a:close/>
                </a:path>
              </a:pathLst>
            </a:custGeom>
            <a:gradFill>
              <a:gsLst>
                <a:gs pos="0">
                  <a:srgbClr val="F8D185"/>
                </a:gs>
                <a:gs pos="100000">
                  <a:srgbClr val="F8D185"/>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58" name="Google Shape;58;p8"/>
          <p:cNvSpPr/>
          <p:nvPr/>
        </p:nvSpPr>
        <p:spPr>
          <a:xfrm>
            <a:off x="489261" y="4371950"/>
            <a:ext cx="410332" cy="426894"/>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Agenda Layout">
  <p:cSld name="4_Agenda Layout">
    <p:spTree>
      <p:nvGrpSpPr>
        <p:cNvPr id="59" name="Shape 59"/>
        <p:cNvGrpSpPr/>
        <p:nvPr/>
      </p:nvGrpSpPr>
      <p:grpSpPr>
        <a:xfrm>
          <a:off x="0" y="0"/>
          <a:ext cx="0" cy="0"/>
          <a:chOff x="0" y="0"/>
          <a:chExt cx="0" cy="0"/>
        </a:xfrm>
      </p:grpSpPr>
      <p:sp>
        <p:nvSpPr>
          <p:cNvPr id="60" name="Google Shape;60;p9"/>
          <p:cNvSpPr/>
          <p:nvPr/>
        </p:nvSpPr>
        <p:spPr>
          <a:xfrm>
            <a:off x="-2604" y="0"/>
            <a:ext cx="2931530" cy="5143500"/>
          </a:xfrm>
          <a:prstGeom prst="rect">
            <a:avLst/>
          </a:prstGeom>
          <a:solidFill>
            <a:srgbClr val="1A3E6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C:\Users\dell\Desktop\Developer 1.png" id="61" name="Google Shape;61;p9"/>
          <p:cNvPicPr preferRelativeResize="0"/>
          <p:nvPr/>
        </p:nvPicPr>
        <p:blipFill rotWithShape="1">
          <a:blip r:embed="rId2">
            <a:alphaModFix/>
          </a:blip>
          <a:srcRect b="0" l="0" r="0" t="0"/>
          <a:stretch/>
        </p:blipFill>
        <p:spPr>
          <a:xfrm>
            <a:off x="500034" y="3569636"/>
            <a:ext cx="1905703" cy="1573864"/>
          </a:xfrm>
          <a:prstGeom prst="rect">
            <a:avLst/>
          </a:prstGeom>
          <a:noFill/>
          <a:ln>
            <a:noFill/>
          </a:ln>
        </p:spPr>
      </p:pic>
      <p:sp>
        <p:nvSpPr>
          <p:cNvPr id="62" name="Google Shape;62;p9"/>
          <p:cNvSpPr/>
          <p:nvPr/>
        </p:nvSpPr>
        <p:spPr>
          <a:xfrm>
            <a:off x="8460432" y="4450206"/>
            <a:ext cx="410332" cy="426894"/>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asic Layout">
  <p:cSld name="3_Basic Layout">
    <p:spTree>
      <p:nvGrpSpPr>
        <p:cNvPr id="63" name="Shape 63"/>
        <p:cNvGrpSpPr/>
        <p:nvPr/>
      </p:nvGrpSpPr>
      <p:grpSpPr>
        <a:xfrm>
          <a:off x="0" y="0"/>
          <a:ext cx="0" cy="0"/>
          <a:chOff x="0" y="0"/>
          <a:chExt cx="0" cy="0"/>
        </a:xfrm>
      </p:grpSpPr>
      <p:sp>
        <p:nvSpPr>
          <p:cNvPr id="64" name="Google Shape;64;p10"/>
          <p:cNvSpPr/>
          <p:nvPr/>
        </p:nvSpPr>
        <p:spPr>
          <a:xfrm>
            <a:off x="0" y="3399842"/>
            <a:ext cx="9144000" cy="174365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5" name="Google Shape;65;p10"/>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6" name="Google Shape;66;p10"/>
          <p:cNvSpPr txBox="1"/>
          <p:nvPr>
            <p:ph idx="2" type="body"/>
          </p:nvPr>
        </p:nvSpPr>
        <p:spPr>
          <a:xfrm>
            <a:off x="0" y="699542"/>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7" name="Google Shape;67;p10"/>
          <p:cNvSpPr/>
          <p:nvPr/>
        </p:nvSpPr>
        <p:spPr>
          <a:xfrm>
            <a:off x="4043561" y="2859782"/>
            <a:ext cx="1080120" cy="1080120"/>
          </a:xfrm>
          <a:prstGeom prst="ellipse">
            <a:avLst/>
          </a:prstGeom>
          <a:solidFill>
            <a:schemeClr val="accent1"/>
          </a:solidFill>
          <a:ln cap="flat" cmpd="sng" w="635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E:\002-KIMS BUSINESS\007-02-Fullslidesppt-Contents\20161228\02-edu\bulb-item.png" id="68" name="Google Shape;68;p10"/>
          <p:cNvPicPr preferRelativeResize="0"/>
          <p:nvPr/>
        </p:nvPicPr>
        <p:blipFill rotWithShape="1">
          <a:blip r:embed="rId2">
            <a:alphaModFix/>
          </a:blip>
          <a:srcRect b="0" l="0" r="0" t="0"/>
          <a:stretch/>
        </p:blipFill>
        <p:spPr>
          <a:xfrm>
            <a:off x="4408057" y="3010192"/>
            <a:ext cx="351128" cy="77930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Layout">
  <p:cSld name="Basic Layout">
    <p:spTree>
      <p:nvGrpSpPr>
        <p:cNvPr id="69" name="Shape 69"/>
        <p:cNvGrpSpPr/>
        <p:nvPr/>
      </p:nvGrpSpPr>
      <p:grpSpPr>
        <a:xfrm>
          <a:off x="0" y="0"/>
          <a:ext cx="0" cy="0"/>
          <a:chOff x="0" y="0"/>
          <a:chExt cx="0" cy="0"/>
        </a:xfrm>
      </p:grpSpPr>
      <p:sp>
        <p:nvSpPr>
          <p:cNvPr id="70" name="Google Shape;70;p11"/>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1" name="Google Shape;71;p11"/>
          <p:cNvSpPr txBox="1"/>
          <p:nvPr>
            <p:ph idx="2" type="body"/>
          </p:nvPr>
        </p:nvSpPr>
        <p:spPr>
          <a:xfrm>
            <a:off x="0" y="699542"/>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2" name="Google Shape;72;p11"/>
          <p:cNvSpPr/>
          <p:nvPr/>
        </p:nvSpPr>
        <p:spPr>
          <a:xfrm>
            <a:off x="0" y="4963500"/>
            <a:ext cx="9144000" cy="18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3" name="Google Shape;73;p11"/>
          <p:cNvSpPr/>
          <p:nvPr/>
        </p:nvSpPr>
        <p:spPr>
          <a:xfrm>
            <a:off x="0" y="0"/>
            <a:ext cx="9144000" cy="7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4.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15" Type="http://schemas.openxmlformats.org/officeDocument/2006/relationships/slideLayout" Target="../slideLayouts/slideLayout17.xml"/><Relationship Id="rId14" Type="http://schemas.openxmlformats.org/officeDocument/2006/relationships/slideLayout" Target="../slideLayouts/slideLayout16.xml"/><Relationship Id="rId17" Type="http://schemas.openxmlformats.org/officeDocument/2006/relationships/slideLayout" Target="../slideLayouts/slideLayout19.xml"/><Relationship Id="rId16" Type="http://schemas.openxmlformats.org/officeDocument/2006/relationships/slideLayout" Target="../slideLayouts/slideLayout18.xml"/><Relationship Id="rId5" Type="http://schemas.openxmlformats.org/officeDocument/2006/relationships/slideLayout" Target="../slideLayouts/slideLayout7.xml"/><Relationship Id="rId19" Type="http://schemas.openxmlformats.org/officeDocument/2006/relationships/slideLayout" Target="../slideLayouts/slideLayout21.xml"/><Relationship Id="rId6" Type="http://schemas.openxmlformats.org/officeDocument/2006/relationships/slideLayout" Target="../slideLayouts/slideLayout8.xml"/><Relationship Id="rId18" Type="http://schemas.openxmlformats.org/officeDocument/2006/relationships/slideLayout" Target="../slideLayouts/slideLayout20.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 name="Shape 1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youtube.com/user/ZaranTech" TargetMode="Externa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53" name="Shape 153"/>
        <p:cNvGrpSpPr/>
        <p:nvPr/>
      </p:nvGrpSpPr>
      <p:grpSpPr>
        <a:xfrm>
          <a:off x="0" y="0"/>
          <a:ext cx="0" cy="0"/>
          <a:chOff x="0" y="0"/>
          <a:chExt cx="0" cy="0"/>
        </a:xfrm>
      </p:grpSpPr>
      <p:sp>
        <p:nvSpPr>
          <p:cNvPr id="154" name="Google Shape;154;p26"/>
          <p:cNvSpPr txBox="1"/>
          <p:nvPr>
            <p:ph idx="1" type="body"/>
          </p:nvPr>
        </p:nvSpPr>
        <p:spPr>
          <a:xfrm>
            <a:off x="3408824" y="2764917"/>
            <a:ext cx="5555664" cy="57606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2600"/>
              <a:buNone/>
            </a:pPr>
            <a:r>
              <a:rPr b="1" lang="en-US" sz="2600"/>
              <a:t>JavaScript - Part C</a:t>
            </a:r>
            <a:endParaRPr b="1" sz="2600"/>
          </a:p>
        </p:txBody>
      </p:sp>
      <p:pic>
        <p:nvPicPr>
          <p:cNvPr descr="D:\Saji\ZaranTech Logo\ZaranTech-White-Logo.png" id="155" name="Google Shape;155;p26"/>
          <p:cNvPicPr preferRelativeResize="0"/>
          <p:nvPr/>
        </p:nvPicPr>
        <p:blipFill rotWithShape="1">
          <a:blip r:embed="rId3">
            <a:alphaModFix/>
          </a:blip>
          <a:srcRect b="0" l="0" r="0" t="0"/>
          <a:stretch/>
        </p:blipFill>
        <p:spPr>
          <a:xfrm>
            <a:off x="7380312" y="123478"/>
            <a:ext cx="1584176" cy="427728"/>
          </a:xfrm>
          <a:prstGeom prst="rect">
            <a:avLst/>
          </a:prstGeom>
          <a:noFill/>
          <a:ln>
            <a:noFill/>
          </a:ln>
        </p:spPr>
      </p:pic>
      <p:cxnSp>
        <p:nvCxnSpPr>
          <p:cNvPr id="156" name="Google Shape;156;p26"/>
          <p:cNvCxnSpPr/>
          <p:nvPr/>
        </p:nvCxnSpPr>
        <p:spPr>
          <a:xfrm rot="10800000">
            <a:off x="3503744" y="2658446"/>
            <a:ext cx="3096344" cy="0"/>
          </a:xfrm>
          <a:prstGeom prst="straightConnector1">
            <a:avLst/>
          </a:prstGeom>
          <a:noFill/>
          <a:ln cap="flat" cmpd="sng" w="38100">
            <a:solidFill>
              <a:srgbClr val="F2A40D"/>
            </a:solidFill>
            <a:prstDash val="solid"/>
            <a:round/>
            <a:headEnd len="sm" w="sm" type="none"/>
            <a:tailEnd len="sm" w="sm" type="none"/>
          </a:ln>
        </p:spPr>
      </p:cxnSp>
      <p:sp>
        <p:nvSpPr>
          <p:cNvPr id="157" name="Google Shape;157;p26"/>
          <p:cNvSpPr txBox="1"/>
          <p:nvPr>
            <p:ph idx="1" type="body"/>
          </p:nvPr>
        </p:nvSpPr>
        <p:spPr>
          <a:xfrm>
            <a:off x="4724400" y="1652977"/>
            <a:ext cx="4570908" cy="46157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000"/>
              <a:buNone/>
            </a:pPr>
            <a:r>
              <a:rPr b="1" lang="en-US" sz="3000">
                <a:latin typeface="Calibri"/>
                <a:ea typeface="Calibri"/>
                <a:cs typeface="Calibri"/>
                <a:sym typeface="Calibri"/>
              </a:rPr>
              <a:t>SAP </a:t>
            </a:r>
            <a:r>
              <a:rPr b="1" lang="en-US" sz="3000">
                <a:solidFill>
                  <a:srgbClr val="FFC000"/>
                </a:solidFill>
                <a:latin typeface="Calibri"/>
                <a:ea typeface="Calibri"/>
                <a:cs typeface="Calibri"/>
                <a:sym typeface="Calibri"/>
              </a:rPr>
              <a:t>UI5 FIORI</a:t>
            </a:r>
            <a:endParaRPr b="1" sz="3000">
              <a:latin typeface="Calibri"/>
              <a:ea typeface="Calibri"/>
              <a:cs typeface="Calibri"/>
              <a:sym typeface="Calibri"/>
            </a:endParaRPr>
          </a:p>
        </p:txBody>
      </p:sp>
      <p:sp>
        <p:nvSpPr>
          <p:cNvPr id="158" name="Google Shape;158;p26"/>
          <p:cNvSpPr/>
          <p:nvPr/>
        </p:nvSpPr>
        <p:spPr>
          <a:xfrm>
            <a:off x="3469108" y="1312263"/>
            <a:ext cx="1143000" cy="1143000"/>
          </a:xfrm>
          <a:prstGeom prst="ellipse">
            <a:avLst/>
          </a:prstGeom>
          <a:no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Image result for sap fiori logo" id="159" name="Google Shape;159;p26"/>
          <p:cNvPicPr preferRelativeResize="0"/>
          <p:nvPr/>
        </p:nvPicPr>
        <p:blipFill rotWithShape="1">
          <a:blip r:embed="rId4">
            <a:alphaModFix/>
          </a:blip>
          <a:srcRect b="0" l="0" r="0" t="0"/>
          <a:stretch/>
        </p:blipFill>
        <p:spPr>
          <a:xfrm>
            <a:off x="3694987" y="1538142"/>
            <a:ext cx="691242" cy="691242"/>
          </a:xfrm>
          <a:prstGeom prst="rect">
            <a:avLst/>
          </a:prstGeom>
          <a:noFill/>
          <a:ln>
            <a:noFill/>
          </a:ln>
        </p:spPr>
      </p:pic>
      <p:sp>
        <p:nvSpPr>
          <p:cNvPr id="160" name="Google Shape;160;p26"/>
          <p:cNvSpPr txBox="1"/>
          <p:nvPr/>
        </p:nvSpPr>
        <p:spPr>
          <a:xfrm>
            <a:off x="3758638" y="3320633"/>
            <a:ext cx="30243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Calibri"/>
                <a:ea typeface="Calibri"/>
                <a:cs typeface="Calibri"/>
                <a:sym typeface="Calibri"/>
              </a:rPr>
              <a:t>www.zarantech.com </a:t>
            </a:r>
            <a:endParaRPr b="0" i="0" sz="1400" u="none" cap="none" strike="noStrike">
              <a:solidFill>
                <a:srgbClr val="000000"/>
              </a:solidFill>
              <a:latin typeface="Arial"/>
              <a:ea typeface="Arial"/>
              <a:cs typeface="Arial"/>
              <a:sym typeface="Arial"/>
            </a:endParaRPr>
          </a:p>
        </p:txBody>
      </p:sp>
      <p:sp>
        <p:nvSpPr>
          <p:cNvPr id="161" name="Google Shape;161;p26"/>
          <p:cNvSpPr/>
          <p:nvPr/>
        </p:nvSpPr>
        <p:spPr>
          <a:xfrm>
            <a:off x="3469088" y="3361204"/>
            <a:ext cx="276792" cy="267206"/>
          </a:xfrm>
          <a:custGeom>
            <a:rect b="b" l="l" r="r" t="t"/>
            <a:pathLst>
              <a:path extrusionOk="0" h="634" w="634">
                <a:moveTo>
                  <a:pt x="324" y="0"/>
                </a:moveTo>
                <a:lnTo>
                  <a:pt x="324" y="0"/>
                </a:lnTo>
                <a:cubicBezTo>
                  <a:pt x="148" y="0"/>
                  <a:pt x="0" y="147"/>
                  <a:pt x="0" y="324"/>
                </a:cubicBezTo>
                <a:cubicBezTo>
                  <a:pt x="0" y="486"/>
                  <a:pt x="148" y="633"/>
                  <a:pt x="324" y="633"/>
                </a:cubicBezTo>
                <a:cubicBezTo>
                  <a:pt x="486" y="633"/>
                  <a:pt x="633" y="486"/>
                  <a:pt x="633" y="324"/>
                </a:cubicBezTo>
                <a:cubicBezTo>
                  <a:pt x="633" y="147"/>
                  <a:pt x="486" y="0"/>
                  <a:pt x="324" y="0"/>
                </a:cubicBezTo>
                <a:close/>
                <a:moveTo>
                  <a:pt x="545" y="162"/>
                </a:moveTo>
                <a:lnTo>
                  <a:pt x="545" y="162"/>
                </a:lnTo>
                <a:cubicBezTo>
                  <a:pt x="574" y="206"/>
                  <a:pt x="589" y="251"/>
                  <a:pt x="589" y="294"/>
                </a:cubicBezTo>
                <a:cubicBezTo>
                  <a:pt x="442" y="294"/>
                  <a:pt x="442" y="294"/>
                  <a:pt x="442" y="294"/>
                </a:cubicBezTo>
                <a:cubicBezTo>
                  <a:pt x="442" y="265"/>
                  <a:pt x="427" y="221"/>
                  <a:pt x="427" y="192"/>
                </a:cubicBezTo>
                <a:cubicBezTo>
                  <a:pt x="471" y="192"/>
                  <a:pt x="516" y="177"/>
                  <a:pt x="545" y="162"/>
                </a:cubicBezTo>
                <a:close/>
                <a:moveTo>
                  <a:pt x="516" y="133"/>
                </a:moveTo>
                <a:lnTo>
                  <a:pt x="516" y="133"/>
                </a:lnTo>
                <a:cubicBezTo>
                  <a:pt x="486" y="147"/>
                  <a:pt x="457" y="147"/>
                  <a:pt x="412" y="147"/>
                </a:cubicBezTo>
                <a:cubicBezTo>
                  <a:pt x="412" y="118"/>
                  <a:pt x="398" y="89"/>
                  <a:pt x="383" y="59"/>
                </a:cubicBezTo>
                <a:cubicBezTo>
                  <a:pt x="442" y="59"/>
                  <a:pt x="486" y="89"/>
                  <a:pt x="516" y="133"/>
                </a:cubicBezTo>
                <a:close/>
                <a:moveTo>
                  <a:pt x="236" y="294"/>
                </a:moveTo>
                <a:lnTo>
                  <a:pt x="236" y="294"/>
                </a:lnTo>
                <a:cubicBezTo>
                  <a:pt x="236" y="265"/>
                  <a:pt x="251" y="236"/>
                  <a:pt x="251" y="192"/>
                </a:cubicBezTo>
                <a:cubicBezTo>
                  <a:pt x="280" y="206"/>
                  <a:pt x="295" y="206"/>
                  <a:pt x="324" y="206"/>
                </a:cubicBezTo>
                <a:cubicBezTo>
                  <a:pt x="339" y="206"/>
                  <a:pt x="369" y="206"/>
                  <a:pt x="383" y="192"/>
                </a:cubicBezTo>
                <a:cubicBezTo>
                  <a:pt x="398" y="236"/>
                  <a:pt x="398" y="265"/>
                  <a:pt x="398" y="294"/>
                </a:cubicBezTo>
                <a:lnTo>
                  <a:pt x="236" y="294"/>
                </a:lnTo>
                <a:close/>
                <a:moveTo>
                  <a:pt x="398" y="339"/>
                </a:moveTo>
                <a:lnTo>
                  <a:pt x="398" y="339"/>
                </a:lnTo>
                <a:cubicBezTo>
                  <a:pt x="398" y="368"/>
                  <a:pt x="398" y="412"/>
                  <a:pt x="383" y="442"/>
                </a:cubicBezTo>
                <a:cubicBezTo>
                  <a:pt x="369" y="442"/>
                  <a:pt x="339" y="442"/>
                  <a:pt x="324" y="442"/>
                </a:cubicBezTo>
                <a:cubicBezTo>
                  <a:pt x="295" y="442"/>
                  <a:pt x="280" y="442"/>
                  <a:pt x="251" y="442"/>
                </a:cubicBezTo>
                <a:cubicBezTo>
                  <a:pt x="251" y="412"/>
                  <a:pt x="236" y="368"/>
                  <a:pt x="236" y="339"/>
                </a:cubicBezTo>
                <a:lnTo>
                  <a:pt x="398" y="339"/>
                </a:lnTo>
                <a:close/>
                <a:moveTo>
                  <a:pt x="295" y="44"/>
                </a:moveTo>
                <a:lnTo>
                  <a:pt x="295" y="44"/>
                </a:lnTo>
                <a:cubicBezTo>
                  <a:pt x="310" y="44"/>
                  <a:pt x="310" y="44"/>
                  <a:pt x="324" y="44"/>
                </a:cubicBezTo>
                <a:lnTo>
                  <a:pt x="339" y="44"/>
                </a:lnTo>
                <a:cubicBezTo>
                  <a:pt x="354" y="74"/>
                  <a:pt x="369" y="118"/>
                  <a:pt x="383" y="162"/>
                </a:cubicBezTo>
                <a:cubicBezTo>
                  <a:pt x="354" y="162"/>
                  <a:pt x="339" y="162"/>
                  <a:pt x="324" y="162"/>
                </a:cubicBezTo>
                <a:cubicBezTo>
                  <a:pt x="295" y="162"/>
                  <a:pt x="280" y="162"/>
                  <a:pt x="265" y="162"/>
                </a:cubicBezTo>
                <a:cubicBezTo>
                  <a:pt x="265" y="118"/>
                  <a:pt x="280" y="74"/>
                  <a:pt x="295" y="44"/>
                </a:cubicBezTo>
                <a:close/>
                <a:moveTo>
                  <a:pt x="251" y="59"/>
                </a:moveTo>
                <a:lnTo>
                  <a:pt x="251" y="59"/>
                </a:lnTo>
                <a:cubicBezTo>
                  <a:pt x="236" y="89"/>
                  <a:pt x="221" y="118"/>
                  <a:pt x="221" y="147"/>
                </a:cubicBezTo>
                <a:cubicBezTo>
                  <a:pt x="192" y="147"/>
                  <a:pt x="148" y="147"/>
                  <a:pt x="118" y="133"/>
                </a:cubicBezTo>
                <a:cubicBezTo>
                  <a:pt x="148" y="89"/>
                  <a:pt x="207" y="59"/>
                  <a:pt x="251" y="59"/>
                </a:cubicBezTo>
                <a:close/>
                <a:moveTo>
                  <a:pt x="89" y="162"/>
                </a:moveTo>
                <a:lnTo>
                  <a:pt x="89" y="162"/>
                </a:lnTo>
                <a:cubicBezTo>
                  <a:pt x="133" y="177"/>
                  <a:pt x="177" y="192"/>
                  <a:pt x="207" y="192"/>
                </a:cubicBezTo>
                <a:cubicBezTo>
                  <a:pt x="207" y="221"/>
                  <a:pt x="207" y="265"/>
                  <a:pt x="207" y="294"/>
                </a:cubicBezTo>
                <a:cubicBezTo>
                  <a:pt x="44" y="294"/>
                  <a:pt x="44" y="294"/>
                  <a:pt x="44" y="294"/>
                </a:cubicBezTo>
                <a:cubicBezTo>
                  <a:pt x="44" y="251"/>
                  <a:pt x="59" y="206"/>
                  <a:pt x="89" y="162"/>
                </a:cubicBezTo>
                <a:close/>
                <a:moveTo>
                  <a:pt x="89" y="471"/>
                </a:moveTo>
                <a:lnTo>
                  <a:pt x="89" y="471"/>
                </a:lnTo>
                <a:cubicBezTo>
                  <a:pt x="59" y="427"/>
                  <a:pt x="44" y="383"/>
                  <a:pt x="44" y="339"/>
                </a:cubicBezTo>
                <a:cubicBezTo>
                  <a:pt x="207" y="339"/>
                  <a:pt x="207" y="339"/>
                  <a:pt x="207" y="339"/>
                </a:cubicBezTo>
                <a:cubicBezTo>
                  <a:pt x="207" y="368"/>
                  <a:pt x="207" y="412"/>
                  <a:pt x="207" y="442"/>
                </a:cubicBezTo>
                <a:cubicBezTo>
                  <a:pt x="177" y="457"/>
                  <a:pt x="133" y="457"/>
                  <a:pt x="89" y="471"/>
                </a:cubicBezTo>
                <a:close/>
                <a:moveTo>
                  <a:pt x="118" y="501"/>
                </a:moveTo>
                <a:lnTo>
                  <a:pt x="118" y="501"/>
                </a:lnTo>
                <a:cubicBezTo>
                  <a:pt x="148" y="501"/>
                  <a:pt x="192" y="486"/>
                  <a:pt x="221" y="486"/>
                </a:cubicBezTo>
                <a:cubicBezTo>
                  <a:pt x="221" y="515"/>
                  <a:pt x="236" y="560"/>
                  <a:pt x="251" y="589"/>
                </a:cubicBezTo>
                <a:cubicBezTo>
                  <a:pt x="207" y="574"/>
                  <a:pt x="148" y="545"/>
                  <a:pt x="118" y="501"/>
                </a:cubicBezTo>
                <a:close/>
                <a:moveTo>
                  <a:pt x="339" y="589"/>
                </a:moveTo>
                <a:lnTo>
                  <a:pt x="339" y="589"/>
                </a:lnTo>
                <a:lnTo>
                  <a:pt x="324" y="589"/>
                </a:lnTo>
                <a:cubicBezTo>
                  <a:pt x="310" y="589"/>
                  <a:pt x="310" y="589"/>
                  <a:pt x="295" y="589"/>
                </a:cubicBezTo>
                <a:cubicBezTo>
                  <a:pt x="280" y="560"/>
                  <a:pt x="265" y="515"/>
                  <a:pt x="265" y="471"/>
                </a:cubicBezTo>
                <a:cubicBezTo>
                  <a:pt x="280" y="471"/>
                  <a:pt x="295" y="471"/>
                  <a:pt x="324" y="471"/>
                </a:cubicBezTo>
                <a:cubicBezTo>
                  <a:pt x="339" y="471"/>
                  <a:pt x="354" y="471"/>
                  <a:pt x="383" y="471"/>
                </a:cubicBezTo>
                <a:cubicBezTo>
                  <a:pt x="369" y="515"/>
                  <a:pt x="354" y="560"/>
                  <a:pt x="339" y="589"/>
                </a:cubicBezTo>
                <a:close/>
                <a:moveTo>
                  <a:pt x="383" y="589"/>
                </a:moveTo>
                <a:lnTo>
                  <a:pt x="383" y="589"/>
                </a:lnTo>
                <a:cubicBezTo>
                  <a:pt x="398" y="560"/>
                  <a:pt x="412" y="515"/>
                  <a:pt x="412" y="486"/>
                </a:cubicBezTo>
                <a:cubicBezTo>
                  <a:pt x="457" y="486"/>
                  <a:pt x="486" y="501"/>
                  <a:pt x="516" y="501"/>
                </a:cubicBezTo>
                <a:cubicBezTo>
                  <a:pt x="486" y="545"/>
                  <a:pt x="442" y="574"/>
                  <a:pt x="383" y="589"/>
                </a:cubicBezTo>
                <a:close/>
                <a:moveTo>
                  <a:pt x="545" y="471"/>
                </a:moveTo>
                <a:lnTo>
                  <a:pt x="545" y="471"/>
                </a:lnTo>
                <a:cubicBezTo>
                  <a:pt x="516" y="457"/>
                  <a:pt x="471" y="457"/>
                  <a:pt x="427" y="442"/>
                </a:cubicBezTo>
                <a:cubicBezTo>
                  <a:pt x="427" y="412"/>
                  <a:pt x="442" y="368"/>
                  <a:pt x="442" y="339"/>
                </a:cubicBezTo>
                <a:cubicBezTo>
                  <a:pt x="589" y="339"/>
                  <a:pt x="589" y="339"/>
                  <a:pt x="589" y="339"/>
                </a:cubicBezTo>
                <a:cubicBezTo>
                  <a:pt x="589" y="383"/>
                  <a:pt x="574" y="427"/>
                  <a:pt x="545" y="47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2" name="Google Shape;162;p26"/>
          <p:cNvSpPr txBox="1"/>
          <p:nvPr/>
        </p:nvSpPr>
        <p:spPr>
          <a:xfrm>
            <a:off x="10943" y="4834503"/>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Arial"/>
                <a:ea typeface="Arial"/>
                <a:cs typeface="Arial"/>
                <a:sym typeface="Arial"/>
              </a:rPr>
              <a:t>© Copyright 2021, ZaranTech LLC. All rights reserved.</a:t>
            </a:r>
            <a:endParaRPr b="1" i="0" sz="1000" u="none" cap="none" strike="noStrike">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5"/>
          <p:cNvSpPr txBox="1"/>
          <p:nvPr/>
        </p:nvSpPr>
        <p:spPr>
          <a:xfrm>
            <a:off x="652038" y="369297"/>
            <a:ext cx="319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257" name="Google Shape;257;p35"/>
          <p:cNvSpPr txBox="1"/>
          <p:nvPr/>
        </p:nvSpPr>
        <p:spPr>
          <a:xfrm>
            <a:off x="790595" y="182997"/>
            <a:ext cx="7744152"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dk2"/>
                </a:solidFill>
                <a:latin typeface="Arial"/>
                <a:ea typeface="Arial"/>
                <a:cs typeface="Arial"/>
                <a:sym typeface="Arial"/>
              </a:rPr>
              <a:t>Regular Expressions</a:t>
            </a:r>
            <a:endParaRPr/>
          </a:p>
        </p:txBody>
      </p:sp>
      <p:pic>
        <p:nvPicPr>
          <p:cNvPr id="258" name="Google Shape;258;p35"/>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259" name="Google Shape;259;p35"/>
          <p:cNvSpPr txBox="1"/>
          <p:nvPr/>
        </p:nvSpPr>
        <p:spPr>
          <a:xfrm>
            <a:off x="8336598" y="4432900"/>
            <a:ext cx="633900" cy="415500"/>
          </a:xfrm>
          <a:prstGeom prst="rect">
            <a:avLst/>
          </a:prstGeom>
          <a:noFill/>
          <a:ln>
            <a:noFill/>
          </a:ln>
        </p:spPr>
        <p:txBody>
          <a:bodyPr anchorCtr="0" anchor="t" bIns="91400" lIns="182825" spcFirstLastPara="1" rIns="182825" wrap="square" tIns="91400">
            <a:spAutoFit/>
          </a:bodyPr>
          <a:lstStyle/>
          <a:p>
            <a:pPr indent="0" lvl="0" marL="0" marR="0" rtl="0" algn="ctr">
              <a:lnSpc>
                <a:spcPct val="100000"/>
              </a:lnSpc>
              <a:spcBef>
                <a:spcPts val="0"/>
              </a:spcBef>
              <a:spcAft>
                <a:spcPts val="0"/>
              </a:spcAft>
              <a:buClr>
                <a:srgbClr val="000000"/>
              </a:buClr>
              <a:buSzPts val="1500"/>
              <a:buFont typeface="Arial"/>
              <a:buNone/>
            </a:pPr>
            <a:fld id="{00000000-1234-1234-1234-123412341234}" type="slidenum">
              <a:rPr b="1" i="0" lang="en-US" sz="1500" u="none" cap="none" strike="noStrike">
                <a:solidFill>
                  <a:schemeClr val="lt1"/>
                </a:solidFill>
                <a:latin typeface="Lato"/>
                <a:ea typeface="Lato"/>
                <a:cs typeface="Lato"/>
                <a:sym typeface="Lato"/>
              </a:rPr>
              <a:t>‹#›</a:t>
            </a:fld>
            <a:endParaRPr b="1" i="0" sz="1500" u="none" cap="none" strike="noStrike">
              <a:solidFill>
                <a:schemeClr val="lt1"/>
              </a:solidFill>
              <a:latin typeface="Lato"/>
              <a:ea typeface="Lato"/>
              <a:cs typeface="Lato"/>
              <a:sym typeface="Lato"/>
            </a:endParaRPr>
          </a:p>
        </p:txBody>
      </p:sp>
      <p:cxnSp>
        <p:nvCxnSpPr>
          <p:cNvPr id="260" name="Google Shape;260;p35"/>
          <p:cNvCxnSpPr/>
          <p:nvPr/>
        </p:nvCxnSpPr>
        <p:spPr>
          <a:xfrm rot="10800000">
            <a:off x="898711" y="759061"/>
            <a:ext cx="1368152" cy="0"/>
          </a:xfrm>
          <a:prstGeom prst="straightConnector1">
            <a:avLst/>
          </a:prstGeom>
          <a:noFill/>
          <a:ln cap="flat" cmpd="sng" w="38100">
            <a:solidFill>
              <a:srgbClr val="F2A40D"/>
            </a:solidFill>
            <a:prstDash val="solid"/>
            <a:round/>
            <a:headEnd len="sm" w="sm" type="none"/>
            <a:tailEnd len="sm" w="sm" type="none"/>
          </a:ln>
        </p:spPr>
      </p:cxnSp>
      <p:sp>
        <p:nvSpPr>
          <p:cNvPr id="261" name="Google Shape;261;p35"/>
          <p:cNvSpPr txBox="1"/>
          <p:nvPr/>
        </p:nvSpPr>
        <p:spPr>
          <a:xfrm>
            <a:off x="82664" y="4802225"/>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1F497D"/>
                </a:solidFill>
                <a:latin typeface="Arial"/>
                <a:ea typeface="Arial"/>
                <a:cs typeface="Arial"/>
                <a:sym typeface="Arial"/>
              </a:rPr>
              <a:t>© Copyright 2021, ZaranTech LLC. All rights reserved.</a:t>
            </a:r>
            <a:endParaRPr b="1" i="0" sz="1000" u="none" cap="none" strike="noStrike">
              <a:solidFill>
                <a:srgbClr val="1F497D"/>
              </a:solidFill>
              <a:latin typeface="Arial"/>
              <a:ea typeface="Arial"/>
              <a:cs typeface="Arial"/>
              <a:sym typeface="Arial"/>
            </a:endParaRPr>
          </a:p>
        </p:txBody>
      </p:sp>
      <p:pic>
        <p:nvPicPr>
          <p:cNvPr descr="C:\Users\Ztech01\Documents\Soma Folder\SAP UI5 and Fiori\final\20151130-regular-expression-pattern-r-700.png" id="262" name="Google Shape;262;p35"/>
          <p:cNvPicPr preferRelativeResize="0"/>
          <p:nvPr/>
        </p:nvPicPr>
        <p:blipFill rotWithShape="1">
          <a:blip r:embed="rId4">
            <a:alphaModFix/>
          </a:blip>
          <a:srcRect b="0" l="0" r="0" t="0"/>
          <a:stretch/>
        </p:blipFill>
        <p:spPr>
          <a:xfrm>
            <a:off x="1246410" y="940192"/>
            <a:ext cx="6570534" cy="362318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6"/>
          <p:cNvSpPr txBox="1"/>
          <p:nvPr/>
        </p:nvSpPr>
        <p:spPr>
          <a:xfrm>
            <a:off x="652038" y="369297"/>
            <a:ext cx="319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268" name="Google Shape;268;p36"/>
          <p:cNvSpPr txBox="1"/>
          <p:nvPr/>
        </p:nvSpPr>
        <p:spPr>
          <a:xfrm>
            <a:off x="790595" y="182997"/>
            <a:ext cx="7744152"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2600"/>
              <a:buFont typeface="Arial"/>
              <a:buNone/>
            </a:pPr>
            <a:r>
              <a:rPr b="0" i="0" lang="en-US" sz="2600" u="none" cap="none" strike="noStrike">
                <a:solidFill>
                  <a:schemeClr val="dk2"/>
                </a:solidFill>
                <a:latin typeface="Arial"/>
                <a:ea typeface="Arial"/>
                <a:cs typeface="Arial"/>
                <a:sym typeface="Arial"/>
              </a:rPr>
              <a:t>Object Oriented JavaScript</a:t>
            </a:r>
            <a:endParaRPr b="0" i="0" sz="1400" u="none" cap="none" strike="noStrike">
              <a:solidFill>
                <a:srgbClr val="000000"/>
              </a:solidFill>
              <a:latin typeface="Arial"/>
              <a:ea typeface="Arial"/>
              <a:cs typeface="Arial"/>
              <a:sym typeface="Arial"/>
            </a:endParaRPr>
          </a:p>
        </p:txBody>
      </p:sp>
      <p:pic>
        <p:nvPicPr>
          <p:cNvPr id="269" name="Google Shape;269;p36"/>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270" name="Google Shape;270;p36"/>
          <p:cNvSpPr txBox="1"/>
          <p:nvPr/>
        </p:nvSpPr>
        <p:spPr>
          <a:xfrm>
            <a:off x="8336598" y="4432900"/>
            <a:ext cx="633900" cy="415500"/>
          </a:xfrm>
          <a:prstGeom prst="rect">
            <a:avLst/>
          </a:prstGeom>
          <a:noFill/>
          <a:ln>
            <a:noFill/>
          </a:ln>
        </p:spPr>
        <p:txBody>
          <a:bodyPr anchorCtr="0" anchor="t" bIns="91400" lIns="182825" spcFirstLastPara="1" rIns="182825" wrap="square" tIns="91400">
            <a:spAutoFit/>
          </a:bodyPr>
          <a:lstStyle/>
          <a:p>
            <a:pPr indent="0" lvl="0" marL="0" marR="0" rtl="0" algn="ctr">
              <a:lnSpc>
                <a:spcPct val="100000"/>
              </a:lnSpc>
              <a:spcBef>
                <a:spcPts val="0"/>
              </a:spcBef>
              <a:spcAft>
                <a:spcPts val="0"/>
              </a:spcAft>
              <a:buClr>
                <a:srgbClr val="000000"/>
              </a:buClr>
              <a:buSzPts val="1500"/>
              <a:buFont typeface="Arial"/>
              <a:buNone/>
            </a:pPr>
            <a:fld id="{00000000-1234-1234-1234-123412341234}" type="slidenum">
              <a:rPr b="1" i="0" lang="en-US" sz="1500" u="none" cap="none" strike="noStrike">
                <a:solidFill>
                  <a:schemeClr val="lt1"/>
                </a:solidFill>
                <a:latin typeface="Lato"/>
                <a:ea typeface="Lato"/>
                <a:cs typeface="Lato"/>
                <a:sym typeface="Lato"/>
              </a:rPr>
              <a:t>‹#›</a:t>
            </a:fld>
            <a:endParaRPr b="1" i="0" sz="1500" u="none" cap="none" strike="noStrike">
              <a:solidFill>
                <a:schemeClr val="lt1"/>
              </a:solidFill>
              <a:latin typeface="Lato"/>
              <a:ea typeface="Lato"/>
              <a:cs typeface="Lato"/>
              <a:sym typeface="Lato"/>
            </a:endParaRPr>
          </a:p>
        </p:txBody>
      </p:sp>
      <p:cxnSp>
        <p:nvCxnSpPr>
          <p:cNvPr id="271" name="Google Shape;271;p36"/>
          <p:cNvCxnSpPr/>
          <p:nvPr/>
        </p:nvCxnSpPr>
        <p:spPr>
          <a:xfrm rot="10800000">
            <a:off x="898711" y="759061"/>
            <a:ext cx="1368152" cy="0"/>
          </a:xfrm>
          <a:prstGeom prst="straightConnector1">
            <a:avLst/>
          </a:prstGeom>
          <a:noFill/>
          <a:ln cap="flat" cmpd="sng" w="38100">
            <a:solidFill>
              <a:srgbClr val="F2A40D"/>
            </a:solidFill>
            <a:prstDash val="solid"/>
            <a:round/>
            <a:headEnd len="sm" w="sm" type="none"/>
            <a:tailEnd len="sm" w="sm" type="none"/>
          </a:ln>
        </p:spPr>
      </p:cxnSp>
      <p:sp>
        <p:nvSpPr>
          <p:cNvPr id="272" name="Google Shape;272;p36"/>
          <p:cNvSpPr txBox="1"/>
          <p:nvPr/>
        </p:nvSpPr>
        <p:spPr>
          <a:xfrm>
            <a:off x="249968" y="939727"/>
            <a:ext cx="8284779" cy="600160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chemeClr val="dk1"/>
                </a:solidFill>
                <a:latin typeface="Calibri"/>
                <a:ea typeface="Calibri"/>
                <a:cs typeface="Calibri"/>
                <a:sym typeface="Calibri"/>
              </a:rPr>
              <a:t>JavaScript is a prototype based object oriented language.</a:t>
            </a:r>
            <a:endParaRPr/>
          </a:p>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chemeClr val="dk1"/>
                </a:solidFill>
                <a:latin typeface="Calibri"/>
                <a:ea typeface="Calibri"/>
                <a:cs typeface="Calibri"/>
                <a:sym typeface="Calibri"/>
              </a:rPr>
              <a:t> It doesn't have classes rather it define behaviors using constructor function and then reuse it using the prototype.</a:t>
            </a:r>
            <a:endParaRPr/>
          </a:p>
          <a:p>
            <a:pPr indent="0" lvl="0" marL="0" marR="0" rtl="0" algn="l">
              <a:lnSpc>
                <a:spcPct val="150000"/>
              </a:lnSpc>
              <a:spcBef>
                <a:spcPts val="0"/>
              </a:spcBef>
              <a:spcAft>
                <a:spcPts val="0"/>
              </a:spcAft>
              <a:buNone/>
            </a:pPr>
            <a:r>
              <a:rPr b="0" i="0" lang="en-US" sz="1600" u="none" cap="none" strike="noStrike">
                <a:solidFill>
                  <a:schemeClr val="dk1"/>
                </a:solidFill>
                <a:latin typeface="Calibri"/>
                <a:ea typeface="Calibri"/>
                <a:cs typeface="Calibri"/>
                <a:sym typeface="Calibri"/>
              </a:rPr>
              <a:t>Features: </a:t>
            </a:r>
            <a:endParaRPr/>
          </a:p>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chemeClr val="dk1"/>
                </a:solidFill>
                <a:latin typeface="Calibri"/>
                <a:ea typeface="Calibri"/>
                <a:cs typeface="Calibri"/>
                <a:sym typeface="Calibri"/>
              </a:rPr>
              <a:t>Object, property, and method.</a:t>
            </a:r>
            <a:endParaRPr/>
          </a:p>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chemeClr val="dk1"/>
                </a:solidFill>
                <a:latin typeface="Calibri"/>
                <a:ea typeface="Calibri"/>
                <a:cs typeface="Calibri"/>
                <a:sym typeface="Calibri"/>
              </a:rPr>
              <a:t>Class.</a:t>
            </a:r>
            <a:endParaRPr/>
          </a:p>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chemeClr val="dk1"/>
                </a:solidFill>
                <a:latin typeface="Calibri"/>
                <a:ea typeface="Calibri"/>
                <a:cs typeface="Calibri"/>
                <a:sym typeface="Calibri"/>
              </a:rPr>
              <a:t>Encapsulation and Abstraction.</a:t>
            </a:r>
            <a:endParaRPr/>
          </a:p>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chemeClr val="dk1"/>
                </a:solidFill>
                <a:latin typeface="Calibri"/>
                <a:ea typeface="Calibri"/>
                <a:cs typeface="Calibri"/>
                <a:sym typeface="Calibri"/>
              </a:rPr>
              <a:t>Reusability/inheritance.</a:t>
            </a:r>
            <a:endParaRPr/>
          </a:p>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chemeClr val="dk1"/>
                </a:solidFill>
                <a:latin typeface="Calibri"/>
                <a:ea typeface="Calibri"/>
                <a:cs typeface="Calibri"/>
                <a:sym typeface="Calibri"/>
              </a:rPr>
              <a:t>Polymorphism.</a:t>
            </a:r>
            <a:endParaRPr/>
          </a:p>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chemeClr val="dk1"/>
                </a:solidFill>
                <a:latin typeface="Calibri"/>
                <a:ea typeface="Calibri"/>
                <a:cs typeface="Calibri"/>
                <a:sym typeface="Calibri"/>
              </a:rPr>
              <a:t>Association and Aggregation.</a:t>
            </a:r>
            <a:endParaRPr/>
          </a:p>
          <a:p>
            <a:pPr indent="-184150" lvl="0" marL="28575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184150" lvl="0" marL="28575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184150" lvl="0" marL="28575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184150" lvl="0" marL="28575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184150" lvl="0" marL="28575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184150" lvl="0" marL="28575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p:txBody>
      </p:sp>
      <p:sp>
        <p:nvSpPr>
          <p:cNvPr id="273" name="Google Shape;273;p36"/>
          <p:cNvSpPr txBox="1"/>
          <p:nvPr/>
        </p:nvSpPr>
        <p:spPr>
          <a:xfrm>
            <a:off x="82664" y="4802225"/>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1F497D"/>
                </a:solidFill>
                <a:latin typeface="Arial"/>
                <a:ea typeface="Arial"/>
                <a:cs typeface="Arial"/>
                <a:sym typeface="Arial"/>
              </a:rPr>
              <a:t>© Copyright 2021, ZaranTech LLC. All rights reserved.</a:t>
            </a:r>
            <a:endParaRPr b="1" i="0" sz="1000" u="none" cap="none" strike="noStrike">
              <a:solidFill>
                <a:srgbClr val="1F497D"/>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7"/>
          <p:cNvSpPr txBox="1"/>
          <p:nvPr/>
        </p:nvSpPr>
        <p:spPr>
          <a:xfrm>
            <a:off x="652038" y="369297"/>
            <a:ext cx="319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279" name="Google Shape;279;p37"/>
          <p:cNvSpPr txBox="1"/>
          <p:nvPr/>
        </p:nvSpPr>
        <p:spPr>
          <a:xfrm>
            <a:off x="790595" y="182997"/>
            <a:ext cx="7744152"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2600"/>
              <a:buFont typeface="Arial"/>
              <a:buNone/>
            </a:pPr>
            <a:r>
              <a:rPr b="0" i="0" lang="en-US" sz="2600" u="none" cap="none" strike="noStrike">
                <a:solidFill>
                  <a:schemeClr val="dk2"/>
                </a:solidFill>
                <a:latin typeface="Arial"/>
                <a:ea typeface="Arial"/>
                <a:cs typeface="Arial"/>
                <a:sym typeface="Arial"/>
              </a:rPr>
              <a:t>Prototype in JavaScript</a:t>
            </a:r>
            <a:endParaRPr b="0" i="0" sz="1400" u="none" cap="none" strike="noStrike">
              <a:solidFill>
                <a:srgbClr val="000000"/>
              </a:solidFill>
              <a:latin typeface="Arial"/>
              <a:ea typeface="Arial"/>
              <a:cs typeface="Arial"/>
              <a:sym typeface="Arial"/>
            </a:endParaRPr>
          </a:p>
        </p:txBody>
      </p:sp>
      <p:pic>
        <p:nvPicPr>
          <p:cNvPr id="280" name="Google Shape;280;p37"/>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281" name="Google Shape;281;p37"/>
          <p:cNvSpPr txBox="1"/>
          <p:nvPr/>
        </p:nvSpPr>
        <p:spPr>
          <a:xfrm>
            <a:off x="8336598" y="4432900"/>
            <a:ext cx="633900" cy="415500"/>
          </a:xfrm>
          <a:prstGeom prst="rect">
            <a:avLst/>
          </a:prstGeom>
          <a:noFill/>
          <a:ln>
            <a:noFill/>
          </a:ln>
        </p:spPr>
        <p:txBody>
          <a:bodyPr anchorCtr="0" anchor="t" bIns="91400" lIns="182825" spcFirstLastPara="1" rIns="182825" wrap="square" tIns="91400">
            <a:spAutoFit/>
          </a:bodyPr>
          <a:lstStyle/>
          <a:p>
            <a:pPr indent="0" lvl="0" marL="0" marR="0" rtl="0" algn="ctr">
              <a:lnSpc>
                <a:spcPct val="100000"/>
              </a:lnSpc>
              <a:spcBef>
                <a:spcPts val="0"/>
              </a:spcBef>
              <a:spcAft>
                <a:spcPts val="0"/>
              </a:spcAft>
              <a:buClr>
                <a:srgbClr val="000000"/>
              </a:buClr>
              <a:buSzPts val="1500"/>
              <a:buFont typeface="Arial"/>
              <a:buNone/>
            </a:pPr>
            <a:fld id="{00000000-1234-1234-1234-123412341234}" type="slidenum">
              <a:rPr b="1" i="0" lang="en-US" sz="1500" u="none" cap="none" strike="noStrike">
                <a:solidFill>
                  <a:schemeClr val="lt1"/>
                </a:solidFill>
                <a:latin typeface="Lato"/>
                <a:ea typeface="Lato"/>
                <a:cs typeface="Lato"/>
                <a:sym typeface="Lato"/>
              </a:rPr>
              <a:t>‹#›</a:t>
            </a:fld>
            <a:endParaRPr b="1" i="0" sz="1500" u="none" cap="none" strike="noStrike">
              <a:solidFill>
                <a:schemeClr val="lt1"/>
              </a:solidFill>
              <a:latin typeface="Lato"/>
              <a:ea typeface="Lato"/>
              <a:cs typeface="Lato"/>
              <a:sym typeface="Lato"/>
            </a:endParaRPr>
          </a:p>
        </p:txBody>
      </p:sp>
      <p:cxnSp>
        <p:nvCxnSpPr>
          <p:cNvPr id="282" name="Google Shape;282;p37"/>
          <p:cNvCxnSpPr/>
          <p:nvPr/>
        </p:nvCxnSpPr>
        <p:spPr>
          <a:xfrm rot="10800000">
            <a:off x="898711" y="759061"/>
            <a:ext cx="1368152" cy="0"/>
          </a:xfrm>
          <a:prstGeom prst="straightConnector1">
            <a:avLst/>
          </a:prstGeom>
          <a:noFill/>
          <a:ln cap="flat" cmpd="sng" w="38100">
            <a:solidFill>
              <a:srgbClr val="F2A40D"/>
            </a:solidFill>
            <a:prstDash val="solid"/>
            <a:round/>
            <a:headEnd len="sm" w="sm" type="none"/>
            <a:tailEnd len="sm" w="sm" type="none"/>
          </a:ln>
        </p:spPr>
      </p:cxnSp>
      <p:sp>
        <p:nvSpPr>
          <p:cNvPr id="283" name="Google Shape;283;p37"/>
          <p:cNvSpPr txBox="1"/>
          <p:nvPr/>
        </p:nvSpPr>
        <p:spPr>
          <a:xfrm>
            <a:off x="249968" y="939727"/>
            <a:ext cx="8284779" cy="415494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chemeClr val="dk1"/>
                </a:solidFill>
                <a:latin typeface="Calibri"/>
                <a:ea typeface="Calibri"/>
                <a:cs typeface="Calibri"/>
                <a:sym typeface="Calibri"/>
              </a:rPr>
              <a:t>The prototype is an object that is associated with every functions and objects by default in JavaScript, where function's prototype property is accessible and modifiable and object's prototype property is not visible.</a:t>
            </a:r>
            <a:endParaRPr/>
          </a:p>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chemeClr val="dk1"/>
                </a:solidFill>
                <a:latin typeface="Calibri"/>
                <a:ea typeface="Calibri"/>
                <a:cs typeface="Calibri"/>
                <a:sym typeface="Calibri"/>
              </a:rPr>
              <a:t>All JavaScript objects inherit properties and methods from a prototype.</a:t>
            </a:r>
            <a:endParaRPr/>
          </a:p>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chemeClr val="dk1"/>
                </a:solidFill>
                <a:latin typeface="Calibri"/>
                <a:ea typeface="Calibri"/>
                <a:cs typeface="Calibri"/>
                <a:sym typeface="Calibri"/>
              </a:rPr>
              <a:t>It allows to easily define methods to all instances of a particular object.</a:t>
            </a:r>
            <a:endParaRPr b="0" i="0" sz="1600" u="none" cap="none" strike="noStrike">
              <a:solidFill>
                <a:schemeClr val="dk1"/>
              </a:solidFill>
              <a:latin typeface="Calibri"/>
              <a:ea typeface="Calibri"/>
              <a:cs typeface="Calibri"/>
              <a:sym typeface="Calibri"/>
            </a:endParaRPr>
          </a:p>
          <a:p>
            <a:pPr indent="-184150" lvl="0" marL="28575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184150" lvl="0" marL="28575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184150" lvl="0" marL="28575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184150" lvl="0" marL="28575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184150" lvl="0" marL="28575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184150" lvl="0" marL="28575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p:txBody>
      </p:sp>
      <p:sp>
        <p:nvSpPr>
          <p:cNvPr id="284" name="Google Shape;284;p37"/>
          <p:cNvSpPr txBox="1"/>
          <p:nvPr/>
        </p:nvSpPr>
        <p:spPr>
          <a:xfrm>
            <a:off x="82664" y="4802225"/>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1F497D"/>
                </a:solidFill>
                <a:latin typeface="Arial"/>
                <a:ea typeface="Arial"/>
                <a:cs typeface="Arial"/>
                <a:sym typeface="Arial"/>
              </a:rPr>
              <a:t>© Copyright 2021, ZaranTech LLC. All rights reserved.</a:t>
            </a:r>
            <a:endParaRPr b="1" i="0" sz="1000" u="none" cap="none" strike="noStrike">
              <a:solidFill>
                <a:srgbClr val="1F497D"/>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8"/>
          <p:cNvSpPr txBox="1"/>
          <p:nvPr/>
        </p:nvSpPr>
        <p:spPr>
          <a:xfrm>
            <a:off x="652038" y="369297"/>
            <a:ext cx="319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290" name="Google Shape;290;p38"/>
          <p:cNvSpPr txBox="1"/>
          <p:nvPr/>
        </p:nvSpPr>
        <p:spPr>
          <a:xfrm>
            <a:off x="790595" y="182997"/>
            <a:ext cx="7744152"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2600"/>
              <a:buFont typeface="Arial"/>
              <a:buNone/>
            </a:pPr>
            <a:r>
              <a:rPr b="0" i="0" lang="en-US" sz="2600" u="none" cap="none" strike="noStrike">
                <a:solidFill>
                  <a:schemeClr val="dk2"/>
                </a:solidFill>
                <a:latin typeface="Arial"/>
                <a:ea typeface="Arial"/>
                <a:cs typeface="Arial"/>
                <a:sym typeface="Arial"/>
              </a:rPr>
              <a:t>Prototype in JavaScript</a:t>
            </a:r>
            <a:endParaRPr b="0" i="0" sz="1400" u="none" cap="none" strike="noStrike">
              <a:solidFill>
                <a:srgbClr val="000000"/>
              </a:solidFill>
              <a:latin typeface="Arial"/>
              <a:ea typeface="Arial"/>
              <a:cs typeface="Arial"/>
              <a:sym typeface="Arial"/>
            </a:endParaRPr>
          </a:p>
        </p:txBody>
      </p:sp>
      <p:pic>
        <p:nvPicPr>
          <p:cNvPr id="291" name="Google Shape;291;p38"/>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292" name="Google Shape;292;p38"/>
          <p:cNvSpPr txBox="1"/>
          <p:nvPr/>
        </p:nvSpPr>
        <p:spPr>
          <a:xfrm>
            <a:off x="8336598" y="4432900"/>
            <a:ext cx="633900" cy="415500"/>
          </a:xfrm>
          <a:prstGeom prst="rect">
            <a:avLst/>
          </a:prstGeom>
          <a:noFill/>
          <a:ln>
            <a:noFill/>
          </a:ln>
        </p:spPr>
        <p:txBody>
          <a:bodyPr anchorCtr="0" anchor="t" bIns="91400" lIns="182825" spcFirstLastPara="1" rIns="182825" wrap="square" tIns="91400">
            <a:spAutoFit/>
          </a:bodyPr>
          <a:lstStyle/>
          <a:p>
            <a:pPr indent="0" lvl="0" marL="0" marR="0" rtl="0" algn="ctr">
              <a:lnSpc>
                <a:spcPct val="100000"/>
              </a:lnSpc>
              <a:spcBef>
                <a:spcPts val="0"/>
              </a:spcBef>
              <a:spcAft>
                <a:spcPts val="0"/>
              </a:spcAft>
              <a:buClr>
                <a:srgbClr val="000000"/>
              </a:buClr>
              <a:buSzPts val="1500"/>
              <a:buFont typeface="Arial"/>
              <a:buNone/>
            </a:pPr>
            <a:fld id="{00000000-1234-1234-1234-123412341234}" type="slidenum">
              <a:rPr b="1" i="0" lang="en-US" sz="1500" u="none" cap="none" strike="noStrike">
                <a:solidFill>
                  <a:schemeClr val="lt1"/>
                </a:solidFill>
                <a:latin typeface="Lato"/>
                <a:ea typeface="Lato"/>
                <a:cs typeface="Lato"/>
                <a:sym typeface="Lato"/>
              </a:rPr>
              <a:t>‹#›</a:t>
            </a:fld>
            <a:endParaRPr b="1" i="0" sz="1500" u="none" cap="none" strike="noStrike">
              <a:solidFill>
                <a:schemeClr val="lt1"/>
              </a:solidFill>
              <a:latin typeface="Lato"/>
              <a:ea typeface="Lato"/>
              <a:cs typeface="Lato"/>
              <a:sym typeface="Lato"/>
            </a:endParaRPr>
          </a:p>
        </p:txBody>
      </p:sp>
      <p:cxnSp>
        <p:nvCxnSpPr>
          <p:cNvPr id="293" name="Google Shape;293;p38"/>
          <p:cNvCxnSpPr/>
          <p:nvPr/>
        </p:nvCxnSpPr>
        <p:spPr>
          <a:xfrm rot="10800000">
            <a:off x="898711" y="759061"/>
            <a:ext cx="1368152" cy="0"/>
          </a:xfrm>
          <a:prstGeom prst="straightConnector1">
            <a:avLst/>
          </a:prstGeom>
          <a:noFill/>
          <a:ln cap="flat" cmpd="sng" w="38100">
            <a:solidFill>
              <a:srgbClr val="F2A40D"/>
            </a:solidFill>
            <a:prstDash val="solid"/>
            <a:round/>
            <a:headEnd len="sm" w="sm" type="none"/>
            <a:tailEnd len="sm" w="sm" type="none"/>
          </a:ln>
        </p:spPr>
      </p:cxnSp>
      <p:sp>
        <p:nvSpPr>
          <p:cNvPr id="294" name="Google Shape;294;p38"/>
          <p:cNvSpPr txBox="1"/>
          <p:nvPr/>
        </p:nvSpPr>
        <p:spPr>
          <a:xfrm>
            <a:off x="82664" y="4802225"/>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1F497D"/>
                </a:solidFill>
                <a:latin typeface="Arial"/>
                <a:ea typeface="Arial"/>
                <a:cs typeface="Arial"/>
                <a:sym typeface="Arial"/>
              </a:rPr>
              <a:t>© Copyright 2021, ZaranTech LLC. All rights reserved.</a:t>
            </a:r>
            <a:endParaRPr b="1" i="0" sz="1000" u="none" cap="none" strike="noStrike">
              <a:solidFill>
                <a:srgbClr val="1F497D"/>
              </a:solidFill>
              <a:latin typeface="Arial"/>
              <a:ea typeface="Arial"/>
              <a:cs typeface="Arial"/>
              <a:sym typeface="Arial"/>
            </a:endParaRPr>
          </a:p>
        </p:txBody>
      </p:sp>
      <p:pic>
        <p:nvPicPr>
          <p:cNvPr descr="C:\Users\Ztech01\Documents\Soma Folder\SAP UI5 and Fiori\final\prototype-2.png" id="295" name="Google Shape;295;p38"/>
          <p:cNvPicPr preferRelativeResize="0"/>
          <p:nvPr/>
        </p:nvPicPr>
        <p:blipFill rotWithShape="1">
          <a:blip r:embed="rId4">
            <a:alphaModFix/>
          </a:blip>
          <a:srcRect b="8021" l="0" r="0" t="0"/>
          <a:stretch/>
        </p:blipFill>
        <p:spPr>
          <a:xfrm>
            <a:off x="2012055" y="1260361"/>
            <a:ext cx="5266727" cy="31132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9"/>
          <p:cNvSpPr txBox="1"/>
          <p:nvPr/>
        </p:nvSpPr>
        <p:spPr>
          <a:xfrm>
            <a:off x="652038" y="369297"/>
            <a:ext cx="319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301" name="Google Shape;301;p39"/>
          <p:cNvSpPr txBox="1"/>
          <p:nvPr/>
        </p:nvSpPr>
        <p:spPr>
          <a:xfrm>
            <a:off x="790595" y="182997"/>
            <a:ext cx="7744152"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2600"/>
              <a:buFont typeface="Arial"/>
              <a:buNone/>
            </a:pPr>
            <a:r>
              <a:rPr b="0" i="0" lang="en-US" sz="2600" u="none" cap="none" strike="noStrike">
                <a:solidFill>
                  <a:schemeClr val="dk2"/>
                </a:solidFill>
                <a:latin typeface="Arial"/>
                <a:ea typeface="Arial"/>
                <a:cs typeface="Arial"/>
                <a:sym typeface="Arial"/>
              </a:rPr>
              <a:t>JavaScript Literals</a:t>
            </a:r>
            <a:endParaRPr b="0" i="0" sz="1400" u="none" cap="none" strike="noStrike">
              <a:solidFill>
                <a:srgbClr val="000000"/>
              </a:solidFill>
              <a:latin typeface="Arial"/>
              <a:ea typeface="Arial"/>
              <a:cs typeface="Arial"/>
              <a:sym typeface="Arial"/>
            </a:endParaRPr>
          </a:p>
        </p:txBody>
      </p:sp>
      <p:pic>
        <p:nvPicPr>
          <p:cNvPr id="302" name="Google Shape;302;p39"/>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303" name="Google Shape;303;p39"/>
          <p:cNvSpPr txBox="1"/>
          <p:nvPr/>
        </p:nvSpPr>
        <p:spPr>
          <a:xfrm>
            <a:off x="8336598" y="4432900"/>
            <a:ext cx="633900" cy="415500"/>
          </a:xfrm>
          <a:prstGeom prst="rect">
            <a:avLst/>
          </a:prstGeom>
          <a:noFill/>
          <a:ln>
            <a:noFill/>
          </a:ln>
        </p:spPr>
        <p:txBody>
          <a:bodyPr anchorCtr="0" anchor="t" bIns="91400" lIns="182825" spcFirstLastPara="1" rIns="182825" wrap="square" tIns="91400">
            <a:spAutoFit/>
          </a:bodyPr>
          <a:lstStyle/>
          <a:p>
            <a:pPr indent="0" lvl="0" marL="0" marR="0" rtl="0" algn="ctr">
              <a:lnSpc>
                <a:spcPct val="100000"/>
              </a:lnSpc>
              <a:spcBef>
                <a:spcPts val="0"/>
              </a:spcBef>
              <a:spcAft>
                <a:spcPts val="0"/>
              </a:spcAft>
              <a:buClr>
                <a:srgbClr val="000000"/>
              </a:buClr>
              <a:buSzPts val="1500"/>
              <a:buFont typeface="Arial"/>
              <a:buNone/>
            </a:pPr>
            <a:fld id="{00000000-1234-1234-1234-123412341234}" type="slidenum">
              <a:rPr b="1" i="0" lang="en-US" sz="1500" u="none" cap="none" strike="noStrike">
                <a:solidFill>
                  <a:schemeClr val="lt1"/>
                </a:solidFill>
                <a:latin typeface="Lato"/>
                <a:ea typeface="Lato"/>
                <a:cs typeface="Lato"/>
                <a:sym typeface="Lato"/>
              </a:rPr>
              <a:t>‹#›</a:t>
            </a:fld>
            <a:endParaRPr b="1" i="0" sz="1500" u="none" cap="none" strike="noStrike">
              <a:solidFill>
                <a:schemeClr val="lt1"/>
              </a:solidFill>
              <a:latin typeface="Lato"/>
              <a:ea typeface="Lato"/>
              <a:cs typeface="Lato"/>
              <a:sym typeface="Lato"/>
            </a:endParaRPr>
          </a:p>
        </p:txBody>
      </p:sp>
      <p:cxnSp>
        <p:nvCxnSpPr>
          <p:cNvPr id="304" name="Google Shape;304;p39"/>
          <p:cNvCxnSpPr/>
          <p:nvPr/>
        </p:nvCxnSpPr>
        <p:spPr>
          <a:xfrm rot="10800000">
            <a:off x="898711" y="759061"/>
            <a:ext cx="1368152" cy="0"/>
          </a:xfrm>
          <a:prstGeom prst="straightConnector1">
            <a:avLst/>
          </a:prstGeom>
          <a:noFill/>
          <a:ln cap="flat" cmpd="sng" w="38100">
            <a:solidFill>
              <a:srgbClr val="F2A40D"/>
            </a:solidFill>
            <a:prstDash val="solid"/>
            <a:round/>
            <a:headEnd len="sm" w="sm" type="none"/>
            <a:tailEnd len="sm" w="sm" type="none"/>
          </a:ln>
        </p:spPr>
      </p:cxnSp>
      <p:sp>
        <p:nvSpPr>
          <p:cNvPr id="305" name="Google Shape;305;p39"/>
          <p:cNvSpPr txBox="1"/>
          <p:nvPr/>
        </p:nvSpPr>
        <p:spPr>
          <a:xfrm>
            <a:off x="249969" y="956979"/>
            <a:ext cx="5210552" cy="415494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chemeClr val="dk1"/>
                </a:solidFill>
                <a:latin typeface="Calibri"/>
                <a:ea typeface="Calibri"/>
                <a:cs typeface="Calibri"/>
                <a:sym typeface="Calibri"/>
              </a:rPr>
              <a:t>JavaScript Literals are constant values that can be assigned to the variables that are called literals or constants. </a:t>
            </a:r>
            <a:endParaRPr b="0" i="0" sz="16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chemeClr val="dk1"/>
                </a:solidFill>
                <a:latin typeface="Calibri"/>
                <a:ea typeface="Calibri"/>
                <a:cs typeface="Calibri"/>
                <a:sym typeface="Calibri"/>
              </a:rPr>
              <a:t>JavaScript Literals are syntactic representations for different types of data like numeric, string, Boolean, array, etc data.</a:t>
            </a:r>
            <a:endParaRPr b="0" i="0" sz="1600" u="none" cap="none" strike="noStrike">
              <a:solidFill>
                <a:schemeClr val="dk1"/>
              </a:solidFill>
              <a:latin typeface="Calibri"/>
              <a:ea typeface="Calibri"/>
              <a:cs typeface="Calibri"/>
              <a:sym typeface="Calibri"/>
            </a:endParaRPr>
          </a:p>
          <a:p>
            <a:pPr indent="-184150" lvl="0" marL="28575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184150" lvl="0" marL="28575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184150" lvl="0" marL="28575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184150" lvl="0" marL="28575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184150" lvl="0" marL="28575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p:txBody>
      </p:sp>
      <p:sp>
        <p:nvSpPr>
          <p:cNvPr id="306" name="Google Shape;306;p39"/>
          <p:cNvSpPr txBox="1"/>
          <p:nvPr/>
        </p:nvSpPr>
        <p:spPr>
          <a:xfrm>
            <a:off x="82664" y="4802225"/>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1F497D"/>
                </a:solidFill>
                <a:latin typeface="Arial"/>
                <a:ea typeface="Arial"/>
                <a:cs typeface="Arial"/>
                <a:sym typeface="Arial"/>
              </a:rPr>
              <a:t>© Copyright 2021, ZaranTech LLC. All rights reserved.</a:t>
            </a:r>
            <a:endParaRPr b="1" i="0" sz="1000" u="none" cap="none" strike="noStrike">
              <a:solidFill>
                <a:srgbClr val="1F497D"/>
              </a:solidFill>
              <a:latin typeface="Arial"/>
              <a:ea typeface="Arial"/>
              <a:cs typeface="Arial"/>
              <a:sym typeface="Arial"/>
            </a:endParaRPr>
          </a:p>
        </p:txBody>
      </p:sp>
      <p:pic>
        <p:nvPicPr>
          <p:cNvPr descr="C:\Users\Ztech01\Documents\Soma Folder\SAP UI5 and Fiori\final\extensible-operators-and-literals-for-javascript-4-638.jpg" id="307" name="Google Shape;307;p39"/>
          <p:cNvPicPr preferRelativeResize="0"/>
          <p:nvPr/>
        </p:nvPicPr>
        <p:blipFill rotWithShape="1">
          <a:blip r:embed="rId4">
            <a:alphaModFix/>
          </a:blip>
          <a:srcRect b="0" l="0" r="0" t="0"/>
          <a:stretch/>
        </p:blipFill>
        <p:spPr>
          <a:xfrm>
            <a:off x="5183749" y="955102"/>
            <a:ext cx="3530181" cy="26504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0"/>
          <p:cNvSpPr txBox="1"/>
          <p:nvPr>
            <p:ph idx="1" type="body"/>
          </p:nvPr>
        </p:nvSpPr>
        <p:spPr>
          <a:xfrm>
            <a:off x="0" y="3561194"/>
            <a:ext cx="9144000" cy="576063"/>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F3F3F"/>
              </a:buClr>
              <a:buSzPts val="3600"/>
              <a:buNone/>
            </a:pPr>
            <a:r>
              <a:rPr lang="en-US" sz="3600"/>
              <a:t>Thank you</a:t>
            </a:r>
            <a:endParaRPr sz="3600"/>
          </a:p>
        </p:txBody>
      </p:sp>
      <p:sp>
        <p:nvSpPr>
          <p:cNvPr id="314" name="Google Shape;314;p40"/>
          <p:cNvSpPr txBox="1"/>
          <p:nvPr>
            <p:ph idx="2" type="body"/>
          </p:nvPr>
        </p:nvSpPr>
        <p:spPr>
          <a:xfrm>
            <a:off x="-148" y="4122018"/>
            <a:ext cx="9144000" cy="53796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F3F3F"/>
              </a:buClr>
              <a:buSzPts val="1400"/>
              <a:buNone/>
            </a:pPr>
            <a:r>
              <a:rPr lang="en-US"/>
              <a:t>Subscribe to our Channel for more Informative Videos.</a:t>
            </a:r>
            <a:endParaRPr/>
          </a:p>
          <a:p>
            <a:pPr indent="0" lvl="0" marL="0" rtl="0" algn="ctr">
              <a:lnSpc>
                <a:spcPct val="100000"/>
              </a:lnSpc>
              <a:spcBef>
                <a:spcPts val="280"/>
              </a:spcBef>
              <a:spcAft>
                <a:spcPts val="0"/>
              </a:spcAft>
              <a:buClr>
                <a:srgbClr val="0000FF"/>
              </a:buClr>
              <a:buSzPts val="1400"/>
              <a:buNone/>
            </a:pPr>
            <a:r>
              <a:rPr lang="en-US" u="sng">
                <a:solidFill>
                  <a:schemeClr val="hlink"/>
                </a:solidFill>
                <a:hlinkClick r:id="rId3"/>
              </a:rPr>
              <a:t>https://www.youtube.com/user/ZaranTech</a:t>
            </a:r>
            <a:r>
              <a:rPr lang="en-US">
                <a:solidFill>
                  <a:srgbClr val="0000FF"/>
                </a:solidFill>
              </a:rPr>
              <a:t>  </a:t>
            </a:r>
            <a:endParaRPr>
              <a:solidFill>
                <a:srgbClr val="0000FF"/>
              </a:solidFill>
            </a:endParaRPr>
          </a:p>
        </p:txBody>
      </p:sp>
      <p:pic>
        <p:nvPicPr>
          <p:cNvPr id="315" name="Google Shape;315;p40"/>
          <p:cNvPicPr preferRelativeResize="0"/>
          <p:nvPr/>
        </p:nvPicPr>
        <p:blipFill rotWithShape="1">
          <a:blip r:embed="rId4">
            <a:alphaModFix/>
          </a:blip>
          <a:srcRect b="0" l="0" r="0" t="0"/>
          <a:stretch/>
        </p:blipFill>
        <p:spPr>
          <a:xfrm>
            <a:off x="7514157" y="155456"/>
            <a:ext cx="1460500" cy="358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nvSpPr>
        <p:spPr>
          <a:xfrm>
            <a:off x="652038" y="369297"/>
            <a:ext cx="262362" cy="3664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grpSp>
        <p:nvGrpSpPr>
          <p:cNvPr id="168" name="Google Shape;168;p27"/>
          <p:cNvGrpSpPr/>
          <p:nvPr/>
        </p:nvGrpSpPr>
        <p:grpSpPr>
          <a:xfrm>
            <a:off x="1807966" y="192612"/>
            <a:ext cx="6588224" cy="576064"/>
            <a:chOff x="1807966" y="192612"/>
            <a:chExt cx="6588224" cy="576064"/>
          </a:xfrm>
        </p:grpSpPr>
        <p:sp>
          <p:nvSpPr>
            <p:cNvPr id="169" name="Google Shape;169;p27"/>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2600"/>
                <a:buFont typeface="Arial"/>
                <a:buNone/>
              </a:pPr>
              <a:r>
                <a:rPr b="0" i="0" lang="en-US" sz="2600" u="none" cap="none" strike="noStrike">
                  <a:solidFill>
                    <a:schemeClr val="dk2"/>
                  </a:solidFill>
                  <a:latin typeface="Arial"/>
                  <a:ea typeface="Arial"/>
                  <a:cs typeface="Arial"/>
                  <a:sym typeface="Arial"/>
                </a:rPr>
                <a:t>Disclaimer</a:t>
              </a:r>
              <a:endParaRPr b="0" i="0" sz="1400" u="none" cap="none" strike="noStrike">
                <a:solidFill>
                  <a:srgbClr val="000000"/>
                </a:solidFill>
                <a:latin typeface="Arial"/>
                <a:ea typeface="Arial"/>
                <a:cs typeface="Arial"/>
                <a:sym typeface="Arial"/>
              </a:endParaRPr>
            </a:p>
          </p:txBody>
        </p:sp>
        <p:cxnSp>
          <p:nvCxnSpPr>
            <p:cNvPr id="170" name="Google Shape;170;p27"/>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171" name="Google Shape;171;p27"/>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172" name="Google Shape;172;p27"/>
          <p:cNvSpPr txBox="1"/>
          <p:nvPr/>
        </p:nvSpPr>
        <p:spPr>
          <a:xfrm>
            <a:off x="1807966" y="869284"/>
            <a:ext cx="7012506" cy="3531266"/>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1600"/>
              <a:buFont typeface="Arial"/>
              <a:buChar char="•"/>
            </a:pPr>
            <a:r>
              <a:rPr b="0" i="0" lang="en-US" sz="1600" u="none" cap="none" strike="noStrike">
                <a:solidFill>
                  <a:schemeClr val="dk2"/>
                </a:solidFill>
                <a:latin typeface="Calibri"/>
                <a:ea typeface="Calibri"/>
                <a:cs typeface="Calibri"/>
                <a:sym typeface="Calibri"/>
              </a:rPr>
              <a:t>This presentation, including examples, images, and references are provided for informational purposes only.</a:t>
            </a:r>
            <a:endParaRPr b="0" i="0" sz="1600" u="none" cap="none" strike="noStrike">
              <a:solidFill>
                <a:schemeClr val="dk2"/>
              </a:solidFill>
              <a:latin typeface="Calibri"/>
              <a:ea typeface="Calibri"/>
              <a:cs typeface="Calibri"/>
              <a:sym typeface="Calibri"/>
            </a:endParaRPr>
          </a:p>
          <a:p>
            <a:pPr indent="-342900" lvl="0" marL="342900" marR="0" rtl="0" algn="just">
              <a:lnSpc>
                <a:spcPct val="150000"/>
              </a:lnSpc>
              <a:spcBef>
                <a:spcPts val="320"/>
              </a:spcBef>
              <a:spcAft>
                <a:spcPts val="0"/>
              </a:spcAft>
              <a:buClr>
                <a:schemeClr val="dk1"/>
              </a:buClr>
              <a:buSzPts val="1600"/>
              <a:buFont typeface="Arial"/>
              <a:buChar char="•"/>
            </a:pPr>
            <a:r>
              <a:rPr b="0" i="0" lang="en-US" sz="1600" u="none" cap="none" strike="noStrike">
                <a:solidFill>
                  <a:schemeClr val="dk2"/>
                </a:solidFill>
                <a:latin typeface="Calibri"/>
                <a:ea typeface="Calibri"/>
                <a:cs typeface="Calibri"/>
                <a:sym typeface="Calibri"/>
              </a:rPr>
              <a:t>Complying with all applicable copyrights laws is the responsibility of the user.</a:t>
            </a:r>
            <a:endParaRPr b="0" i="0" sz="1600" u="none" cap="none" strike="noStrike">
              <a:solidFill>
                <a:schemeClr val="dk2"/>
              </a:solidFill>
              <a:latin typeface="Calibri"/>
              <a:ea typeface="Calibri"/>
              <a:cs typeface="Calibri"/>
              <a:sym typeface="Calibri"/>
            </a:endParaRPr>
          </a:p>
          <a:p>
            <a:pPr indent="-342900" lvl="0" marL="342900" marR="0" rtl="0" algn="just">
              <a:lnSpc>
                <a:spcPct val="150000"/>
              </a:lnSpc>
              <a:spcBef>
                <a:spcPts val="320"/>
              </a:spcBef>
              <a:spcAft>
                <a:spcPts val="0"/>
              </a:spcAft>
              <a:buClr>
                <a:schemeClr val="dk1"/>
              </a:buClr>
              <a:buSzPts val="1600"/>
              <a:buFont typeface="Arial"/>
              <a:buChar char="•"/>
            </a:pPr>
            <a:r>
              <a:rPr b="0" i="0" lang="en-US" sz="1600" u="none" cap="none" strike="noStrike">
                <a:solidFill>
                  <a:schemeClr val="dk2"/>
                </a:solidFill>
                <a:latin typeface="Calibri"/>
                <a:ea typeface="Calibri"/>
                <a:cs typeface="Calibri"/>
                <a:sym typeface="Calibri"/>
              </a:rPr>
              <a:t>Without limiting the rights under copyright, no part of this document may be  reproduced, stored or introduced into a retrieval system, or transmitted in any form or by any means.</a:t>
            </a:r>
            <a:endParaRPr b="0" i="0" sz="1600" u="none" cap="none" strike="noStrike">
              <a:solidFill>
                <a:schemeClr val="dk2"/>
              </a:solidFill>
              <a:latin typeface="Calibri"/>
              <a:ea typeface="Calibri"/>
              <a:cs typeface="Calibri"/>
              <a:sym typeface="Calibri"/>
            </a:endParaRPr>
          </a:p>
          <a:p>
            <a:pPr indent="-342900" lvl="0" marL="342900" marR="0" rtl="0" algn="just">
              <a:lnSpc>
                <a:spcPct val="150000"/>
              </a:lnSpc>
              <a:spcBef>
                <a:spcPts val="320"/>
              </a:spcBef>
              <a:spcAft>
                <a:spcPts val="0"/>
              </a:spcAft>
              <a:buClr>
                <a:schemeClr val="dk1"/>
              </a:buClr>
              <a:buSzPts val="1600"/>
              <a:buFont typeface="Arial"/>
              <a:buChar char="•"/>
            </a:pPr>
            <a:r>
              <a:rPr b="0" i="0" lang="en-US" sz="1600" u="none" cap="none" strike="noStrike">
                <a:solidFill>
                  <a:schemeClr val="dk2"/>
                </a:solidFill>
                <a:latin typeface="Calibri"/>
                <a:ea typeface="Calibri"/>
                <a:cs typeface="Calibri"/>
                <a:sym typeface="Calibri"/>
              </a:rPr>
              <a:t>Credits shall be given to the images taken from the open-source and cannot be used for promotional activities.</a:t>
            </a:r>
            <a:endParaRPr b="0" i="0" sz="1600" u="none" cap="none" strike="noStrike">
              <a:solidFill>
                <a:schemeClr val="dk2"/>
              </a:solidFill>
              <a:latin typeface="Calibri"/>
              <a:ea typeface="Calibri"/>
              <a:cs typeface="Calibri"/>
              <a:sym typeface="Calibri"/>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sp>
        <p:nvSpPr>
          <p:cNvPr id="173" name="Google Shape;173;p27"/>
          <p:cNvSpPr txBox="1"/>
          <p:nvPr/>
        </p:nvSpPr>
        <p:spPr>
          <a:xfrm>
            <a:off x="1547664" y="4877100"/>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1F497D"/>
                </a:solidFill>
                <a:latin typeface="Arial"/>
                <a:ea typeface="Arial"/>
                <a:cs typeface="Arial"/>
                <a:sym typeface="Arial"/>
              </a:rPr>
              <a:t>© Copyright 2021, ZaranTech LLC. All rights reserved.</a:t>
            </a:r>
            <a:endParaRPr b="1" i="0" sz="1000" u="none" cap="none" strike="noStrike">
              <a:solidFill>
                <a:srgbClr val="1F497D"/>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nvSpPr>
        <p:spPr>
          <a:xfrm>
            <a:off x="652038" y="369297"/>
            <a:ext cx="262362" cy="3664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grpSp>
        <p:nvGrpSpPr>
          <p:cNvPr id="179" name="Google Shape;179;p28"/>
          <p:cNvGrpSpPr/>
          <p:nvPr/>
        </p:nvGrpSpPr>
        <p:grpSpPr>
          <a:xfrm>
            <a:off x="1807966" y="192612"/>
            <a:ext cx="6588224" cy="576064"/>
            <a:chOff x="1807966" y="192612"/>
            <a:chExt cx="6588224" cy="576064"/>
          </a:xfrm>
        </p:grpSpPr>
        <p:sp>
          <p:nvSpPr>
            <p:cNvPr id="180" name="Google Shape;180;p28"/>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2600"/>
                <a:buFont typeface="Arial"/>
                <a:buNone/>
              </a:pPr>
              <a:r>
                <a:rPr b="0" i="0" lang="en-US" sz="2600" u="none" cap="none" strike="noStrike">
                  <a:solidFill>
                    <a:schemeClr val="dk2"/>
                  </a:solidFill>
                  <a:latin typeface="Arial"/>
                  <a:ea typeface="Arial"/>
                  <a:cs typeface="Arial"/>
                  <a:sym typeface="Arial"/>
                </a:rPr>
                <a:t>Agenda</a:t>
              </a:r>
              <a:endParaRPr b="0" i="0" sz="1400" u="none" cap="none" strike="noStrike">
                <a:solidFill>
                  <a:srgbClr val="000000"/>
                </a:solidFill>
                <a:latin typeface="Arial"/>
                <a:ea typeface="Arial"/>
                <a:cs typeface="Arial"/>
                <a:sym typeface="Arial"/>
              </a:endParaRPr>
            </a:p>
          </p:txBody>
        </p:sp>
        <p:cxnSp>
          <p:nvCxnSpPr>
            <p:cNvPr id="181" name="Google Shape;181;p28"/>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182" name="Google Shape;182;p28"/>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183" name="Google Shape;183;p28"/>
          <p:cNvSpPr txBox="1"/>
          <p:nvPr/>
        </p:nvSpPr>
        <p:spPr>
          <a:xfrm>
            <a:off x="1807966" y="819150"/>
            <a:ext cx="6955034" cy="40386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320"/>
              </a:spcBef>
              <a:spcAft>
                <a:spcPts val="0"/>
              </a:spcAft>
              <a:buClr>
                <a:schemeClr val="dk1"/>
              </a:buClr>
              <a:buSzPts val="1600"/>
              <a:buFont typeface="Arial"/>
              <a:buChar char="•"/>
            </a:pPr>
            <a:r>
              <a:rPr b="0" i="0" lang="en-US" sz="1600" u="none" cap="none" strike="noStrike">
                <a:solidFill>
                  <a:srgbClr val="1A3E6A"/>
                </a:solidFill>
                <a:latin typeface="Calibri"/>
                <a:ea typeface="Calibri"/>
                <a:cs typeface="Calibri"/>
                <a:sym typeface="Calibri"/>
              </a:rPr>
              <a:t>Radio buttons and check boxes</a:t>
            </a:r>
            <a:endParaRPr/>
          </a:p>
          <a:p>
            <a:pPr indent="-285750" lvl="0" marL="285750" marR="0" rtl="0" algn="l">
              <a:lnSpc>
                <a:spcPct val="150000"/>
              </a:lnSpc>
              <a:spcBef>
                <a:spcPts val="320"/>
              </a:spcBef>
              <a:spcAft>
                <a:spcPts val="0"/>
              </a:spcAft>
              <a:buClr>
                <a:schemeClr val="dk1"/>
              </a:buClr>
              <a:buSzPts val="1600"/>
              <a:buFont typeface="Arial"/>
              <a:buChar char="•"/>
            </a:pPr>
            <a:r>
              <a:rPr b="0" i="0" lang="en-US" sz="1600" u="none" cap="none" strike="noStrike">
                <a:solidFill>
                  <a:srgbClr val="1A3E6A"/>
                </a:solidFill>
                <a:latin typeface="Calibri"/>
                <a:ea typeface="Calibri"/>
                <a:cs typeface="Calibri"/>
                <a:sym typeface="Calibri"/>
              </a:rPr>
              <a:t>Creating HTML Elements</a:t>
            </a:r>
            <a:endParaRPr/>
          </a:p>
          <a:p>
            <a:pPr indent="-285750" lvl="0" marL="285750" marR="0" rtl="0" algn="l">
              <a:lnSpc>
                <a:spcPct val="150000"/>
              </a:lnSpc>
              <a:spcBef>
                <a:spcPts val="320"/>
              </a:spcBef>
              <a:spcAft>
                <a:spcPts val="0"/>
              </a:spcAft>
              <a:buClr>
                <a:schemeClr val="dk1"/>
              </a:buClr>
              <a:buSzPts val="1600"/>
              <a:buFont typeface="Arial"/>
              <a:buChar char="•"/>
            </a:pPr>
            <a:r>
              <a:rPr b="0" i="0" lang="en-US" sz="1600" u="none" cap="none" strike="noStrike">
                <a:solidFill>
                  <a:srgbClr val="1A3E6A"/>
                </a:solidFill>
                <a:latin typeface="Calibri"/>
                <a:ea typeface="Calibri"/>
                <a:cs typeface="Calibri"/>
                <a:sym typeface="Calibri"/>
              </a:rPr>
              <a:t>Modifying HTML Elements</a:t>
            </a:r>
            <a:endParaRPr/>
          </a:p>
          <a:p>
            <a:pPr indent="-285750" lvl="0" marL="285750" marR="0" rtl="0" algn="l">
              <a:lnSpc>
                <a:spcPct val="150000"/>
              </a:lnSpc>
              <a:spcBef>
                <a:spcPts val="320"/>
              </a:spcBef>
              <a:spcAft>
                <a:spcPts val="0"/>
              </a:spcAft>
              <a:buClr>
                <a:schemeClr val="dk1"/>
              </a:buClr>
              <a:buSzPts val="1600"/>
              <a:buFont typeface="Arial"/>
              <a:buChar char="•"/>
            </a:pPr>
            <a:r>
              <a:rPr b="0" i="0" lang="en-US" sz="1600" u="none" cap="none" strike="noStrike">
                <a:solidFill>
                  <a:srgbClr val="1A3E6A"/>
                </a:solidFill>
                <a:latin typeface="Calibri"/>
                <a:ea typeface="Calibri"/>
                <a:cs typeface="Calibri"/>
                <a:sym typeface="Calibri"/>
              </a:rPr>
              <a:t>Appending HTML Elements</a:t>
            </a:r>
            <a:endParaRPr/>
          </a:p>
          <a:p>
            <a:pPr indent="-285750" lvl="0" marL="285750" marR="0" rtl="0" algn="l">
              <a:lnSpc>
                <a:spcPct val="150000"/>
              </a:lnSpc>
              <a:spcBef>
                <a:spcPts val="320"/>
              </a:spcBef>
              <a:spcAft>
                <a:spcPts val="0"/>
              </a:spcAft>
              <a:buClr>
                <a:schemeClr val="dk1"/>
              </a:buClr>
              <a:buSzPts val="1600"/>
              <a:buFont typeface="Arial"/>
              <a:buChar char="•"/>
            </a:pPr>
            <a:r>
              <a:rPr b="0" i="0" lang="en-US" sz="1600" u="none" cap="none" strike="noStrike">
                <a:solidFill>
                  <a:srgbClr val="1A3E6A"/>
                </a:solidFill>
                <a:latin typeface="Calibri"/>
                <a:ea typeface="Calibri"/>
                <a:cs typeface="Calibri"/>
                <a:sym typeface="Calibri"/>
              </a:rPr>
              <a:t>Deleting HTML Elements</a:t>
            </a:r>
            <a:endParaRPr/>
          </a:p>
          <a:p>
            <a:pPr indent="-285750" lvl="0" marL="285750" marR="0" rtl="0" algn="l">
              <a:lnSpc>
                <a:spcPct val="150000"/>
              </a:lnSpc>
              <a:spcBef>
                <a:spcPts val="320"/>
              </a:spcBef>
              <a:spcAft>
                <a:spcPts val="0"/>
              </a:spcAft>
              <a:buClr>
                <a:schemeClr val="dk1"/>
              </a:buClr>
              <a:buSzPts val="1600"/>
              <a:buFont typeface="Arial"/>
              <a:buChar char="•"/>
            </a:pPr>
            <a:r>
              <a:rPr b="0" i="0" lang="en-US" sz="1600" u="none" cap="none" strike="noStrike">
                <a:solidFill>
                  <a:srgbClr val="1A3E6A"/>
                </a:solidFill>
                <a:latin typeface="Calibri"/>
                <a:ea typeface="Calibri"/>
                <a:cs typeface="Calibri"/>
                <a:sym typeface="Calibri"/>
              </a:rPr>
              <a:t>Regular Expressions</a:t>
            </a:r>
            <a:endParaRPr/>
          </a:p>
          <a:p>
            <a:pPr indent="-285750" lvl="0" marL="285750" marR="0" rtl="0" algn="l">
              <a:lnSpc>
                <a:spcPct val="150000"/>
              </a:lnSpc>
              <a:spcBef>
                <a:spcPts val="320"/>
              </a:spcBef>
              <a:spcAft>
                <a:spcPts val="0"/>
              </a:spcAft>
              <a:buClr>
                <a:schemeClr val="dk1"/>
              </a:buClr>
              <a:buSzPts val="1600"/>
              <a:buFont typeface="Arial"/>
              <a:buChar char="•"/>
            </a:pPr>
            <a:r>
              <a:rPr b="0" i="0" lang="en-US" sz="1600" u="none" cap="none" strike="noStrike">
                <a:solidFill>
                  <a:srgbClr val="1A3E6A"/>
                </a:solidFill>
                <a:latin typeface="Calibri"/>
                <a:ea typeface="Calibri"/>
                <a:cs typeface="Calibri"/>
                <a:sym typeface="Calibri"/>
              </a:rPr>
              <a:t>Object Oriented JavaScript</a:t>
            </a:r>
            <a:endParaRPr/>
          </a:p>
          <a:p>
            <a:pPr indent="-285750" lvl="0" marL="285750" marR="0" rtl="0" algn="l">
              <a:lnSpc>
                <a:spcPct val="150000"/>
              </a:lnSpc>
              <a:spcBef>
                <a:spcPts val="320"/>
              </a:spcBef>
              <a:spcAft>
                <a:spcPts val="0"/>
              </a:spcAft>
              <a:buClr>
                <a:schemeClr val="dk1"/>
              </a:buClr>
              <a:buSzPts val="1600"/>
              <a:buFont typeface="Arial"/>
              <a:buChar char="•"/>
            </a:pPr>
            <a:r>
              <a:rPr b="0" i="0" lang="en-US" sz="1600" u="none" cap="none" strike="noStrike">
                <a:solidFill>
                  <a:srgbClr val="1A3E6A"/>
                </a:solidFill>
                <a:latin typeface="Calibri"/>
                <a:ea typeface="Calibri"/>
                <a:cs typeface="Calibri"/>
                <a:sym typeface="Calibri"/>
              </a:rPr>
              <a:t>Prototype in JavaScript</a:t>
            </a:r>
            <a:endParaRPr/>
          </a:p>
          <a:p>
            <a:pPr indent="-285750" lvl="0" marL="285750" marR="0" rtl="0" algn="l">
              <a:lnSpc>
                <a:spcPct val="150000"/>
              </a:lnSpc>
              <a:spcBef>
                <a:spcPts val="320"/>
              </a:spcBef>
              <a:spcAft>
                <a:spcPts val="0"/>
              </a:spcAft>
              <a:buClr>
                <a:schemeClr val="dk1"/>
              </a:buClr>
              <a:buSzPts val="1600"/>
              <a:buFont typeface="Arial"/>
              <a:buChar char="•"/>
            </a:pPr>
            <a:r>
              <a:rPr b="0" i="0" lang="en-US" sz="1600" u="none" cap="none" strike="noStrike">
                <a:solidFill>
                  <a:srgbClr val="1A3E6A"/>
                </a:solidFill>
                <a:latin typeface="Calibri"/>
                <a:ea typeface="Calibri"/>
                <a:cs typeface="Calibri"/>
                <a:sym typeface="Calibri"/>
              </a:rPr>
              <a:t>JavaScript Literals</a:t>
            </a:r>
            <a:endParaRPr/>
          </a:p>
          <a:p>
            <a:pPr indent="-184150" lvl="0" marL="285750" marR="0" rtl="0" algn="l">
              <a:lnSpc>
                <a:spcPct val="150000"/>
              </a:lnSpc>
              <a:spcBef>
                <a:spcPts val="320"/>
              </a:spcBef>
              <a:spcAft>
                <a:spcPts val="0"/>
              </a:spcAft>
              <a:buClr>
                <a:schemeClr val="dk1"/>
              </a:buClr>
              <a:buSzPts val="1600"/>
              <a:buFont typeface="Arial"/>
              <a:buNone/>
            </a:pPr>
            <a:r>
              <a:t/>
            </a:r>
            <a:endParaRPr b="0" i="0" sz="1600" u="none" cap="none" strike="noStrike">
              <a:solidFill>
                <a:srgbClr val="1A3E6A"/>
              </a:solidFill>
              <a:latin typeface="Calibri"/>
              <a:ea typeface="Calibri"/>
              <a:cs typeface="Calibri"/>
              <a:sym typeface="Calibri"/>
            </a:endParaRPr>
          </a:p>
        </p:txBody>
      </p:sp>
      <p:sp>
        <p:nvSpPr>
          <p:cNvPr id="184" name="Google Shape;184;p28"/>
          <p:cNvSpPr txBox="1"/>
          <p:nvPr/>
        </p:nvSpPr>
        <p:spPr>
          <a:xfrm>
            <a:off x="1547664" y="4877100"/>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1F497D"/>
                </a:solidFill>
                <a:latin typeface="Arial"/>
                <a:ea typeface="Arial"/>
                <a:cs typeface="Arial"/>
                <a:sym typeface="Arial"/>
              </a:rPr>
              <a:t>© Copyright 2021, ZaranTech LLC. All rights reserved.</a:t>
            </a:r>
            <a:endParaRPr b="1" i="0" sz="1000" u="none" cap="none" strike="noStrike">
              <a:solidFill>
                <a:srgbClr val="1F497D"/>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nvSpPr>
        <p:spPr>
          <a:xfrm>
            <a:off x="652038" y="369297"/>
            <a:ext cx="319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190" name="Google Shape;190;p29"/>
          <p:cNvSpPr txBox="1"/>
          <p:nvPr/>
        </p:nvSpPr>
        <p:spPr>
          <a:xfrm>
            <a:off x="790595" y="182997"/>
            <a:ext cx="7744152"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2600"/>
              <a:buFont typeface="Arial"/>
              <a:buNone/>
            </a:pPr>
            <a:r>
              <a:rPr b="0" i="0" lang="en-US" sz="2600" u="none" cap="none" strike="noStrike">
                <a:solidFill>
                  <a:schemeClr val="dk2"/>
                </a:solidFill>
                <a:latin typeface="Arial"/>
                <a:ea typeface="Arial"/>
                <a:cs typeface="Arial"/>
                <a:sym typeface="Arial"/>
              </a:rPr>
              <a:t>Radio buttons and check boxes</a:t>
            </a:r>
            <a:endParaRPr b="0" i="0" sz="1400" u="none" cap="none" strike="noStrike">
              <a:solidFill>
                <a:srgbClr val="000000"/>
              </a:solidFill>
              <a:latin typeface="Arial"/>
              <a:ea typeface="Arial"/>
              <a:cs typeface="Arial"/>
              <a:sym typeface="Arial"/>
            </a:endParaRPr>
          </a:p>
        </p:txBody>
      </p:sp>
      <p:pic>
        <p:nvPicPr>
          <p:cNvPr id="191" name="Google Shape;191;p29"/>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192" name="Google Shape;192;p29"/>
          <p:cNvSpPr txBox="1"/>
          <p:nvPr/>
        </p:nvSpPr>
        <p:spPr>
          <a:xfrm>
            <a:off x="8336598" y="4432900"/>
            <a:ext cx="633900" cy="415500"/>
          </a:xfrm>
          <a:prstGeom prst="rect">
            <a:avLst/>
          </a:prstGeom>
          <a:noFill/>
          <a:ln>
            <a:noFill/>
          </a:ln>
        </p:spPr>
        <p:txBody>
          <a:bodyPr anchorCtr="0" anchor="t" bIns="91400" lIns="182825" spcFirstLastPara="1" rIns="182825" wrap="square" tIns="91400">
            <a:spAutoFit/>
          </a:bodyPr>
          <a:lstStyle/>
          <a:p>
            <a:pPr indent="0" lvl="0" marL="0" marR="0" rtl="0" algn="ctr">
              <a:lnSpc>
                <a:spcPct val="100000"/>
              </a:lnSpc>
              <a:spcBef>
                <a:spcPts val="0"/>
              </a:spcBef>
              <a:spcAft>
                <a:spcPts val="0"/>
              </a:spcAft>
              <a:buClr>
                <a:srgbClr val="000000"/>
              </a:buClr>
              <a:buSzPts val="1500"/>
              <a:buFont typeface="Arial"/>
              <a:buNone/>
            </a:pPr>
            <a:fld id="{00000000-1234-1234-1234-123412341234}" type="slidenum">
              <a:rPr b="1" i="0" lang="en-US" sz="1500" u="none" cap="none" strike="noStrike">
                <a:solidFill>
                  <a:schemeClr val="lt1"/>
                </a:solidFill>
                <a:latin typeface="Lato"/>
                <a:ea typeface="Lato"/>
                <a:cs typeface="Lato"/>
                <a:sym typeface="Lato"/>
              </a:rPr>
              <a:t>‹#›</a:t>
            </a:fld>
            <a:endParaRPr b="1" i="0" sz="1500" u="none" cap="none" strike="noStrike">
              <a:solidFill>
                <a:schemeClr val="lt1"/>
              </a:solidFill>
              <a:latin typeface="Lato"/>
              <a:ea typeface="Lato"/>
              <a:cs typeface="Lato"/>
              <a:sym typeface="Lato"/>
            </a:endParaRPr>
          </a:p>
        </p:txBody>
      </p:sp>
      <p:cxnSp>
        <p:nvCxnSpPr>
          <p:cNvPr id="193" name="Google Shape;193;p29"/>
          <p:cNvCxnSpPr/>
          <p:nvPr/>
        </p:nvCxnSpPr>
        <p:spPr>
          <a:xfrm rot="10800000">
            <a:off x="898711" y="759061"/>
            <a:ext cx="1368152" cy="0"/>
          </a:xfrm>
          <a:prstGeom prst="straightConnector1">
            <a:avLst/>
          </a:prstGeom>
          <a:noFill/>
          <a:ln cap="flat" cmpd="sng" w="38100">
            <a:solidFill>
              <a:srgbClr val="F2A40D"/>
            </a:solidFill>
            <a:prstDash val="solid"/>
            <a:round/>
            <a:headEnd len="sm" w="sm" type="none"/>
            <a:tailEnd len="sm" w="sm" type="none"/>
          </a:ln>
        </p:spPr>
      </p:cxnSp>
      <p:sp>
        <p:nvSpPr>
          <p:cNvPr id="194" name="Google Shape;194;p29"/>
          <p:cNvSpPr txBox="1"/>
          <p:nvPr/>
        </p:nvSpPr>
        <p:spPr>
          <a:xfrm>
            <a:off x="249968" y="939727"/>
            <a:ext cx="8284779" cy="830956"/>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chemeClr val="dk1"/>
                </a:solidFill>
                <a:latin typeface="Calibri"/>
                <a:ea typeface="Calibri"/>
                <a:cs typeface="Calibri"/>
                <a:sym typeface="Calibri"/>
              </a:rPr>
              <a:t>For selecting multiple options from a list, Checkboxes can be used.</a:t>
            </a:r>
            <a:endParaRPr/>
          </a:p>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chemeClr val="dk1"/>
                </a:solidFill>
                <a:latin typeface="Calibri"/>
                <a:ea typeface="Calibri"/>
                <a:cs typeface="Calibri"/>
                <a:sym typeface="Calibri"/>
              </a:rPr>
              <a:t>Radio buttons allows to select only one of a predefined set of mutually exclusive options.</a:t>
            </a:r>
            <a:endParaRPr b="0" i="0" sz="1600" u="none" cap="none" strike="noStrike">
              <a:solidFill>
                <a:schemeClr val="dk1"/>
              </a:solidFill>
              <a:latin typeface="Calibri"/>
              <a:ea typeface="Calibri"/>
              <a:cs typeface="Calibri"/>
              <a:sym typeface="Calibri"/>
            </a:endParaRPr>
          </a:p>
        </p:txBody>
      </p:sp>
      <p:sp>
        <p:nvSpPr>
          <p:cNvPr id="195" name="Google Shape;195;p29"/>
          <p:cNvSpPr txBox="1"/>
          <p:nvPr/>
        </p:nvSpPr>
        <p:spPr>
          <a:xfrm>
            <a:off x="82664" y="4802225"/>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1F497D"/>
                </a:solidFill>
                <a:latin typeface="Arial"/>
                <a:ea typeface="Arial"/>
                <a:cs typeface="Arial"/>
                <a:sym typeface="Arial"/>
              </a:rPr>
              <a:t>© Copyright 2021, ZaranTech LLC. All rights reserved.</a:t>
            </a:r>
            <a:endParaRPr b="1" i="0" sz="1000" u="none" cap="none" strike="noStrike">
              <a:solidFill>
                <a:srgbClr val="1F497D"/>
              </a:solidFill>
              <a:latin typeface="Arial"/>
              <a:ea typeface="Arial"/>
              <a:cs typeface="Arial"/>
              <a:sym typeface="Arial"/>
            </a:endParaRPr>
          </a:p>
        </p:txBody>
      </p:sp>
      <p:pic>
        <p:nvPicPr>
          <p:cNvPr descr="C:\Users\Ztech01\Documents\Soma Folder\SAP UI5 and Fiori\final\CSS3-Checkbox.png" id="196" name="Google Shape;196;p29"/>
          <p:cNvPicPr preferRelativeResize="0"/>
          <p:nvPr/>
        </p:nvPicPr>
        <p:blipFill rotWithShape="1">
          <a:blip r:embed="rId4">
            <a:alphaModFix/>
          </a:blip>
          <a:srcRect b="0" l="0" r="0" t="0"/>
          <a:stretch/>
        </p:blipFill>
        <p:spPr>
          <a:xfrm>
            <a:off x="2830234" y="1966513"/>
            <a:ext cx="3372149" cy="252491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nvSpPr>
        <p:spPr>
          <a:xfrm>
            <a:off x="652038" y="369297"/>
            <a:ext cx="319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202" name="Google Shape;202;p30"/>
          <p:cNvSpPr txBox="1"/>
          <p:nvPr/>
        </p:nvSpPr>
        <p:spPr>
          <a:xfrm>
            <a:off x="790595" y="182997"/>
            <a:ext cx="7744152"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2600"/>
              <a:buFont typeface="Arial"/>
              <a:buNone/>
            </a:pPr>
            <a:r>
              <a:rPr b="0" i="0" lang="en-US" sz="2600" u="none" cap="none" strike="noStrike">
                <a:solidFill>
                  <a:schemeClr val="dk2"/>
                </a:solidFill>
                <a:latin typeface="Arial"/>
                <a:ea typeface="Arial"/>
                <a:cs typeface="Arial"/>
                <a:sym typeface="Arial"/>
              </a:rPr>
              <a:t>Creating HTML Elements</a:t>
            </a:r>
            <a:endParaRPr b="0" i="0" sz="1400" u="none" cap="none" strike="noStrike">
              <a:solidFill>
                <a:srgbClr val="000000"/>
              </a:solidFill>
              <a:latin typeface="Arial"/>
              <a:ea typeface="Arial"/>
              <a:cs typeface="Arial"/>
              <a:sym typeface="Arial"/>
            </a:endParaRPr>
          </a:p>
        </p:txBody>
      </p:sp>
      <p:pic>
        <p:nvPicPr>
          <p:cNvPr id="203" name="Google Shape;203;p30"/>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204" name="Google Shape;204;p30"/>
          <p:cNvSpPr txBox="1"/>
          <p:nvPr/>
        </p:nvSpPr>
        <p:spPr>
          <a:xfrm>
            <a:off x="8336598" y="4432900"/>
            <a:ext cx="633900" cy="415500"/>
          </a:xfrm>
          <a:prstGeom prst="rect">
            <a:avLst/>
          </a:prstGeom>
          <a:noFill/>
          <a:ln>
            <a:noFill/>
          </a:ln>
        </p:spPr>
        <p:txBody>
          <a:bodyPr anchorCtr="0" anchor="t" bIns="91400" lIns="182825" spcFirstLastPara="1" rIns="182825" wrap="square" tIns="91400">
            <a:spAutoFit/>
          </a:bodyPr>
          <a:lstStyle/>
          <a:p>
            <a:pPr indent="0" lvl="0" marL="0" marR="0" rtl="0" algn="ctr">
              <a:lnSpc>
                <a:spcPct val="100000"/>
              </a:lnSpc>
              <a:spcBef>
                <a:spcPts val="0"/>
              </a:spcBef>
              <a:spcAft>
                <a:spcPts val="0"/>
              </a:spcAft>
              <a:buClr>
                <a:srgbClr val="000000"/>
              </a:buClr>
              <a:buSzPts val="1500"/>
              <a:buFont typeface="Arial"/>
              <a:buNone/>
            </a:pPr>
            <a:fld id="{00000000-1234-1234-1234-123412341234}" type="slidenum">
              <a:rPr b="1" i="0" lang="en-US" sz="1500" u="none" cap="none" strike="noStrike">
                <a:solidFill>
                  <a:schemeClr val="lt1"/>
                </a:solidFill>
                <a:latin typeface="Lato"/>
                <a:ea typeface="Lato"/>
                <a:cs typeface="Lato"/>
                <a:sym typeface="Lato"/>
              </a:rPr>
              <a:t>‹#›</a:t>
            </a:fld>
            <a:endParaRPr b="1" i="0" sz="1500" u="none" cap="none" strike="noStrike">
              <a:solidFill>
                <a:schemeClr val="lt1"/>
              </a:solidFill>
              <a:latin typeface="Lato"/>
              <a:ea typeface="Lato"/>
              <a:cs typeface="Lato"/>
              <a:sym typeface="Lato"/>
            </a:endParaRPr>
          </a:p>
        </p:txBody>
      </p:sp>
      <p:cxnSp>
        <p:nvCxnSpPr>
          <p:cNvPr id="205" name="Google Shape;205;p30"/>
          <p:cNvCxnSpPr/>
          <p:nvPr/>
        </p:nvCxnSpPr>
        <p:spPr>
          <a:xfrm rot="10800000">
            <a:off x="898711" y="759061"/>
            <a:ext cx="1368152" cy="0"/>
          </a:xfrm>
          <a:prstGeom prst="straightConnector1">
            <a:avLst/>
          </a:prstGeom>
          <a:noFill/>
          <a:ln cap="flat" cmpd="sng" w="38100">
            <a:solidFill>
              <a:srgbClr val="F2A40D"/>
            </a:solidFill>
            <a:prstDash val="solid"/>
            <a:round/>
            <a:headEnd len="sm" w="sm" type="none"/>
            <a:tailEnd len="sm" w="sm" type="none"/>
          </a:ln>
        </p:spPr>
      </p:cxnSp>
      <p:sp>
        <p:nvSpPr>
          <p:cNvPr id="206" name="Google Shape;206;p30"/>
          <p:cNvSpPr txBox="1"/>
          <p:nvPr/>
        </p:nvSpPr>
        <p:spPr>
          <a:xfrm>
            <a:off x="249968" y="939727"/>
            <a:ext cx="8284779" cy="193895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chemeClr val="dk1"/>
                </a:solidFill>
                <a:latin typeface="Calibri"/>
                <a:ea typeface="Calibri"/>
                <a:cs typeface="Calibri"/>
                <a:sym typeface="Calibri"/>
              </a:rPr>
              <a:t>HTML elements often contains text. </a:t>
            </a:r>
            <a:endParaRPr b="0" i="0" sz="16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chemeClr val="dk1"/>
                </a:solidFill>
                <a:latin typeface="Calibri"/>
                <a:ea typeface="Calibri"/>
                <a:cs typeface="Calibri"/>
                <a:sym typeface="Calibri"/>
              </a:rPr>
              <a:t>To create a button with text, use the innerText or innerHTML properties of the element object.</a:t>
            </a:r>
            <a:endParaRPr/>
          </a:p>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chemeClr val="dk1"/>
                </a:solidFill>
                <a:latin typeface="Calibri"/>
                <a:ea typeface="Calibri"/>
                <a:cs typeface="Calibri"/>
                <a:sym typeface="Calibri"/>
              </a:rPr>
              <a:t>The createElement() method creates an Element Node with the specified name.</a:t>
            </a:r>
            <a:endParaRPr/>
          </a:p>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chemeClr val="dk1"/>
                </a:solidFill>
                <a:latin typeface="Calibri"/>
                <a:ea typeface="Calibri"/>
                <a:cs typeface="Calibri"/>
                <a:sym typeface="Calibri"/>
              </a:rPr>
              <a:t>Syntax - document.createElement(nodename)</a:t>
            </a:r>
            <a:endParaRPr/>
          </a:p>
        </p:txBody>
      </p:sp>
      <p:sp>
        <p:nvSpPr>
          <p:cNvPr id="207" name="Google Shape;207;p30"/>
          <p:cNvSpPr txBox="1"/>
          <p:nvPr/>
        </p:nvSpPr>
        <p:spPr>
          <a:xfrm>
            <a:off x="82664" y="4802225"/>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1F497D"/>
                </a:solidFill>
                <a:latin typeface="Arial"/>
                <a:ea typeface="Arial"/>
                <a:cs typeface="Arial"/>
                <a:sym typeface="Arial"/>
              </a:rPr>
              <a:t>© Copyright 2021, ZaranTech LLC. All rights reserved.</a:t>
            </a:r>
            <a:endParaRPr b="1" i="0" sz="1000" u="none" cap="none" strike="noStrike">
              <a:solidFill>
                <a:srgbClr val="1F497D"/>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nvSpPr>
        <p:spPr>
          <a:xfrm>
            <a:off x="652038" y="369297"/>
            <a:ext cx="319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213" name="Google Shape;213;p31"/>
          <p:cNvSpPr txBox="1"/>
          <p:nvPr/>
        </p:nvSpPr>
        <p:spPr>
          <a:xfrm>
            <a:off x="790595" y="182997"/>
            <a:ext cx="7744152"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2600"/>
              <a:buFont typeface="Arial"/>
              <a:buNone/>
            </a:pPr>
            <a:r>
              <a:rPr b="0" i="0" lang="en-US" sz="2600" u="none" cap="none" strike="noStrike">
                <a:solidFill>
                  <a:schemeClr val="dk2"/>
                </a:solidFill>
                <a:latin typeface="Arial"/>
                <a:ea typeface="Arial"/>
                <a:cs typeface="Arial"/>
                <a:sym typeface="Arial"/>
              </a:rPr>
              <a:t>Modifying HTML Elements</a:t>
            </a:r>
            <a:endParaRPr b="0" i="0" sz="1400" u="none" cap="none" strike="noStrike">
              <a:solidFill>
                <a:srgbClr val="000000"/>
              </a:solidFill>
              <a:latin typeface="Arial"/>
              <a:ea typeface="Arial"/>
              <a:cs typeface="Arial"/>
              <a:sym typeface="Arial"/>
            </a:endParaRPr>
          </a:p>
        </p:txBody>
      </p:sp>
      <p:pic>
        <p:nvPicPr>
          <p:cNvPr id="214" name="Google Shape;214;p31"/>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215" name="Google Shape;215;p31"/>
          <p:cNvSpPr txBox="1"/>
          <p:nvPr/>
        </p:nvSpPr>
        <p:spPr>
          <a:xfrm>
            <a:off x="8336598" y="4432900"/>
            <a:ext cx="633900" cy="415500"/>
          </a:xfrm>
          <a:prstGeom prst="rect">
            <a:avLst/>
          </a:prstGeom>
          <a:noFill/>
          <a:ln>
            <a:noFill/>
          </a:ln>
        </p:spPr>
        <p:txBody>
          <a:bodyPr anchorCtr="0" anchor="t" bIns="91400" lIns="182825" spcFirstLastPara="1" rIns="182825" wrap="square" tIns="91400">
            <a:spAutoFit/>
          </a:bodyPr>
          <a:lstStyle/>
          <a:p>
            <a:pPr indent="0" lvl="0" marL="0" marR="0" rtl="0" algn="ctr">
              <a:lnSpc>
                <a:spcPct val="100000"/>
              </a:lnSpc>
              <a:spcBef>
                <a:spcPts val="0"/>
              </a:spcBef>
              <a:spcAft>
                <a:spcPts val="0"/>
              </a:spcAft>
              <a:buClr>
                <a:srgbClr val="000000"/>
              </a:buClr>
              <a:buSzPts val="1500"/>
              <a:buFont typeface="Arial"/>
              <a:buNone/>
            </a:pPr>
            <a:fld id="{00000000-1234-1234-1234-123412341234}" type="slidenum">
              <a:rPr b="1" i="0" lang="en-US" sz="1500" u="none" cap="none" strike="noStrike">
                <a:solidFill>
                  <a:schemeClr val="lt1"/>
                </a:solidFill>
                <a:latin typeface="Lato"/>
                <a:ea typeface="Lato"/>
                <a:cs typeface="Lato"/>
                <a:sym typeface="Lato"/>
              </a:rPr>
              <a:t>‹#›</a:t>
            </a:fld>
            <a:endParaRPr b="1" i="0" sz="1500" u="none" cap="none" strike="noStrike">
              <a:solidFill>
                <a:schemeClr val="lt1"/>
              </a:solidFill>
              <a:latin typeface="Lato"/>
              <a:ea typeface="Lato"/>
              <a:cs typeface="Lato"/>
              <a:sym typeface="Lato"/>
            </a:endParaRPr>
          </a:p>
        </p:txBody>
      </p:sp>
      <p:cxnSp>
        <p:nvCxnSpPr>
          <p:cNvPr id="216" name="Google Shape;216;p31"/>
          <p:cNvCxnSpPr/>
          <p:nvPr/>
        </p:nvCxnSpPr>
        <p:spPr>
          <a:xfrm rot="10800000">
            <a:off x="898711" y="759061"/>
            <a:ext cx="1368152" cy="0"/>
          </a:xfrm>
          <a:prstGeom prst="straightConnector1">
            <a:avLst/>
          </a:prstGeom>
          <a:noFill/>
          <a:ln cap="flat" cmpd="sng" w="38100">
            <a:solidFill>
              <a:srgbClr val="F2A40D"/>
            </a:solidFill>
            <a:prstDash val="solid"/>
            <a:round/>
            <a:headEnd len="sm" w="sm" type="none"/>
            <a:tailEnd len="sm" w="sm" type="none"/>
          </a:ln>
        </p:spPr>
      </p:cxnSp>
      <p:sp>
        <p:nvSpPr>
          <p:cNvPr id="217" name="Google Shape;217;p31"/>
          <p:cNvSpPr txBox="1"/>
          <p:nvPr/>
        </p:nvSpPr>
        <p:spPr>
          <a:xfrm>
            <a:off x="249968" y="939727"/>
            <a:ext cx="8284779" cy="304694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chemeClr val="dk1"/>
                </a:solidFill>
                <a:latin typeface="Calibri"/>
                <a:ea typeface="Calibri"/>
                <a:cs typeface="Calibri"/>
                <a:sym typeface="Calibri"/>
              </a:rPr>
              <a:t>JavaScript can modify  all the HTML elements in the page.</a:t>
            </a:r>
            <a:endParaRPr/>
          </a:p>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chemeClr val="dk1"/>
                </a:solidFill>
                <a:latin typeface="Calibri"/>
                <a:ea typeface="Calibri"/>
                <a:cs typeface="Calibri"/>
                <a:sym typeface="Calibri"/>
              </a:rPr>
              <a:t>To modify  the content of an HTML element, use this syntax: </a:t>
            </a:r>
            <a:r>
              <a:rPr b="0" i="1" lang="en-US" sz="1600" u="none" cap="none" strike="noStrike">
                <a:solidFill>
                  <a:schemeClr val="dk1"/>
                </a:solidFill>
                <a:latin typeface="Calibri"/>
                <a:ea typeface="Calibri"/>
                <a:cs typeface="Calibri"/>
                <a:sym typeface="Calibri"/>
              </a:rPr>
              <a:t>document.getElementById(id).innerHTML = new HTML</a:t>
            </a:r>
            <a:endParaRPr/>
          </a:p>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chemeClr val="dk1"/>
                </a:solidFill>
                <a:latin typeface="Calibri"/>
                <a:ea typeface="Calibri"/>
                <a:cs typeface="Calibri"/>
                <a:sym typeface="Calibri"/>
              </a:rPr>
              <a:t>To modify the value of an HTML attribute, use this syntax:</a:t>
            </a:r>
            <a:endParaRPr/>
          </a:p>
          <a:p>
            <a:pPr indent="0" lvl="0" marL="0" marR="0" rtl="0" algn="l">
              <a:lnSpc>
                <a:spcPct val="150000"/>
              </a:lnSpc>
              <a:spcBef>
                <a:spcPts val="0"/>
              </a:spcBef>
              <a:spcAft>
                <a:spcPts val="0"/>
              </a:spcAft>
              <a:buNone/>
            </a:pPr>
            <a:r>
              <a:rPr b="0" i="0" lang="en-US" sz="1600" u="none" cap="none" strike="noStrike">
                <a:solidFill>
                  <a:schemeClr val="dk1"/>
                </a:solidFill>
                <a:latin typeface="Calibri"/>
                <a:ea typeface="Calibri"/>
                <a:cs typeface="Calibri"/>
                <a:sym typeface="Calibri"/>
              </a:rPr>
              <a:t>      </a:t>
            </a:r>
            <a:r>
              <a:rPr b="0" i="1" lang="en-US" sz="1600" u="none" cap="none" strike="noStrike">
                <a:solidFill>
                  <a:schemeClr val="dk1"/>
                </a:solidFill>
                <a:latin typeface="Calibri"/>
                <a:ea typeface="Calibri"/>
                <a:cs typeface="Calibri"/>
                <a:sym typeface="Calibri"/>
              </a:rPr>
              <a:t>document.getElementById(id).attribute = new value</a:t>
            </a:r>
            <a:endParaRPr/>
          </a:p>
          <a:p>
            <a:pPr indent="-184150" lvl="0" marL="28575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184150" lvl="0" marL="28575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184150" lvl="0" marL="28575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p:txBody>
      </p:sp>
      <p:sp>
        <p:nvSpPr>
          <p:cNvPr id="218" name="Google Shape;218;p31"/>
          <p:cNvSpPr txBox="1"/>
          <p:nvPr/>
        </p:nvSpPr>
        <p:spPr>
          <a:xfrm>
            <a:off x="82664" y="4802225"/>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1F497D"/>
                </a:solidFill>
                <a:latin typeface="Arial"/>
                <a:ea typeface="Arial"/>
                <a:cs typeface="Arial"/>
                <a:sym typeface="Arial"/>
              </a:rPr>
              <a:t>© Copyright 2021, ZaranTech LLC. All rights reserved.</a:t>
            </a:r>
            <a:endParaRPr b="1" i="0" sz="1000" u="none" cap="none" strike="noStrike">
              <a:solidFill>
                <a:srgbClr val="1F497D"/>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nvSpPr>
        <p:spPr>
          <a:xfrm>
            <a:off x="652038" y="369297"/>
            <a:ext cx="319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224" name="Google Shape;224;p32"/>
          <p:cNvSpPr txBox="1"/>
          <p:nvPr/>
        </p:nvSpPr>
        <p:spPr>
          <a:xfrm>
            <a:off x="790595" y="182997"/>
            <a:ext cx="7744152"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2600"/>
              <a:buFont typeface="Arial"/>
              <a:buNone/>
            </a:pPr>
            <a:r>
              <a:rPr b="0" i="0" lang="en-US" sz="2600" u="none" cap="none" strike="noStrike">
                <a:solidFill>
                  <a:schemeClr val="dk2"/>
                </a:solidFill>
                <a:latin typeface="Arial"/>
                <a:ea typeface="Arial"/>
                <a:cs typeface="Arial"/>
                <a:sym typeface="Arial"/>
              </a:rPr>
              <a:t>Appending HTML Elements</a:t>
            </a:r>
            <a:endParaRPr b="0" i="0" sz="1400" u="none" cap="none" strike="noStrike">
              <a:solidFill>
                <a:srgbClr val="000000"/>
              </a:solidFill>
              <a:latin typeface="Arial"/>
              <a:ea typeface="Arial"/>
              <a:cs typeface="Arial"/>
              <a:sym typeface="Arial"/>
            </a:endParaRPr>
          </a:p>
        </p:txBody>
      </p:sp>
      <p:pic>
        <p:nvPicPr>
          <p:cNvPr id="225" name="Google Shape;225;p32"/>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226" name="Google Shape;226;p32"/>
          <p:cNvSpPr txBox="1"/>
          <p:nvPr/>
        </p:nvSpPr>
        <p:spPr>
          <a:xfrm>
            <a:off x="8336598" y="4432900"/>
            <a:ext cx="633900" cy="415500"/>
          </a:xfrm>
          <a:prstGeom prst="rect">
            <a:avLst/>
          </a:prstGeom>
          <a:noFill/>
          <a:ln>
            <a:noFill/>
          </a:ln>
        </p:spPr>
        <p:txBody>
          <a:bodyPr anchorCtr="0" anchor="t" bIns="91400" lIns="182825" spcFirstLastPara="1" rIns="182825" wrap="square" tIns="91400">
            <a:spAutoFit/>
          </a:bodyPr>
          <a:lstStyle/>
          <a:p>
            <a:pPr indent="0" lvl="0" marL="0" marR="0" rtl="0" algn="ctr">
              <a:lnSpc>
                <a:spcPct val="100000"/>
              </a:lnSpc>
              <a:spcBef>
                <a:spcPts val="0"/>
              </a:spcBef>
              <a:spcAft>
                <a:spcPts val="0"/>
              </a:spcAft>
              <a:buClr>
                <a:srgbClr val="000000"/>
              </a:buClr>
              <a:buSzPts val="1500"/>
              <a:buFont typeface="Arial"/>
              <a:buNone/>
            </a:pPr>
            <a:fld id="{00000000-1234-1234-1234-123412341234}" type="slidenum">
              <a:rPr b="1" i="0" lang="en-US" sz="1500" u="none" cap="none" strike="noStrike">
                <a:solidFill>
                  <a:schemeClr val="lt1"/>
                </a:solidFill>
                <a:latin typeface="Lato"/>
                <a:ea typeface="Lato"/>
                <a:cs typeface="Lato"/>
                <a:sym typeface="Lato"/>
              </a:rPr>
              <a:t>‹#›</a:t>
            </a:fld>
            <a:endParaRPr b="1" i="0" sz="1500" u="none" cap="none" strike="noStrike">
              <a:solidFill>
                <a:schemeClr val="lt1"/>
              </a:solidFill>
              <a:latin typeface="Lato"/>
              <a:ea typeface="Lato"/>
              <a:cs typeface="Lato"/>
              <a:sym typeface="Lato"/>
            </a:endParaRPr>
          </a:p>
        </p:txBody>
      </p:sp>
      <p:cxnSp>
        <p:nvCxnSpPr>
          <p:cNvPr id="227" name="Google Shape;227;p32"/>
          <p:cNvCxnSpPr/>
          <p:nvPr/>
        </p:nvCxnSpPr>
        <p:spPr>
          <a:xfrm rot="10800000">
            <a:off x="898711" y="759061"/>
            <a:ext cx="1368152" cy="0"/>
          </a:xfrm>
          <a:prstGeom prst="straightConnector1">
            <a:avLst/>
          </a:prstGeom>
          <a:noFill/>
          <a:ln cap="flat" cmpd="sng" w="38100">
            <a:solidFill>
              <a:srgbClr val="F2A40D"/>
            </a:solidFill>
            <a:prstDash val="solid"/>
            <a:round/>
            <a:headEnd len="sm" w="sm" type="none"/>
            <a:tailEnd len="sm" w="sm" type="none"/>
          </a:ln>
        </p:spPr>
      </p:cxnSp>
      <p:sp>
        <p:nvSpPr>
          <p:cNvPr id="228" name="Google Shape;228;p32"/>
          <p:cNvSpPr txBox="1"/>
          <p:nvPr/>
        </p:nvSpPr>
        <p:spPr>
          <a:xfrm>
            <a:off x="249968" y="939727"/>
            <a:ext cx="8284779" cy="304694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chemeClr val="dk1"/>
                </a:solidFill>
                <a:latin typeface="Calibri"/>
                <a:ea typeface="Calibri"/>
                <a:cs typeface="Calibri"/>
                <a:sym typeface="Calibri"/>
              </a:rPr>
              <a:t>The appendChild() method appends a node as the last child of a node.</a:t>
            </a:r>
            <a:endParaRPr/>
          </a:p>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chemeClr val="dk1"/>
                </a:solidFill>
                <a:latin typeface="Calibri"/>
                <a:ea typeface="Calibri"/>
                <a:cs typeface="Calibri"/>
                <a:sym typeface="Calibri"/>
              </a:rPr>
              <a:t>This method is also used to move an element from one element to another.</a:t>
            </a:r>
            <a:endParaRPr b="0" i="0" sz="16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chemeClr val="dk1"/>
                </a:solidFill>
                <a:latin typeface="Calibri"/>
                <a:ea typeface="Calibri"/>
                <a:cs typeface="Calibri"/>
                <a:sym typeface="Calibri"/>
              </a:rPr>
              <a:t>Syntax used - </a:t>
            </a:r>
            <a:r>
              <a:rPr b="0" i="1" lang="en-US" sz="1600" u="none" cap="none" strike="noStrike">
                <a:solidFill>
                  <a:schemeClr val="dk1"/>
                </a:solidFill>
                <a:latin typeface="Calibri"/>
                <a:ea typeface="Calibri"/>
                <a:cs typeface="Calibri"/>
                <a:sym typeface="Calibri"/>
              </a:rPr>
              <a:t>node.appendChild(node)</a:t>
            </a:r>
            <a:endParaRPr/>
          </a:p>
          <a:p>
            <a:pPr indent="-184150" lvl="0" marL="28575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184150" lvl="0" marL="28575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184150" lvl="0" marL="28575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184150" lvl="0" marL="28575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184150" lvl="0" marL="28575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p:txBody>
      </p:sp>
      <p:sp>
        <p:nvSpPr>
          <p:cNvPr id="229" name="Google Shape;229;p32"/>
          <p:cNvSpPr txBox="1"/>
          <p:nvPr/>
        </p:nvSpPr>
        <p:spPr>
          <a:xfrm>
            <a:off x="82664" y="4802225"/>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1F497D"/>
                </a:solidFill>
                <a:latin typeface="Arial"/>
                <a:ea typeface="Arial"/>
                <a:cs typeface="Arial"/>
                <a:sym typeface="Arial"/>
              </a:rPr>
              <a:t>© Copyright 2021, ZaranTech LLC. All rights reserved.</a:t>
            </a:r>
            <a:endParaRPr b="1" i="0" sz="1000" u="none" cap="none" strike="noStrike">
              <a:solidFill>
                <a:srgbClr val="1F497D"/>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txBox="1"/>
          <p:nvPr/>
        </p:nvSpPr>
        <p:spPr>
          <a:xfrm>
            <a:off x="652038" y="369297"/>
            <a:ext cx="319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235" name="Google Shape;235;p33"/>
          <p:cNvSpPr txBox="1"/>
          <p:nvPr/>
        </p:nvSpPr>
        <p:spPr>
          <a:xfrm>
            <a:off x="790595" y="182997"/>
            <a:ext cx="7744152"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2600"/>
              <a:buFont typeface="Arial"/>
              <a:buNone/>
            </a:pPr>
            <a:r>
              <a:rPr b="0" i="0" lang="en-US" sz="2600" u="none" cap="none" strike="noStrike">
                <a:solidFill>
                  <a:schemeClr val="dk2"/>
                </a:solidFill>
                <a:latin typeface="Arial"/>
                <a:ea typeface="Arial"/>
                <a:cs typeface="Arial"/>
                <a:sym typeface="Arial"/>
              </a:rPr>
              <a:t>Deleting HTML Elements</a:t>
            </a:r>
            <a:endParaRPr b="0" i="0" sz="1400" u="none" cap="none" strike="noStrike">
              <a:solidFill>
                <a:srgbClr val="000000"/>
              </a:solidFill>
              <a:latin typeface="Arial"/>
              <a:ea typeface="Arial"/>
              <a:cs typeface="Arial"/>
              <a:sym typeface="Arial"/>
            </a:endParaRPr>
          </a:p>
        </p:txBody>
      </p:sp>
      <p:pic>
        <p:nvPicPr>
          <p:cNvPr id="236" name="Google Shape;236;p33"/>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237" name="Google Shape;237;p33"/>
          <p:cNvSpPr txBox="1"/>
          <p:nvPr/>
        </p:nvSpPr>
        <p:spPr>
          <a:xfrm>
            <a:off x="8336598" y="4432900"/>
            <a:ext cx="633900" cy="415500"/>
          </a:xfrm>
          <a:prstGeom prst="rect">
            <a:avLst/>
          </a:prstGeom>
          <a:noFill/>
          <a:ln>
            <a:noFill/>
          </a:ln>
        </p:spPr>
        <p:txBody>
          <a:bodyPr anchorCtr="0" anchor="t" bIns="91400" lIns="182825" spcFirstLastPara="1" rIns="182825" wrap="square" tIns="91400">
            <a:spAutoFit/>
          </a:bodyPr>
          <a:lstStyle/>
          <a:p>
            <a:pPr indent="0" lvl="0" marL="0" marR="0" rtl="0" algn="ctr">
              <a:lnSpc>
                <a:spcPct val="100000"/>
              </a:lnSpc>
              <a:spcBef>
                <a:spcPts val="0"/>
              </a:spcBef>
              <a:spcAft>
                <a:spcPts val="0"/>
              </a:spcAft>
              <a:buClr>
                <a:srgbClr val="000000"/>
              </a:buClr>
              <a:buSzPts val="1500"/>
              <a:buFont typeface="Arial"/>
              <a:buNone/>
            </a:pPr>
            <a:fld id="{00000000-1234-1234-1234-123412341234}" type="slidenum">
              <a:rPr b="1" i="0" lang="en-US" sz="1500" u="none" cap="none" strike="noStrike">
                <a:solidFill>
                  <a:schemeClr val="lt1"/>
                </a:solidFill>
                <a:latin typeface="Lato"/>
                <a:ea typeface="Lato"/>
                <a:cs typeface="Lato"/>
                <a:sym typeface="Lato"/>
              </a:rPr>
              <a:t>‹#›</a:t>
            </a:fld>
            <a:endParaRPr b="1" i="0" sz="1500" u="none" cap="none" strike="noStrike">
              <a:solidFill>
                <a:schemeClr val="lt1"/>
              </a:solidFill>
              <a:latin typeface="Lato"/>
              <a:ea typeface="Lato"/>
              <a:cs typeface="Lato"/>
              <a:sym typeface="Lato"/>
            </a:endParaRPr>
          </a:p>
        </p:txBody>
      </p:sp>
      <p:cxnSp>
        <p:nvCxnSpPr>
          <p:cNvPr id="238" name="Google Shape;238;p33"/>
          <p:cNvCxnSpPr/>
          <p:nvPr/>
        </p:nvCxnSpPr>
        <p:spPr>
          <a:xfrm rot="10800000">
            <a:off x="898711" y="759061"/>
            <a:ext cx="1368152" cy="0"/>
          </a:xfrm>
          <a:prstGeom prst="straightConnector1">
            <a:avLst/>
          </a:prstGeom>
          <a:noFill/>
          <a:ln cap="flat" cmpd="sng" w="38100">
            <a:solidFill>
              <a:srgbClr val="F2A40D"/>
            </a:solidFill>
            <a:prstDash val="solid"/>
            <a:round/>
            <a:headEnd len="sm" w="sm" type="none"/>
            <a:tailEnd len="sm" w="sm" type="none"/>
          </a:ln>
        </p:spPr>
      </p:cxnSp>
      <p:sp>
        <p:nvSpPr>
          <p:cNvPr id="239" name="Google Shape;239;p33"/>
          <p:cNvSpPr txBox="1"/>
          <p:nvPr/>
        </p:nvSpPr>
        <p:spPr>
          <a:xfrm>
            <a:off x="249968" y="939727"/>
            <a:ext cx="8284779" cy="452427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chemeClr val="dk1"/>
                </a:solidFill>
                <a:latin typeface="Calibri"/>
                <a:ea typeface="Calibri"/>
                <a:cs typeface="Calibri"/>
                <a:sym typeface="Calibri"/>
              </a:rPr>
              <a:t>Select the HTML element which need to remove.</a:t>
            </a:r>
            <a:endParaRPr/>
          </a:p>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chemeClr val="dk1"/>
                </a:solidFill>
                <a:latin typeface="Calibri"/>
                <a:ea typeface="Calibri"/>
                <a:cs typeface="Calibri"/>
                <a:sym typeface="Calibri"/>
              </a:rPr>
              <a:t>Use JavaScript remove() and removeChild() method to remove the element from the HTML document.</a:t>
            </a:r>
            <a:endParaRPr/>
          </a:p>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chemeClr val="dk1"/>
                </a:solidFill>
                <a:latin typeface="Calibri"/>
                <a:ea typeface="Calibri"/>
                <a:cs typeface="Calibri"/>
                <a:sym typeface="Calibri"/>
              </a:rPr>
              <a:t>The remove() method deletes the specified element from the HTML.</a:t>
            </a:r>
            <a:endParaRPr/>
          </a:p>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chemeClr val="dk1"/>
                </a:solidFill>
                <a:latin typeface="Calibri"/>
                <a:ea typeface="Calibri"/>
                <a:cs typeface="Calibri"/>
                <a:sym typeface="Calibri"/>
              </a:rPr>
              <a:t>Syntax - </a:t>
            </a:r>
            <a:r>
              <a:rPr b="0" i="1" lang="en-US" sz="1600" u="none" cap="none" strike="noStrike">
                <a:solidFill>
                  <a:schemeClr val="dk1"/>
                </a:solidFill>
                <a:latin typeface="Calibri"/>
                <a:ea typeface="Calibri"/>
                <a:cs typeface="Calibri"/>
                <a:sym typeface="Calibri"/>
              </a:rPr>
              <a:t>node.remove()</a:t>
            </a:r>
            <a:endParaRPr/>
          </a:p>
          <a:p>
            <a:pPr indent="-184150" lvl="0" marL="28575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184150" lvl="0" marL="28575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184150" lvl="0" marL="28575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184150" lvl="0" marL="28575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184150" lvl="0" marL="28575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184150" lvl="0" marL="28575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184150" lvl="0" marL="28575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p:txBody>
      </p:sp>
      <p:sp>
        <p:nvSpPr>
          <p:cNvPr id="240" name="Google Shape;240;p33"/>
          <p:cNvSpPr txBox="1"/>
          <p:nvPr/>
        </p:nvSpPr>
        <p:spPr>
          <a:xfrm>
            <a:off x="82664" y="4802225"/>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1F497D"/>
                </a:solidFill>
                <a:latin typeface="Arial"/>
                <a:ea typeface="Arial"/>
                <a:cs typeface="Arial"/>
                <a:sym typeface="Arial"/>
              </a:rPr>
              <a:t>© Copyright 2021, ZaranTech LLC. All rights reserved.</a:t>
            </a:r>
            <a:endParaRPr b="1" i="0" sz="1000" u="none" cap="none" strike="noStrike">
              <a:solidFill>
                <a:srgbClr val="1F497D"/>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4"/>
          <p:cNvSpPr txBox="1"/>
          <p:nvPr/>
        </p:nvSpPr>
        <p:spPr>
          <a:xfrm>
            <a:off x="652038" y="369297"/>
            <a:ext cx="319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246" name="Google Shape;246;p34"/>
          <p:cNvSpPr txBox="1"/>
          <p:nvPr/>
        </p:nvSpPr>
        <p:spPr>
          <a:xfrm>
            <a:off x="790595" y="182997"/>
            <a:ext cx="7744152"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2600"/>
              <a:buFont typeface="Arial"/>
              <a:buNone/>
            </a:pPr>
            <a:r>
              <a:rPr b="0" i="0" lang="en-US" sz="2600" u="none" cap="none" strike="noStrike">
                <a:solidFill>
                  <a:schemeClr val="dk2"/>
                </a:solidFill>
                <a:latin typeface="Arial"/>
                <a:ea typeface="Arial"/>
                <a:cs typeface="Arial"/>
                <a:sym typeface="Arial"/>
              </a:rPr>
              <a:t>Regular Expressions</a:t>
            </a:r>
            <a:endParaRPr b="0" i="0" sz="1400" u="none" cap="none" strike="noStrike">
              <a:solidFill>
                <a:srgbClr val="000000"/>
              </a:solidFill>
              <a:latin typeface="Arial"/>
              <a:ea typeface="Arial"/>
              <a:cs typeface="Arial"/>
              <a:sym typeface="Arial"/>
            </a:endParaRPr>
          </a:p>
        </p:txBody>
      </p:sp>
      <p:pic>
        <p:nvPicPr>
          <p:cNvPr id="247" name="Google Shape;247;p34"/>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248" name="Google Shape;248;p34"/>
          <p:cNvSpPr txBox="1"/>
          <p:nvPr/>
        </p:nvSpPr>
        <p:spPr>
          <a:xfrm>
            <a:off x="8336598" y="4432900"/>
            <a:ext cx="633900" cy="415500"/>
          </a:xfrm>
          <a:prstGeom prst="rect">
            <a:avLst/>
          </a:prstGeom>
          <a:noFill/>
          <a:ln>
            <a:noFill/>
          </a:ln>
        </p:spPr>
        <p:txBody>
          <a:bodyPr anchorCtr="0" anchor="t" bIns="91400" lIns="182825" spcFirstLastPara="1" rIns="182825" wrap="square" tIns="91400">
            <a:spAutoFit/>
          </a:bodyPr>
          <a:lstStyle/>
          <a:p>
            <a:pPr indent="0" lvl="0" marL="0" marR="0" rtl="0" algn="ctr">
              <a:lnSpc>
                <a:spcPct val="100000"/>
              </a:lnSpc>
              <a:spcBef>
                <a:spcPts val="0"/>
              </a:spcBef>
              <a:spcAft>
                <a:spcPts val="0"/>
              </a:spcAft>
              <a:buClr>
                <a:srgbClr val="000000"/>
              </a:buClr>
              <a:buSzPts val="1500"/>
              <a:buFont typeface="Arial"/>
              <a:buNone/>
            </a:pPr>
            <a:fld id="{00000000-1234-1234-1234-123412341234}" type="slidenum">
              <a:rPr b="1" i="0" lang="en-US" sz="1500" u="none" cap="none" strike="noStrike">
                <a:solidFill>
                  <a:schemeClr val="lt1"/>
                </a:solidFill>
                <a:latin typeface="Lato"/>
                <a:ea typeface="Lato"/>
                <a:cs typeface="Lato"/>
                <a:sym typeface="Lato"/>
              </a:rPr>
              <a:t>‹#›</a:t>
            </a:fld>
            <a:endParaRPr b="1" i="0" sz="1500" u="none" cap="none" strike="noStrike">
              <a:solidFill>
                <a:schemeClr val="lt1"/>
              </a:solidFill>
              <a:latin typeface="Lato"/>
              <a:ea typeface="Lato"/>
              <a:cs typeface="Lato"/>
              <a:sym typeface="Lato"/>
            </a:endParaRPr>
          </a:p>
        </p:txBody>
      </p:sp>
      <p:cxnSp>
        <p:nvCxnSpPr>
          <p:cNvPr id="249" name="Google Shape;249;p34"/>
          <p:cNvCxnSpPr/>
          <p:nvPr/>
        </p:nvCxnSpPr>
        <p:spPr>
          <a:xfrm rot="10800000">
            <a:off x="898711" y="759061"/>
            <a:ext cx="1368152" cy="0"/>
          </a:xfrm>
          <a:prstGeom prst="straightConnector1">
            <a:avLst/>
          </a:prstGeom>
          <a:noFill/>
          <a:ln cap="flat" cmpd="sng" w="38100">
            <a:solidFill>
              <a:srgbClr val="F2A40D"/>
            </a:solidFill>
            <a:prstDash val="solid"/>
            <a:round/>
            <a:headEnd len="sm" w="sm" type="none"/>
            <a:tailEnd len="sm" w="sm" type="none"/>
          </a:ln>
        </p:spPr>
      </p:cxnSp>
      <p:sp>
        <p:nvSpPr>
          <p:cNvPr id="250" name="Google Shape;250;p34"/>
          <p:cNvSpPr txBox="1"/>
          <p:nvPr/>
        </p:nvSpPr>
        <p:spPr>
          <a:xfrm>
            <a:off x="249968" y="939727"/>
            <a:ext cx="8284779" cy="415494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chemeClr val="dk1"/>
                </a:solidFill>
                <a:latin typeface="Calibri"/>
                <a:ea typeface="Calibri"/>
                <a:cs typeface="Calibri"/>
                <a:sym typeface="Calibri"/>
              </a:rPr>
              <a:t>An object that describes a pattern of characters  is referred to as regular expression.</a:t>
            </a:r>
            <a:endParaRPr/>
          </a:p>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chemeClr val="dk1"/>
                </a:solidFill>
                <a:latin typeface="Calibri"/>
                <a:ea typeface="Calibri"/>
                <a:cs typeface="Calibri"/>
                <a:sym typeface="Calibri"/>
              </a:rPr>
              <a:t>Regular expressions are used to perform pattern-matching and "search-and-replace" functions on text.</a:t>
            </a:r>
            <a:endParaRPr/>
          </a:p>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chemeClr val="dk1"/>
                </a:solidFill>
                <a:latin typeface="Calibri"/>
                <a:ea typeface="Calibri"/>
                <a:cs typeface="Calibri"/>
                <a:sym typeface="Calibri"/>
              </a:rPr>
              <a:t>Syntax - </a:t>
            </a:r>
            <a:r>
              <a:rPr b="0" i="1" lang="en-US" sz="1600" u="none" cap="none" strike="noStrike">
                <a:solidFill>
                  <a:schemeClr val="dk1"/>
                </a:solidFill>
                <a:latin typeface="Calibri"/>
                <a:ea typeface="Calibri"/>
                <a:cs typeface="Calibri"/>
                <a:sym typeface="Calibri"/>
              </a:rPr>
              <a:t>/pattern/modifiers;</a:t>
            </a:r>
            <a:endParaRPr/>
          </a:p>
          <a:p>
            <a:pPr indent="-184150" lvl="0" marL="28575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184150" lvl="0" marL="28575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184150" lvl="0" marL="28575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184150" lvl="0" marL="28575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184150" lvl="0" marL="28575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184150" lvl="0" marL="28575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184150" lvl="0" marL="28575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p:txBody>
      </p:sp>
      <p:sp>
        <p:nvSpPr>
          <p:cNvPr id="251" name="Google Shape;251;p34"/>
          <p:cNvSpPr txBox="1"/>
          <p:nvPr/>
        </p:nvSpPr>
        <p:spPr>
          <a:xfrm>
            <a:off x="82664" y="4802225"/>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1F497D"/>
                </a:solidFill>
                <a:latin typeface="Arial"/>
                <a:ea typeface="Arial"/>
                <a:cs typeface="Arial"/>
                <a:sym typeface="Arial"/>
              </a:rPr>
              <a:t>© Copyright 2021, ZaranTech LLC. All rights reserved.</a:t>
            </a:r>
            <a:endParaRPr b="1" i="0" sz="1000" u="none" cap="none" strike="noStrike">
              <a:solidFill>
                <a:srgbClr val="1F497D"/>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ection Break Slide Master">
  <a:themeElements>
    <a:clrScheme name="ALLPPT-COLOR-A19">
      <a:dk1>
        <a:srgbClr val="000000"/>
      </a:dk1>
      <a:lt1>
        <a:srgbClr val="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ver and End Slide Master">
  <a:themeElements>
    <a:clrScheme name="ALLPPT-COLOR-A19">
      <a:dk1>
        <a:srgbClr val="000000"/>
      </a:dk1>
      <a:lt1>
        <a:srgbClr val="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ntents Slide Master">
  <a:themeElements>
    <a:clrScheme name="ALLPPT-COLOR-A19">
      <a:dk1>
        <a:srgbClr val="000000"/>
      </a:dk1>
      <a:lt1>
        <a:srgbClr val="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