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1" name="Google Shape;31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6" name="Google Shape;36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7" name="Google Shape;37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8" name="Google Shape;38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Google Shape;45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6" name="Google Shape;46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7" name="Google Shape;57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JQuery</a:t>
            </a:r>
            <a:endParaRPr b="1" sz="2600"/>
          </a:p>
        </p:txBody>
      </p:sp>
      <p:pic>
        <p:nvPicPr>
          <p:cNvPr descr="D:\Saji\ZaranTech Logo\ZaranTech-White-Logo.png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3758638" y="3320633"/>
            <a:ext cx="30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www.zarantech.com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469088" y="3361204"/>
            <a:ext cx="276792" cy="267206"/>
          </a:xfrm>
          <a:custGeom>
            <a:rect b="b" l="l" r="r" t="t"/>
            <a:pathLst>
              <a:path extrusionOk="0" h="634" w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10943" y="4834503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Adding JQuery to Webpages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4" name="Google Shape;264;p3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5"/>
          <p:cNvSpPr txBox="1"/>
          <p:nvPr/>
        </p:nvSpPr>
        <p:spPr>
          <a:xfrm>
            <a:off x="249968" y="939727"/>
            <a:ext cx="450333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jQuery library from jQuery.com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jQuery from a CDN, like Google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267" name="Google Shape;26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36"/>
          <p:cNvSpPr txBox="1"/>
          <p:nvPr/>
        </p:nvSpPr>
        <p:spPr>
          <a:xfrm>
            <a:off x="249968" y="939727"/>
            <a:ext cx="8436832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jQuery syntax is tailor-made for selecting HTML elements and performing some action on the element(s).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syntax is: $(selector).action()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$ sign to define/access jQuery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(selector) to "query (or find)" HTML elements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jQuery action() to be performed on the element(s)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Syntax -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3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37"/>
          <p:cNvSpPr txBox="1"/>
          <p:nvPr/>
        </p:nvSpPr>
        <p:spPr>
          <a:xfrm>
            <a:off x="249968" y="939727"/>
            <a:ext cx="843683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$(this).hide() - hides the current element.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$("p").hide() - hides all &lt;p&gt; elements.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$(".test").hide() - hides all elements with class="test".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$("#test").hide() - hides the element with id="test".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-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38"/>
          <p:cNvSpPr txBox="1"/>
          <p:nvPr/>
        </p:nvSpPr>
        <p:spPr>
          <a:xfrm>
            <a:off x="249968" y="939727"/>
            <a:ext cx="843683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represents the precise moment when something happens. For example:</a:t>
            </a:r>
            <a:endParaRPr/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a mouse over an element</a:t>
            </a:r>
            <a:endParaRPr/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Selecting a radio button</a:t>
            </a:r>
            <a:endParaRPr/>
          </a:p>
          <a:p>
            <a:pPr indent="-285750" lvl="6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an element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– Common DOM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9" name="Google Shape;309;p3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038" y="1236668"/>
            <a:ext cx="7798201" cy="2228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– Syntax for Event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0" name="Google Shape;320;p4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4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87" y="1141756"/>
            <a:ext cx="7982360" cy="29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JQuery – Commonly Used JQuery Event Methods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4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249968" y="939727"/>
            <a:ext cx="8436832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$(document).ready()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click() &amp; dblclick()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mouseenter()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mouseleave()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mousedown()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mouseup()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Blur()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On()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40" name="Google Shape;340;p42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69" name="Google Shape;169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80" name="Google Shape;180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JQuery Overview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Why JQuery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jQuery CDN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jQuery Syntax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jQuery Selectors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Events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DOM Manipulation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Before 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" name="Google Shape;194;p29"/>
          <p:cNvSpPr txBox="1"/>
          <p:nvPr/>
        </p:nvSpPr>
        <p:spPr>
          <a:xfrm>
            <a:off x="249968" y="939727"/>
            <a:ext cx="4503335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you start studying jQuery, you should have a basic knowledge of: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JQuery?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3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jQuery? | How It Works | Scope &amp;amp; Skills | Career And Advantages" id="207" name="Google Shape;207;p30"/>
          <p:cNvPicPr preferRelativeResize="0"/>
          <p:nvPr/>
        </p:nvPicPr>
        <p:blipFill rotWithShape="1">
          <a:blip r:embed="rId4">
            <a:alphaModFix/>
          </a:blip>
          <a:srcRect b="6178" l="0" r="0" t="0"/>
          <a:stretch/>
        </p:blipFill>
        <p:spPr>
          <a:xfrm>
            <a:off x="1046327" y="1224302"/>
            <a:ext cx="6820666" cy="328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JQuery?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3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31"/>
          <p:cNvSpPr txBox="1"/>
          <p:nvPr/>
        </p:nvSpPr>
        <p:spPr>
          <a:xfrm>
            <a:off x="249968" y="939727"/>
            <a:ext cx="4503335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is a lightweight, "write less, do more", JavaScript library.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jQuery is to make it much easier to use JavaScript on your website.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takes a lot of common tasks that require many lines of JavaScript code to accomplish, and wraps them into methods that you can call with a single line of code.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219" name="Google Shape;2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JQuery?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3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2"/>
          <p:cNvSpPr txBox="1"/>
          <p:nvPr/>
        </p:nvSpPr>
        <p:spPr>
          <a:xfrm>
            <a:off x="249968" y="939727"/>
            <a:ext cx="4503335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Library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HTML/DOM manipulation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manipulation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event methods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 and animations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231" name="Google Shape;2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JQuery?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3"/>
          <p:cNvSpPr txBox="1"/>
          <p:nvPr/>
        </p:nvSpPr>
        <p:spPr>
          <a:xfrm>
            <a:off x="249968" y="939727"/>
            <a:ext cx="4503335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lots of other JavaScript libraries out there, but jQuery is probably the most popular, and also the most extendable.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biggest companies on the Web use jQuery, such as: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243" name="Google Shape;24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Will JQuery works in all Browsers?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 txBox="1"/>
          <p:nvPr/>
        </p:nvSpPr>
        <p:spPr>
          <a:xfrm>
            <a:off x="8336598" y="4432900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34"/>
          <p:cNvSpPr txBox="1"/>
          <p:nvPr/>
        </p:nvSpPr>
        <p:spPr>
          <a:xfrm>
            <a:off x="249968" y="939727"/>
            <a:ext cx="4503335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team knows all about cross-browser issues, and they have written this knowledge into the jQuery library.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will run exactly the same in all major browsers.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nsparent Css3 Logo Png - Jquery Logo Png, Png Download , Transparent Png  Image - PNGitem" id="255" name="Google Shape;25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5527" y="1120503"/>
            <a:ext cx="2641619" cy="27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