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8" r:id="rId4"/>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4.xml"/><Relationship Id="rId22" Type="http://schemas.openxmlformats.org/officeDocument/2006/relationships/font" Target="fonts/Lato-boldItalic.fntdata"/><Relationship Id="rId10" Type="http://schemas.openxmlformats.org/officeDocument/2006/relationships/slide" Target="slides/slide3.xml"/><Relationship Id="rId21"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Lato-regular.fntdata"/><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3" name="Google Shape;13;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74" name="Shape 74"/>
        <p:cNvGrpSpPr/>
        <p:nvPr/>
      </p:nvGrpSpPr>
      <p:grpSpPr>
        <a:xfrm>
          <a:off x="0" y="0"/>
          <a:ext cx="0" cy="0"/>
          <a:chOff x="0" y="0"/>
          <a:chExt cx="0" cy="0"/>
        </a:xfrm>
      </p:grpSpPr>
      <p:sp>
        <p:nvSpPr>
          <p:cNvPr id="75" name="Google Shape;75;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6" name="Google Shape;76;p12"/>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77" name="Shape 77"/>
        <p:cNvGrpSpPr/>
        <p:nvPr/>
      </p:nvGrpSpPr>
      <p:grpSpPr>
        <a:xfrm>
          <a:off x="0" y="0"/>
          <a:ext cx="0" cy="0"/>
          <a:chOff x="0" y="0"/>
          <a:chExt cx="0" cy="0"/>
        </a:xfrm>
      </p:grpSpPr>
      <p:sp>
        <p:nvSpPr>
          <p:cNvPr id="78" name="Google Shape;78;p13"/>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0" name="Google Shape;80;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13"/>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13"/>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3" name="Google Shape;83;p13"/>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4" name="Google Shape;84;p13"/>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5" name="Google Shape;85;p13"/>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13"/>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3"/>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3"/>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89" name="Shape 89"/>
        <p:cNvGrpSpPr/>
        <p:nvPr/>
      </p:nvGrpSpPr>
      <p:grpSpPr>
        <a:xfrm>
          <a:off x="0" y="0"/>
          <a:ext cx="0" cy="0"/>
          <a:chOff x="0" y="0"/>
          <a:chExt cx="0" cy="0"/>
        </a:xfrm>
      </p:grpSpPr>
      <p:sp>
        <p:nvSpPr>
          <p:cNvPr id="90" name="Google Shape;90;p14"/>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2" name="Google Shape;92;p1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93" name="Google Shape;93;p14"/>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94" name="Google Shape;94;p14"/>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5" name="Google Shape;95;p14"/>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96" name="Shape 96"/>
        <p:cNvGrpSpPr/>
        <p:nvPr/>
      </p:nvGrpSpPr>
      <p:grpSpPr>
        <a:xfrm>
          <a:off x="0" y="0"/>
          <a:ext cx="0" cy="0"/>
          <a:chOff x="0" y="0"/>
          <a:chExt cx="0" cy="0"/>
        </a:xfrm>
      </p:grpSpPr>
      <p:sp>
        <p:nvSpPr>
          <p:cNvPr id="97" name="Google Shape;97;p15"/>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15"/>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9" name="Google Shape;99;p15"/>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100" name="Google Shape;100;p15"/>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101" name="Google Shape;101;p15"/>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2" name="Google Shape;102;p15"/>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03" name="Shape 103"/>
        <p:cNvGrpSpPr/>
        <p:nvPr/>
      </p:nvGrpSpPr>
      <p:grpSpPr>
        <a:xfrm>
          <a:off x="0" y="0"/>
          <a:ext cx="0" cy="0"/>
          <a:chOff x="0" y="0"/>
          <a:chExt cx="0" cy="0"/>
        </a:xfrm>
      </p:grpSpPr>
      <p:sp>
        <p:nvSpPr>
          <p:cNvPr id="104" name="Google Shape;104;p16"/>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5" name="Google Shape;105;p16"/>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6"/>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107" name="Shape 107"/>
        <p:cNvGrpSpPr/>
        <p:nvPr/>
      </p:nvGrpSpPr>
      <p:grpSpPr>
        <a:xfrm>
          <a:off x="0" y="0"/>
          <a:ext cx="0" cy="0"/>
          <a:chOff x="0" y="0"/>
          <a:chExt cx="0" cy="0"/>
        </a:xfrm>
      </p:grpSpPr>
      <p:sp>
        <p:nvSpPr>
          <p:cNvPr id="108" name="Google Shape;108;p17"/>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109" name="Shape 109"/>
        <p:cNvGrpSpPr/>
        <p:nvPr/>
      </p:nvGrpSpPr>
      <p:grpSpPr>
        <a:xfrm>
          <a:off x="0" y="0"/>
          <a:ext cx="0" cy="0"/>
          <a:chOff x="0" y="0"/>
          <a:chExt cx="0" cy="0"/>
        </a:xfrm>
      </p:grpSpPr>
      <p:sp>
        <p:nvSpPr>
          <p:cNvPr id="110" name="Google Shape;110;p18"/>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1" name="Google Shape;111;p18"/>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2" name="Google Shape;112;p18"/>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3" name="Google Shape;113;p18"/>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14" name="Shape 114"/>
        <p:cNvGrpSpPr/>
        <p:nvPr/>
      </p:nvGrpSpPr>
      <p:grpSpPr>
        <a:xfrm>
          <a:off x="0" y="0"/>
          <a:ext cx="0" cy="0"/>
          <a:chOff x="0" y="0"/>
          <a:chExt cx="0" cy="0"/>
        </a:xfrm>
      </p:grpSpPr>
      <p:sp>
        <p:nvSpPr>
          <p:cNvPr id="115" name="Google Shape;115;p19"/>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19"/>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7" name="Google Shape;117;p19"/>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8" name="Google Shape;118;p19"/>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119" name="Shape 119"/>
        <p:cNvGrpSpPr/>
        <p:nvPr/>
      </p:nvGrpSpPr>
      <p:grpSpPr>
        <a:xfrm>
          <a:off x="0" y="0"/>
          <a:ext cx="0" cy="0"/>
          <a:chOff x="0" y="0"/>
          <a:chExt cx="0" cy="0"/>
        </a:xfrm>
      </p:grpSpPr>
      <p:sp>
        <p:nvSpPr>
          <p:cNvPr id="120" name="Google Shape;120;p20"/>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1" name="Google Shape;121;p20"/>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0"/>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3" name="Google Shape;123;p20"/>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24" name="Shape 124"/>
        <p:cNvGrpSpPr/>
        <p:nvPr/>
      </p:nvGrpSpPr>
      <p:grpSpPr>
        <a:xfrm>
          <a:off x="0" y="0"/>
          <a:ext cx="0" cy="0"/>
          <a:chOff x="0" y="0"/>
          <a:chExt cx="0" cy="0"/>
        </a:xfrm>
      </p:grpSpPr>
      <p:sp>
        <p:nvSpPr>
          <p:cNvPr id="125" name="Google Shape;125;p21"/>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6" name="Google Shape;126;p21"/>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7" name="Google Shape;127;p2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1"/>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0" name="Google Shape;130;p21"/>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1" name="Google Shape;131;p21"/>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2" name="Google Shape;132;p21"/>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3" name="Google Shape;133;p21"/>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4" name="Shape 14"/>
        <p:cNvGrpSpPr/>
        <p:nvPr/>
      </p:nvGrpSpPr>
      <p:grpSpPr>
        <a:xfrm>
          <a:off x="0" y="0"/>
          <a:ext cx="0" cy="0"/>
          <a:chOff x="0" y="0"/>
          <a:chExt cx="0" cy="0"/>
        </a:xfrm>
      </p:grpSpPr>
      <p:sp>
        <p:nvSpPr>
          <p:cNvPr id="15" name="Google Shape;15;p3"/>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p:nvPr/>
        </p:nvSpPr>
        <p:spPr>
          <a:xfrm>
            <a:off x="3311860" y="737642"/>
            <a:ext cx="2520280" cy="25202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3"/>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134" name="Shape 134"/>
        <p:cNvGrpSpPr/>
        <p:nvPr/>
      </p:nvGrpSpPr>
      <p:grpSpPr>
        <a:xfrm>
          <a:off x="0" y="0"/>
          <a:ext cx="0" cy="0"/>
          <a:chOff x="0" y="0"/>
          <a:chExt cx="0" cy="0"/>
        </a:xfrm>
      </p:grpSpPr>
      <p:sp>
        <p:nvSpPr>
          <p:cNvPr id="135" name="Google Shape;135;p2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36" name="Shape 136"/>
        <p:cNvGrpSpPr/>
        <p:nvPr/>
      </p:nvGrpSpPr>
      <p:grpSpPr>
        <a:xfrm>
          <a:off x="0" y="0"/>
          <a:ext cx="0" cy="0"/>
          <a:chOff x="0" y="0"/>
          <a:chExt cx="0" cy="0"/>
        </a:xfrm>
      </p:grpSpPr>
      <p:sp>
        <p:nvSpPr>
          <p:cNvPr id="137" name="Google Shape;137;p2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8" name="Google Shape;138;p23"/>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3"/>
          <p:cNvSpPr/>
          <p:nvPr/>
        </p:nvSpPr>
        <p:spPr>
          <a:xfrm>
            <a:off x="531932" y="1347500"/>
            <a:ext cx="108520" cy="3240473"/>
          </a:xfrm>
          <a:prstGeom prst="roundRect">
            <a:avLst>
              <a:gd fmla="val 50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23"/>
          <p:cNvSpPr/>
          <p:nvPr/>
        </p:nvSpPr>
        <p:spPr>
          <a:xfrm rot="5400000">
            <a:off x="2592642" y="1238201"/>
            <a:ext cx="502331" cy="502331"/>
          </a:xfrm>
          <a:prstGeom prst="halfFrame">
            <a:avLst>
              <a:gd fmla="val 23728" name="adj1"/>
              <a:gd fmla="val 24642" name="adj2"/>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143" name="Shape 143"/>
        <p:cNvGrpSpPr/>
        <p:nvPr/>
      </p:nvGrpSpPr>
      <p:grpSpPr>
        <a:xfrm>
          <a:off x="0" y="0"/>
          <a:ext cx="0" cy="0"/>
          <a:chOff x="0" y="0"/>
          <a:chExt cx="0" cy="0"/>
        </a:xfrm>
      </p:grpSpPr>
      <p:sp>
        <p:nvSpPr>
          <p:cNvPr id="144" name="Google Shape;144;p25"/>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E:\002-KIMS BUSINESS\007-02-Fullslidesppt-Contents\20161228\02-edu\bulb-item2.png" id="145" name="Google Shape;145;p25"/>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146" name="Google Shape;146;p25"/>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147" name="Google Shape;147;p25"/>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148" name="Shape 148"/>
        <p:cNvGrpSpPr/>
        <p:nvPr/>
      </p:nvGrpSpPr>
      <p:grpSpPr>
        <a:xfrm>
          <a:off x="0" y="0"/>
          <a:ext cx="0" cy="0"/>
          <a:chOff x="0" y="0"/>
          <a:chExt cx="0" cy="0"/>
        </a:xfrm>
      </p:grpSpPr>
      <p:sp>
        <p:nvSpPr>
          <p:cNvPr id="149" name="Google Shape;149;p26"/>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E:\002-KIMS BUSINESS\007-02-Fullslidesppt-Contents\20161228\02-edu\bulb-item2.png" id="150" name="Google Shape;150;p26"/>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151" name="Google Shape;151;p26"/>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152" name="Google Shape;152;p26"/>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2020, ZaranTech LLC. All rights reserved.</a:t>
            </a:r>
            <a:endParaRPr b="1" i="0" sz="1000" u="none" cap="none" strike="noStrike">
              <a:solidFill>
                <a:schemeClr val="dk2"/>
              </a:solidFill>
              <a:latin typeface="Calibri"/>
              <a:ea typeface="Calibri"/>
              <a:cs typeface="Calibri"/>
              <a:sym typeface="Calibri"/>
            </a:endParaRPr>
          </a:p>
        </p:txBody>
      </p:sp>
      <p:sp>
        <p:nvSpPr>
          <p:cNvPr id="153" name="Google Shape;153;p26"/>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154" name="Shape 154"/>
        <p:cNvGrpSpPr/>
        <p:nvPr/>
      </p:nvGrpSpPr>
      <p:grpSpPr>
        <a:xfrm>
          <a:off x="0" y="0"/>
          <a:ext cx="0" cy="0"/>
          <a:chOff x="0" y="0"/>
          <a:chExt cx="0" cy="0"/>
        </a:xfrm>
      </p:grpSpPr>
      <p:sp>
        <p:nvSpPr>
          <p:cNvPr id="155" name="Google Shape;155;p27"/>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56" name="Google Shape;156;p27"/>
          <p:cNvGrpSpPr/>
          <p:nvPr/>
        </p:nvGrpSpPr>
        <p:grpSpPr>
          <a:xfrm>
            <a:off x="-17110" y="1233199"/>
            <a:ext cx="3617018" cy="3924255"/>
            <a:chOff x="-26372" y="1170854"/>
            <a:chExt cx="3889720" cy="3924255"/>
          </a:xfrm>
        </p:grpSpPr>
        <p:grpSp>
          <p:nvGrpSpPr>
            <p:cNvPr id="157" name="Google Shape;157;p27"/>
            <p:cNvGrpSpPr/>
            <p:nvPr/>
          </p:nvGrpSpPr>
          <p:grpSpPr>
            <a:xfrm rot="-1682053">
              <a:off x="1458877" y="1353546"/>
              <a:ext cx="1665869" cy="3558872"/>
              <a:chOff x="1359132" y="345882"/>
              <a:chExt cx="1966239" cy="4200564"/>
            </a:xfrm>
          </p:grpSpPr>
          <p:grpSp>
            <p:nvGrpSpPr>
              <p:cNvPr id="158" name="Google Shape;158;p27"/>
              <p:cNvGrpSpPr/>
              <p:nvPr/>
            </p:nvGrpSpPr>
            <p:grpSpPr>
              <a:xfrm>
                <a:off x="2073901" y="2186669"/>
                <a:ext cx="501313" cy="2359777"/>
                <a:chOff x="2810055" y="1677194"/>
                <a:chExt cx="535258" cy="2519562"/>
              </a:xfrm>
            </p:grpSpPr>
            <p:sp>
              <p:nvSpPr>
                <p:cNvPr id="159" name="Google Shape;159;p27"/>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27"/>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27"/>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27"/>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27"/>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27"/>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7"/>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6" name="Google Shape;166;p27"/>
              <p:cNvGrpSpPr/>
              <p:nvPr/>
            </p:nvGrpSpPr>
            <p:grpSpPr>
              <a:xfrm>
                <a:off x="1359132" y="345882"/>
                <a:ext cx="1966239" cy="1811155"/>
                <a:chOff x="1888981" y="1110787"/>
                <a:chExt cx="2254374" cy="2076562"/>
              </a:xfrm>
            </p:grpSpPr>
            <p:sp>
              <p:nvSpPr>
                <p:cNvPr id="167" name="Google Shape;167;p27"/>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7"/>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27"/>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0" name="Google Shape;170;p27"/>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1" name="Google Shape;171;p27"/>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2" name="Google Shape;172;p27"/>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3" name="Google Shape;173;p27"/>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4" name="Google Shape;174;p27"/>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27"/>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 name="Google Shape;176;p27"/>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7" name="Google Shape;177;p27"/>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sp>
          <p:nvSpPr>
            <p:cNvPr id="178" name="Google Shape;178;p27"/>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79" name="Google Shape;179;p27"/>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2020, ZaranTech LLC. All rights reserved.</a:t>
            </a:r>
            <a:endParaRPr b="1" i="0" sz="1000" u="none" cap="none" strike="noStrike">
              <a:solidFill>
                <a:schemeClr val="dk2"/>
              </a:solidFill>
              <a:latin typeface="Calibri"/>
              <a:ea typeface="Calibri"/>
              <a:cs typeface="Calibri"/>
              <a:sym typeface="Calibri"/>
            </a:endParaRPr>
          </a:p>
        </p:txBody>
      </p:sp>
      <p:sp>
        <p:nvSpPr>
          <p:cNvPr id="180" name="Google Shape;180;p2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181" name="Shape 181"/>
        <p:cNvGrpSpPr/>
        <p:nvPr/>
      </p:nvGrpSpPr>
      <p:grpSpPr>
        <a:xfrm>
          <a:off x="0" y="0"/>
          <a:ext cx="0" cy="0"/>
          <a:chOff x="0" y="0"/>
          <a:chExt cx="0" cy="0"/>
        </a:xfrm>
      </p:grpSpPr>
      <p:sp>
        <p:nvSpPr>
          <p:cNvPr id="182" name="Google Shape;182;p28"/>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E:\002-KIMS BUSINESS\007-02-Fullslidesppt-Contents\20161228\02-edu\bulb-item2.png" id="183" name="Google Shape;183;p28"/>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184" name="Google Shape;184;p28"/>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2020, ZaranTech LLC. All rights reserved.</a:t>
            </a:r>
            <a:endParaRPr b="1" i="0" sz="1000" u="none" cap="none" strike="noStrike">
              <a:solidFill>
                <a:schemeClr val="dk2"/>
              </a:solidFill>
              <a:latin typeface="Calibri"/>
              <a:ea typeface="Calibri"/>
              <a:cs typeface="Calibri"/>
              <a:sym typeface="Calibri"/>
            </a:endParaRPr>
          </a:p>
        </p:txBody>
      </p:sp>
      <p:sp>
        <p:nvSpPr>
          <p:cNvPr id="185" name="Google Shape;185;p28"/>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186" name="Shape 186"/>
        <p:cNvGrpSpPr/>
        <p:nvPr/>
      </p:nvGrpSpPr>
      <p:grpSpPr>
        <a:xfrm>
          <a:off x="0" y="0"/>
          <a:ext cx="0" cy="0"/>
          <a:chOff x="0" y="0"/>
          <a:chExt cx="0" cy="0"/>
        </a:xfrm>
      </p:grpSpPr>
      <p:sp>
        <p:nvSpPr>
          <p:cNvPr id="187" name="Google Shape;187;p29"/>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29"/>
          <p:cNvSpPr txBox="1"/>
          <p:nvPr/>
        </p:nvSpPr>
        <p:spPr>
          <a:xfrm>
            <a:off x="2886810" y="48672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2020, ZaranTech LLC. All rights reserved.</a:t>
            </a:r>
            <a:endParaRPr b="1" i="0" sz="1000" u="none" cap="none" strike="noStrike">
              <a:solidFill>
                <a:schemeClr val="dk2"/>
              </a:solidFill>
              <a:latin typeface="Calibri"/>
              <a:ea typeface="Calibri"/>
              <a:cs typeface="Calibri"/>
              <a:sym typeface="Calibri"/>
            </a:endParaRPr>
          </a:p>
        </p:txBody>
      </p:sp>
      <p:pic>
        <p:nvPicPr>
          <p:cNvPr descr="C:\Users\dell\Desktop\Developer 1.png" id="189" name="Google Shape;189;p29"/>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190" name="Google Shape;190;p29"/>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191" name="Shape 191"/>
        <p:cNvGrpSpPr/>
        <p:nvPr/>
      </p:nvGrpSpPr>
      <p:grpSpPr>
        <a:xfrm>
          <a:off x="0" y="0"/>
          <a:ext cx="0" cy="0"/>
          <a:chOff x="0" y="0"/>
          <a:chExt cx="0" cy="0"/>
        </a:xfrm>
      </p:grpSpPr>
      <p:sp>
        <p:nvSpPr>
          <p:cNvPr id="192" name="Google Shape;192;p30"/>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3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4" name="Google Shape;194;p3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5" name="Google Shape;195;p30"/>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E:\002-KIMS BUSINESS\007-02-Fullslidesppt-Contents\20161228\02-edu\bulb-item.png" id="196" name="Google Shape;196;p30"/>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197" name="Shape 197"/>
        <p:cNvGrpSpPr/>
        <p:nvPr/>
      </p:nvGrpSpPr>
      <p:grpSpPr>
        <a:xfrm>
          <a:off x="0" y="0"/>
          <a:ext cx="0" cy="0"/>
          <a:chOff x="0" y="0"/>
          <a:chExt cx="0" cy="0"/>
        </a:xfrm>
      </p:grpSpPr>
      <p:sp>
        <p:nvSpPr>
          <p:cNvPr id="198" name="Google Shape;198;p3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9" name="Google Shape;199;p3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0" name="Google Shape;200;p3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3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202" name="Shape 202"/>
        <p:cNvGrpSpPr/>
        <p:nvPr/>
      </p:nvGrpSpPr>
      <p:grpSpPr>
        <a:xfrm>
          <a:off x="0" y="0"/>
          <a:ext cx="0" cy="0"/>
          <a:chOff x="0" y="0"/>
          <a:chExt cx="0" cy="0"/>
        </a:xfrm>
      </p:grpSpPr>
      <p:sp>
        <p:nvSpPr>
          <p:cNvPr id="203" name="Google Shape;203;p3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4" name="Google Shape;204;p32"/>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0" name="Shape 20"/>
        <p:cNvGrpSpPr/>
        <p:nvPr/>
      </p:nvGrpSpPr>
      <p:grpSpPr>
        <a:xfrm>
          <a:off x="0" y="0"/>
          <a:ext cx="0" cy="0"/>
          <a:chOff x="0" y="0"/>
          <a:chExt cx="0" cy="0"/>
        </a:xfrm>
      </p:grpSpPr>
      <p:sp>
        <p:nvSpPr>
          <p:cNvPr id="21" name="Google Shape;21;p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2" name="Google Shape;22;p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23" name="Google Shape;23;p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205" name="Shape 205"/>
        <p:cNvGrpSpPr/>
        <p:nvPr/>
      </p:nvGrpSpPr>
      <p:grpSpPr>
        <a:xfrm>
          <a:off x="0" y="0"/>
          <a:ext cx="0" cy="0"/>
          <a:chOff x="0" y="0"/>
          <a:chExt cx="0" cy="0"/>
        </a:xfrm>
      </p:grpSpPr>
      <p:sp>
        <p:nvSpPr>
          <p:cNvPr id="206" name="Google Shape;206;p33"/>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3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8" name="Google Shape;208;p3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9" name="Google Shape;209;p33"/>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0" name="Google Shape;210;p33"/>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1" name="Google Shape;211;p33"/>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2" name="Google Shape;212;p33"/>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3" name="Google Shape;213;p33"/>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4" name="Google Shape;214;p33"/>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33"/>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33"/>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17" name="Shape 217"/>
        <p:cNvGrpSpPr/>
        <p:nvPr/>
      </p:nvGrpSpPr>
      <p:grpSpPr>
        <a:xfrm>
          <a:off x="0" y="0"/>
          <a:ext cx="0" cy="0"/>
          <a:chOff x="0" y="0"/>
          <a:chExt cx="0" cy="0"/>
        </a:xfrm>
      </p:grpSpPr>
      <p:sp>
        <p:nvSpPr>
          <p:cNvPr id="218" name="Google Shape;218;p34"/>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3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0" name="Google Shape;220;p3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221" name="Google Shape;221;p34"/>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222" name="Google Shape;222;p34"/>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3" name="Google Shape;223;p34"/>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24" name="Shape 224"/>
        <p:cNvGrpSpPr/>
        <p:nvPr/>
      </p:nvGrpSpPr>
      <p:grpSpPr>
        <a:xfrm>
          <a:off x="0" y="0"/>
          <a:ext cx="0" cy="0"/>
          <a:chOff x="0" y="0"/>
          <a:chExt cx="0" cy="0"/>
        </a:xfrm>
      </p:grpSpPr>
      <p:sp>
        <p:nvSpPr>
          <p:cNvPr id="225" name="Google Shape;225;p35"/>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6" name="Google Shape;226;p35"/>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7" name="Google Shape;227;p35"/>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D:\Fullppt\PNG이미지\핸드폰2.png" id="228" name="Google Shape;228;p35"/>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229" name="Google Shape;229;p35"/>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0" name="Google Shape;230;p35"/>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31" name="Shape 231"/>
        <p:cNvGrpSpPr/>
        <p:nvPr/>
      </p:nvGrpSpPr>
      <p:grpSpPr>
        <a:xfrm>
          <a:off x="0" y="0"/>
          <a:ext cx="0" cy="0"/>
          <a:chOff x="0" y="0"/>
          <a:chExt cx="0" cy="0"/>
        </a:xfrm>
      </p:grpSpPr>
      <p:sp>
        <p:nvSpPr>
          <p:cNvPr id="232" name="Google Shape;232;p36"/>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3" name="Google Shape;233;p36"/>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p36"/>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235" name="Shape 235"/>
        <p:cNvGrpSpPr/>
        <p:nvPr/>
      </p:nvGrpSpPr>
      <p:grpSpPr>
        <a:xfrm>
          <a:off x="0" y="0"/>
          <a:ext cx="0" cy="0"/>
          <a:chOff x="0" y="0"/>
          <a:chExt cx="0" cy="0"/>
        </a:xfrm>
      </p:grpSpPr>
      <p:sp>
        <p:nvSpPr>
          <p:cNvPr id="236" name="Google Shape;236;p37"/>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237" name="Shape 237"/>
        <p:cNvGrpSpPr/>
        <p:nvPr/>
      </p:nvGrpSpPr>
      <p:grpSpPr>
        <a:xfrm>
          <a:off x="0" y="0"/>
          <a:ext cx="0" cy="0"/>
          <a:chOff x="0" y="0"/>
          <a:chExt cx="0" cy="0"/>
        </a:xfrm>
      </p:grpSpPr>
      <p:sp>
        <p:nvSpPr>
          <p:cNvPr id="238" name="Google Shape;238;p38"/>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9" name="Google Shape;239;p38"/>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0" name="Google Shape;240;p38"/>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1" name="Google Shape;241;p38"/>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42" name="Shape 242"/>
        <p:cNvGrpSpPr/>
        <p:nvPr/>
      </p:nvGrpSpPr>
      <p:grpSpPr>
        <a:xfrm>
          <a:off x="0" y="0"/>
          <a:ext cx="0" cy="0"/>
          <a:chOff x="0" y="0"/>
          <a:chExt cx="0" cy="0"/>
        </a:xfrm>
      </p:grpSpPr>
      <p:sp>
        <p:nvSpPr>
          <p:cNvPr id="243" name="Google Shape;243;p39"/>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39"/>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5" name="Google Shape;245;p39"/>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6" name="Google Shape;246;p39"/>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247" name="Shape 247"/>
        <p:cNvGrpSpPr/>
        <p:nvPr/>
      </p:nvGrpSpPr>
      <p:grpSpPr>
        <a:xfrm>
          <a:off x="0" y="0"/>
          <a:ext cx="0" cy="0"/>
          <a:chOff x="0" y="0"/>
          <a:chExt cx="0" cy="0"/>
        </a:xfrm>
      </p:grpSpPr>
      <p:sp>
        <p:nvSpPr>
          <p:cNvPr id="248" name="Google Shape;248;p40"/>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9" name="Google Shape;249;p40"/>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0" name="Google Shape;250;p40"/>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1" name="Google Shape;251;p40"/>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52" name="Shape 252"/>
        <p:cNvGrpSpPr/>
        <p:nvPr/>
      </p:nvGrpSpPr>
      <p:grpSpPr>
        <a:xfrm>
          <a:off x="0" y="0"/>
          <a:ext cx="0" cy="0"/>
          <a:chOff x="0" y="0"/>
          <a:chExt cx="0" cy="0"/>
        </a:xfrm>
      </p:grpSpPr>
      <p:sp>
        <p:nvSpPr>
          <p:cNvPr id="253" name="Google Shape;253;p41"/>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4" name="Google Shape;254;p41"/>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5" name="Google Shape;255;p4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4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7" name="Google Shape;257;p41"/>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8" name="Google Shape;258;p41"/>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9" name="Google Shape;259;p41"/>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0" name="Google Shape;260;p41"/>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1" name="Google Shape;261;p41"/>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262" name="Shape 262"/>
        <p:cNvGrpSpPr/>
        <p:nvPr/>
      </p:nvGrpSpPr>
      <p:grpSpPr>
        <a:xfrm>
          <a:off x="0" y="0"/>
          <a:ext cx="0" cy="0"/>
          <a:chOff x="0" y="0"/>
          <a:chExt cx="0" cy="0"/>
        </a:xfrm>
      </p:grpSpPr>
      <p:sp>
        <p:nvSpPr>
          <p:cNvPr id="263" name="Google Shape;263;p4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24" name="Shape 24"/>
        <p:cNvGrpSpPr/>
        <p:nvPr/>
      </p:nvGrpSpPr>
      <p:grpSpPr>
        <a:xfrm>
          <a:off x="0" y="0"/>
          <a:ext cx="0" cy="0"/>
          <a:chOff x="0" y="0"/>
          <a:chExt cx="0" cy="0"/>
        </a:xfrm>
      </p:grpSpPr>
      <p:sp>
        <p:nvSpPr>
          <p:cNvPr id="25" name="Google Shape;25;p6"/>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6" name="Google Shape;26;p6"/>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27" name="Google Shape;27;p6"/>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64" name="Shape 264"/>
        <p:cNvGrpSpPr/>
        <p:nvPr/>
      </p:nvGrpSpPr>
      <p:grpSpPr>
        <a:xfrm>
          <a:off x="0" y="0"/>
          <a:ext cx="0" cy="0"/>
          <a:chOff x="0" y="0"/>
          <a:chExt cx="0" cy="0"/>
        </a:xfrm>
      </p:grpSpPr>
      <p:sp>
        <p:nvSpPr>
          <p:cNvPr id="265" name="Google Shape;265;p4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6" name="Google Shape;266;p43"/>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7" name="Google Shape;267;p43"/>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43"/>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28" name="Shape 28"/>
        <p:cNvGrpSpPr/>
        <p:nvPr/>
      </p:nvGrpSpPr>
      <p:grpSpPr>
        <a:xfrm>
          <a:off x="0" y="0"/>
          <a:ext cx="0" cy="0"/>
          <a:chOff x="0" y="0"/>
          <a:chExt cx="0" cy="0"/>
        </a:xfrm>
      </p:grpSpPr>
      <p:sp>
        <p:nvSpPr>
          <p:cNvPr id="29" name="Google Shape;29;p7"/>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30" name="Google Shape;30;p7"/>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31" name="Google Shape;31;p7"/>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32" name="Google Shape;32;p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33" name="Shape 33"/>
        <p:cNvGrpSpPr/>
        <p:nvPr/>
      </p:nvGrpSpPr>
      <p:grpSpPr>
        <a:xfrm>
          <a:off x="0" y="0"/>
          <a:ext cx="0" cy="0"/>
          <a:chOff x="0" y="0"/>
          <a:chExt cx="0" cy="0"/>
        </a:xfrm>
      </p:grpSpPr>
      <p:sp>
        <p:nvSpPr>
          <p:cNvPr id="34" name="Google Shape;34;p8"/>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5" name="Google Shape;35;p8"/>
          <p:cNvGrpSpPr/>
          <p:nvPr/>
        </p:nvGrpSpPr>
        <p:grpSpPr>
          <a:xfrm>
            <a:off x="-17110" y="1233199"/>
            <a:ext cx="3617018" cy="3924255"/>
            <a:chOff x="-26372" y="1170854"/>
            <a:chExt cx="3889720" cy="3924255"/>
          </a:xfrm>
        </p:grpSpPr>
        <p:grpSp>
          <p:nvGrpSpPr>
            <p:cNvPr id="36" name="Google Shape;36;p8"/>
            <p:cNvGrpSpPr/>
            <p:nvPr/>
          </p:nvGrpSpPr>
          <p:grpSpPr>
            <a:xfrm rot="-1682053">
              <a:off x="1458877" y="1353546"/>
              <a:ext cx="1665869" cy="3558872"/>
              <a:chOff x="1359132" y="345882"/>
              <a:chExt cx="1966239" cy="4200564"/>
            </a:xfrm>
          </p:grpSpPr>
          <p:grpSp>
            <p:nvGrpSpPr>
              <p:cNvPr id="37" name="Google Shape;37;p8"/>
              <p:cNvGrpSpPr/>
              <p:nvPr/>
            </p:nvGrpSpPr>
            <p:grpSpPr>
              <a:xfrm>
                <a:off x="2073901" y="2186669"/>
                <a:ext cx="501313" cy="2359777"/>
                <a:chOff x="2810055" y="1677194"/>
                <a:chExt cx="535258" cy="2519562"/>
              </a:xfrm>
            </p:grpSpPr>
            <p:sp>
              <p:nvSpPr>
                <p:cNvPr id="38" name="Google Shape;38;p8"/>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8"/>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8"/>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8"/>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8"/>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8"/>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8"/>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5" name="Google Shape;45;p8"/>
              <p:cNvGrpSpPr/>
              <p:nvPr/>
            </p:nvGrpSpPr>
            <p:grpSpPr>
              <a:xfrm>
                <a:off x="1359132" y="345882"/>
                <a:ext cx="1966239" cy="1811155"/>
                <a:chOff x="1888981" y="1110787"/>
                <a:chExt cx="2254374" cy="2076562"/>
              </a:xfrm>
            </p:grpSpPr>
            <p:sp>
              <p:nvSpPr>
                <p:cNvPr id="46" name="Google Shape;46;p8"/>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8"/>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8"/>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8"/>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8"/>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8"/>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8"/>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8"/>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8"/>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8"/>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8"/>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57" name="Google Shape;57;p8"/>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8" name="Google Shape;58;p8"/>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59" name="Shape 59"/>
        <p:cNvGrpSpPr/>
        <p:nvPr/>
      </p:nvGrpSpPr>
      <p:grpSpPr>
        <a:xfrm>
          <a:off x="0" y="0"/>
          <a:ext cx="0" cy="0"/>
          <a:chOff x="0" y="0"/>
          <a:chExt cx="0" cy="0"/>
        </a:xfrm>
      </p:grpSpPr>
      <p:sp>
        <p:nvSpPr>
          <p:cNvPr id="60" name="Google Shape;60;p9"/>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Users\dell\Desktop\Developer 1.png" id="61" name="Google Shape;61;p9"/>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62" name="Google Shape;62;p9"/>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63" name="Shape 63"/>
        <p:cNvGrpSpPr/>
        <p:nvPr/>
      </p:nvGrpSpPr>
      <p:grpSpPr>
        <a:xfrm>
          <a:off x="0" y="0"/>
          <a:ext cx="0" cy="0"/>
          <a:chOff x="0" y="0"/>
          <a:chExt cx="0" cy="0"/>
        </a:xfrm>
      </p:grpSpPr>
      <p:sp>
        <p:nvSpPr>
          <p:cNvPr id="64" name="Google Shape;64;p10"/>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1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0"/>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68" name="Google Shape;68;p10"/>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69" name="Shape 69"/>
        <p:cNvGrpSpPr/>
        <p:nvPr/>
      </p:nvGrpSpPr>
      <p:grpSpPr>
        <a:xfrm>
          <a:off x="0" y="0"/>
          <a:ext cx="0" cy="0"/>
          <a:chOff x="0" y="0"/>
          <a:chExt cx="0" cy="0"/>
        </a:xfrm>
      </p:grpSpPr>
      <p:sp>
        <p:nvSpPr>
          <p:cNvPr id="70" name="Google Shape;70;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2.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5.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youtube.com/user/ZaranTech"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2" name="Shape 272"/>
        <p:cNvGrpSpPr/>
        <p:nvPr/>
      </p:nvGrpSpPr>
      <p:grpSpPr>
        <a:xfrm>
          <a:off x="0" y="0"/>
          <a:ext cx="0" cy="0"/>
          <a:chOff x="0" y="0"/>
          <a:chExt cx="0" cy="0"/>
        </a:xfrm>
      </p:grpSpPr>
      <p:sp>
        <p:nvSpPr>
          <p:cNvPr id="273" name="Google Shape;273;p44"/>
          <p:cNvSpPr txBox="1"/>
          <p:nvPr>
            <p:ph idx="1" type="body"/>
          </p:nvPr>
        </p:nvSpPr>
        <p:spPr>
          <a:xfrm>
            <a:off x="3408824" y="2679781"/>
            <a:ext cx="5555664" cy="5760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600"/>
              <a:buNone/>
            </a:pPr>
            <a:r>
              <a:rPr b="1" lang="en-US" sz="2600"/>
              <a:t>Security Information </a:t>
            </a:r>
            <a:endParaRPr b="1" sz="2600"/>
          </a:p>
        </p:txBody>
      </p:sp>
      <p:pic>
        <p:nvPicPr>
          <p:cNvPr descr="D:\Saji\ZaranTech Logo\ZaranTech-White-Logo.png" id="274" name="Google Shape;274;p44"/>
          <p:cNvPicPr preferRelativeResize="0"/>
          <p:nvPr/>
        </p:nvPicPr>
        <p:blipFill rotWithShape="1">
          <a:blip r:embed="rId3">
            <a:alphaModFix/>
          </a:blip>
          <a:srcRect b="0" l="0" r="0" t="0"/>
          <a:stretch/>
        </p:blipFill>
        <p:spPr>
          <a:xfrm>
            <a:off x="7380312" y="123478"/>
            <a:ext cx="1584176" cy="427728"/>
          </a:xfrm>
          <a:prstGeom prst="rect">
            <a:avLst/>
          </a:prstGeom>
          <a:noFill/>
          <a:ln>
            <a:noFill/>
          </a:ln>
        </p:spPr>
      </p:pic>
      <p:cxnSp>
        <p:nvCxnSpPr>
          <p:cNvPr id="275" name="Google Shape;275;p44"/>
          <p:cNvCxnSpPr/>
          <p:nvPr/>
        </p:nvCxnSpPr>
        <p:spPr>
          <a:xfrm rot="10800000">
            <a:off x="3503744" y="2658446"/>
            <a:ext cx="3096344" cy="0"/>
          </a:xfrm>
          <a:prstGeom prst="straightConnector1">
            <a:avLst/>
          </a:prstGeom>
          <a:noFill/>
          <a:ln cap="flat" cmpd="sng" w="38100">
            <a:solidFill>
              <a:srgbClr val="F2A40D"/>
            </a:solidFill>
            <a:prstDash val="solid"/>
            <a:round/>
            <a:headEnd len="sm" w="sm" type="none"/>
            <a:tailEnd len="sm" w="sm" type="none"/>
          </a:ln>
        </p:spPr>
      </p:cxnSp>
      <p:sp>
        <p:nvSpPr>
          <p:cNvPr id="276" name="Google Shape;276;p44"/>
          <p:cNvSpPr txBox="1"/>
          <p:nvPr>
            <p:ph idx="1" type="body"/>
          </p:nvPr>
        </p:nvSpPr>
        <p:spPr>
          <a:xfrm>
            <a:off x="4724400" y="1652977"/>
            <a:ext cx="4570908" cy="4615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000"/>
              <a:buNone/>
            </a:pPr>
            <a:r>
              <a:rPr b="1" lang="en-US" sz="3000">
                <a:latin typeface="Calibri"/>
                <a:ea typeface="Calibri"/>
                <a:cs typeface="Calibri"/>
                <a:sym typeface="Calibri"/>
              </a:rPr>
              <a:t>SAP </a:t>
            </a:r>
            <a:r>
              <a:rPr b="1" lang="en-US" sz="3000">
                <a:solidFill>
                  <a:srgbClr val="FFC000"/>
                </a:solidFill>
                <a:latin typeface="Calibri"/>
                <a:ea typeface="Calibri"/>
                <a:cs typeface="Calibri"/>
                <a:sym typeface="Calibri"/>
              </a:rPr>
              <a:t>UI5 &amp; FIORI</a:t>
            </a:r>
            <a:endParaRPr b="1" sz="3000">
              <a:latin typeface="Calibri"/>
              <a:ea typeface="Calibri"/>
              <a:cs typeface="Calibri"/>
              <a:sym typeface="Calibri"/>
            </a:endParaRPr>
          </a:p>
        </p:txBody>
      </p:sp>
      <p:sp>
        <p:nvSpPr>
          <p:cNvPr id="277" name="Google Shape;277;p44"/>
          <p:cNvSpPr/>
          <p:nvPr/>
        </p:nvSpPr>
        <p:spPr>
          <a:xfrm>
            <a:off x="3469108" y="1312263"/>
            <a:ext cx="1143000" cy="1143000"/>
          </a:xfrm>
          <a:prstGeom prst="ellipse">
            <a:avLst/>
          </a:prstGeom>
          <a:no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 result for sap fiori logo" id="278" name="Google Shape;278;p44"/>
          <p:cNvPicPr preferRelativeResize="0"/>
          <p:nvPr/>
        </p:nvPicPr>
        <p:blipFill rotWithShape="1">
          <a:blip r:embed="rId4">
            <a:alphaModFix/>
          </a:blip>
          <a:srcRect b="0" l="0" r="0" t="0"/>
          <a:stretch/>
        </p:blipFill>
        <p:spPr>
          <a:xfrm>
            <a:off x="3694987" y="1538142"/>
            <a:ext cx="691242" cy="691242"/>
          </a:xfrm>
          <a:prstGeom prst="rect">
            <a:avLst/>
          </a:prstGeom>
          <a:noFill/>
          <a:ln>
            <a:noFill/>
          </a:ln>
        </p:spPr>
      </p:pic>
      <p:sp>
        <p:nvSpPr>
          <p:cNvPr id="279" name="Google Shape;279;p44"/>
          <p:cNvSpPr txBox="1"/>
          <p:nvPr/>
        </p:nvSpPr>
        <p:spPr>
          <a:xfrm>
            <a:off x="10943" y="4834503"/>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Arial"/>
                <a:ea typeface="Arial"/>
                <a:cs typeface="Arial"/>
                <a:sym typeface="Arial"/>
              </a:rPr>
              <a:t>© Copyright 2021, ZaranTech LLC. All rights reserved.</a:t>
            </a:r>
            <a:endParaRPr b="1" i="0" sz="1000" u="none" cap="none" strike="noStrike">
              <a:solidFill>
                <a:srgbClr val="FFFFFF"/>
              </a:solidFill>
              <a:latin typeface="Calibri"/>
              <a:ea typeface="Calibri"/>
              <a:cs typeface="Calibri"/>
              <a:sym typeface="Calibri"/>
            </a:endParaRPr>
          </a:p>
        </p:txBody>
      </p:sp>
      <p:sp>
        <p:nvSpPr>
          <p:cNvPr id="280" name="Google Shape;280;p44"/>
          <p:cNvSpPr txBox="1"/>
          <p:nvPr/>
        </p:nvSpPr>
        <p:spPr>
          <a:xfrm>
            <a:off x="3793294" y="3222561"/>
            <a:ext cx="302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alibri"/>
                <a:ea typeface="Calibri"/>
                <a:cs typeface="Calibri"/>
                <a:sym typeface="Calibri"/>
              </a:rPr>
              <a:t>www.zarantech.com </a:t>
            </a:r>
            <a:endParaRPr b="0" i="0" sz="1400" u="none" cap="none" strike="noStrike">
              <a:solidFill>
                <a:srgbClr val="000000"/>
              </a:solidFill>
              <a:latin typeface="Arial"/>
              <a:ea typeface="Arial"/>
              <a:cs typeface="Arial"/>
              <a:sym typeface="Arial"/>
            </a:endParaRPr>
          </a:p>
        </p:txBody>
      </p:sp>
      <p:sp>
        <p:nvSpPr>
          <p:cNvPr id="281" name="Google Shape;281;p44"/>
          <p:cNvSpPr/>
          <p:nvPr/>
        </p:nvSpPr>
        <p:spPr>
          <a:xfrm>
            <a:off x="3503744" y="3263132"/>
            <a:ext cx="276792" cy="267206"/>
          </a:xfrm>
          <a:custGeom>
            <a:rect b="b" l="l" r="r" t="t"/>
            <a:pathLst>
              <a:path extrusionOk="0" h="634" w="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94" name="Google Shape;394;p53"/>
          <p:cNvSpPr txBox="1"/>
          <p:nvPr/>
        </p:nvSpPr>
        <p:spPr>
          <a:xfrm>
            <a:off x="790763" y="183005"/>
            <a:ext cx="6723393"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Developing Applications using SAP UI5</a:t>
            </a:r>
            <a:endParaRPr/>
          </a:p>
        </p:txBody>
      </p:sp>
      <p:pic>
        <p:nvPicPr>
          <p:cNvPr id="395" name="Google Shape;395;p5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96" name="Google Shape;396;p53"/>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cxnSp>
        <p:nvCxnSpPr>
          <p:cNvPr id="397" name="Google Shape;397;p53"/>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98" name="Google Shape;398;p53"/>
          <p:cNvSpPr txBox="1"/>
          <p:nvPr/>
        </p:nvSpPr>
        <p:spPr>
          <a:xfrm>
            <a:off x="8295781" y="4448676"/>
            <a:ext cx="731192" cy="430806"/>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800"/>
              <a:buFont typeface="Arial"/>
              <a:buNone/>
            </a:pPr>
            <a:r>
              <a:rPr b="1" i="0" lang="en-US" sz="1600" u="none" cap="none" strike="noStrike">
                <a:solidFill>
                  <a:schemeClr val="lt1"/>
                </a:solidFill>
                <a:latin typeface="Calibri"/>
                <a:ea typeface="Calibri"/>
                <a:cs typeface="Calibri"/>
                <a:sym typeface="Calibri"/>
              </a:rPr>
              <a:t>13</a:t>
            </a:r>
            <a:endParaRPr b="0" i="0" sz="1600" u="none" cap="none" strike="noStrike">
              <a:solidFill>
                <a:schemeClr val="lt1"/>
              </a:solidFill>
              <a:latin typeface="Calibri"/>
              <a:ea typeface="Calibri"/>
              <a:cs typeface="Calibri"/>
              <a:sym typeface="Calibri"/>
            </a:endParaRPr>
          </a:p>
        </p:txBody>
      </p:sp>
      <p:grpSp>
        <p:nvGrpSpPr>
          <p:cNvPr id="399" name="Google Shape;399;p53"/>
          <p:cNvGrpSpPr/>
          <p:nvPr/>
        </p:nvGrpSpPr>
        <p:grpSpPr>
          <a:xfrm>
            <a:off x="1173928" y="1270217"/>
            <a:ext cx="6495995" cy="3269795"/>
            <a:chOff x="747795" y="782765"/>
            <a:chExt cx="7392502" cy="3986966"/>
          </a:xfrm>
        </p:grpSpPr>
        <p:grpSp>
          <p:nvGrpSpPr>
            <p:cNvPr id="400" name="Google Shape;400;p53"/>
            <p:cNvGrpSpPr/>
            <p:nvPr/>
          </p:nvGrpSpPr>
          <p:grpSpPr>
            <a:xfrm>
              <a:off x="1857684" y="1269269"/>
              <a:ext cx="5357850" cy="3500462"/>
              <a:chOff x="1929122" y="1343414"/>
              <a:chExt cx="5357850" cy="3575501"/>
            </a:xfrm>
          </p:grpSpPr>
          <p:pic>
            <p:nvPicPr>
              <p:cNvPr descr="C:\Users\dell\Desktop\Installing Python.jpg" id="401" name="Google Shape;401;p53"/>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402" name="Google Shape;402;p53"/>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03" name="Google Shape;403;p53"/>
            <p:cNvSpPr txBox="1"/>
            <p:nvPr/>
          </p:nvSpPr>
          <p:spPr>
            <a:xfrm>
              <a:off x="747795" y="782765"/>
              <a:ext cx="7392502"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Lets see, </a:t>
              </a:r>
              <a:r>
                <a:rPr b="1" i="0" lang="en-US" sz="2400" u="none" cap="none" strike="noStrike">
                  <a:solidFill>
                    <a:schemeClr val="accent4"/>
                  </a:solidFill>
                  <a:latin typeface="Arial"/>
                  <a:ea typeface="Arial"/>
                  <a:cs typeface="Arial"/>
                  <a:sym typeface="Arial"/>
                </a:rPr>
                <a:t>Testing SAP UI5 Application</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ph idx="1" type="body"/>
          </p:nvPr>
        </p:nvSpPr>
        <p:spPr>
          <a:xfrm>
            <a:off x="0" y="3561194"/>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600"/>
              <a:t>Thank you</a:t>
            </a:r>
            <a:endParaRPr sz="3600"/>
          </a:p>
        </p:txBody>
      </p:sp>
      <p:sp>
        <p:nvSpPr>
          <p:cNvPr id="410" name="Google Shape;410;p54"/>
          <p:cNvSpPr txBox="1"/>
          <p:nvPr>
            <p:ph idx="2" type="body"/>
          </p:nvPr>
        </p:nvSpPr>
        <p:spPr>
          <a:xfrm>
            <a:off x="-148" y="4122018"/>
            <a:ext cx="9144000" cy="537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Subscribe to our Channel for more Informative Videos.</a:t>
            </a:r>
            <a:endParaRPr/>
          </a:p>
          <a:p>
            <a:pPr indent="0" lvl="0" marL="0" rtl="0" algn="ctr">
              <a:lnSpc>
                <a:spcPct val="100000"/>
              </a:lnSpc>
              <a:spcBef>
                <a:spcPts val="280"/>
              </a:spcBef>
              <a:spcAft>
                <a:spcPts val="0"/>
              </a:spcAft>
              <a:buClr>
                <a:srgbClr val="0000FF"/>
              </a:buClr>
              <a:buSzPts val="1400"/>
              <a:buNone/>
            </a:pPr>
            <a:r>
              <a:rPr lang="en-US" u="sng">
                <a:solidFill>
                  <a:schemeClr val="hlink"/>
                </a:solidFill>
                <a:hlinkClick r:id="rId3"/>
              </a:rPr>
              <a:t>https://www.youtube.com/user/ZaranTech</a:t>
            </a:r>
            <a:r>
              <a:rPr lang="en-US">
                <a:solidFill>
                  <a:srgbClr val="0000FF"/>
                </a:solidFill>
              </a:rPr>
              <a:t>  </a:t>
            </a:r>
            <a:endParaRPr>
              <a:solidFill>
                <a:srgbClr val="0000FF"/>
              </a:solidFill>
            </a:endParaRPr>
          </a:p>
        </p:txBody>
      </p:sp>
      <p:pic>
        <p:nvPicPr>
          <p:cNvPr id="411" name="Google Shape;411;p54"/>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87" name="Google Shape;287;p45"/>
          <p:cNvGrpSpPr/>
          <p:nvPr/>
        </p:nvGrpSpPr>
        <p:grpSpPr>
          <a:xfrm>
            <a:off x="1807966" y="192612"/>
            <a:ext cx="6588224" cy="576064"/>
            <a:chOff x="1807966" y="192612"/>
            <a:chExt cx="6588224" cy="576064"/>
          </a:xfrm>
        </p:grpSpPr>
        <p:sp>
          <p:nvSpPr>
            <p:cNvPr id="288" name="Google Shape;288;p45"/>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Disclaimer</a:t>
              </a:r>
              <a:endParaRPr b="0" i="0" sz="1400" u="none" cap="none" strike="noStrike">
                <a:solidFill>
                  <a:srgbClr val="000000"/>
                </a:solidFill>
                <a:latin typeface="Arial"/>
                <a:ea typeface="Arial"/>
                <a:cs typeface="Arial"/>
                <a:sym typeface="Arial"/>
              </a:endParaRPr>
            </a:p>
          </p:txBody>
        </p:sp>
        <p:cxnSp>
          <p:nvCxnSpPr>
            <p:cNvPr id="289" name="Google Shape;289;p45"/>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90" name="Google Shape;290;p45"/>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91" name="Google Shape;291;p45"/>
          <p:cNvSpPr txBox="1"/>
          <p:nvPr/>
        </p:nvSpPr>
        <p:spPr>
          <a:xfrm>
            <a:off x="1807966" y="869284"/>
            <a:ext cx="7012506" cy="353126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This presentation, including examples, images, and references are provided for informational purposes only.</a:t>
            </a:r>
            <a:endParaRPr b="0" i="0" sz="1600" u="none" cap="none" strike="noStrike">
              <a:solidFill>
                <a:schemeClr val="dk2"/>
              </a:solidFill>
              <a:latin typeface="Calibri"/>
              <a:ea typeface="Calibri"/>
              <a:cs typeface="Calibri"/>
              <a:sym typeface="Calibri"/>
            </a:endParaRPr>
          </a:p>
          <a:p>
            <a:pPr indent="-342900" lvl="0" marL="34290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Complying with all applicable copyrights laws is the responsibility of the user.</a:t>
            </a:r>
            <a:endParaRPr b="0" i="0" sz="1600" u="none" cap="none" strike="noStrike">
              <a:solidFill>
                <a:schemeClr val="dk2"/>
              </a:solidFill>
              <a:latin typeface="Calibri"/>
              <a:ea typeface="Calibri"/>
              <a:cs typeface="Calibri"/>
              <a:sym typeface="Calibri"/>
            </a:endParaRPr>
          </a:p>
          <a:p>
            <a:pPr indent="-342900" lvl="0" marL="34290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Without limiting the rights under copyright, no part of this document may be  reproduced, stored or introduced into a retrieval system, or transmitted in any form or by any means.</a:t>
            </a:r>
            <a:endParaRPr b="0" i="0" sz="1600" u="none" cap="none" strike="noStrike">
              <a:solidFill>
                <a:schemeClr val="dk2"/>
              </a:solidFill>
              <a:latin typeface="Calibri"/>
              <a:ea typeface="Calibri"/>
              <a:cs typeface="Calibri"/>
              <a:sym typeface="Calibri"/>
            </a:endParaRPr>
          </a:p>
          <a:p>
            <a:pPr indent="-342900" lvl="0" marL="34290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Credits shall be given to the images taken from the open-source and cannot be used for promotional activities.</a:t>
            </a:r>
            <a:endParaRPr b="0" i="0" sz="1600" u="none" cap="none" strike="noStrike">
              <a:solidFill>
                <a:schemeClr val="dk2"/>
              </a:solidFill>
              <a:latin typeface="Calibri"/>
              <a:ea typeface="Calibri"/>
              <a:cs typeface="Calibri"/>
              <a:sym typeface="Calibri"/>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92" name="Google Shape;292;p45"/>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298" name="Google Shape;298;p46"/>
          <p:cNvGrpSpPr/>
          <p:nvPr/>
        </p:nvGrpSpPr>
        <p:grpSpPr>
          <a:xfrm>
            <a:off x="1807966" y="192612"/>
            <a:ext cx="6588224" cy="576064"/>
            <a:chOff x="1807966" y="192612"/>
            <a:chExt cx="6588224" cy="576064"/>
          </a:xfrm>
        </p:grpSpPr>
        <p:sp>
          <p:nvSpPr>
            <p:cNvPr id="299" name="Google Shape;299;p4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cxnSp>
          <p:nvCxnSpPr>
            <p:cNvPr id="300" name="Google Shape;300;p4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01" name="Google Shape;301;p4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02" name="Google Shape;302;p46"/>
          <p:cNvSpPr txBox="1"/>
          <p:nvPr/>
        </p:nvSpPr>
        <p:spPr>
          <a:xfrm>
            <a:off x="1807966" y="819150"/>
            <a:ext cx="6955034" cy="4038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Security Information for SAPUI5</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Getting Started with SAPUI5</a:t>
            </a:r>
            <a:endParaRPr b="0" i="0" sz="1600" u="none" cap="none" strike="noStrike">
              <a:solidFill>
                <a:srgbClr val="1A3E6A"/>
              </a:solidFill>
              <a:latin typeface="Calibri"/>
              <a:ea typeface="Calibri"/>
              <a:cs typeface="Calibri"/>
              <a:sym typeface="Calibri"/>
            </a:endParaRPr>
          </a:p>
        </p:txBody>
      </p:sp>
      <p:sp>
        <p:nvSpPr>
          <p:cNvPr id="303" name="Google Shape;303;p46"/>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Calibri"/>
                <a:ea typeface="Calibri"/>
                <a:cs typeface="Calibri"/>
                <a:sym typeface="Calibri"/>
              </a:rPr>
              <a:t>2</a:t>
            </a:r>
            <a:endParaRPr/>
          </a:p>
        </p:txBody>
      </p:sp>
      <p:grpSp>
        <p:nvGrpSpPr>
          <p:cNvPr id="309" name="Google Shape;309;p47"/>
          <p:cNvGrpSpPr/>
          <p:nvPr/>
        </p:nvGrpSpPr>
        <p:grpSpPr>
          <a:xfrm>
            <a:off x="790595" y="182997"/>
            <a:ext cx="7744152" cy="576064"/>
            <a:chOff x="1807966" y="192612"/>
            <a:chExt cx="6588224" cy="576064"/>
          </a:xfrm>
        </p:grpSpPr>
        <p:sp>
          <p:nvSpPr>
            <p:cNvPr id="310" name="Google Shape;310;p4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SAP UI Development Toolkit for HTML5</a:t>
              </a:r>
              <a:endParaRPr b="0" i="0" sz="2600" u="none" cap="none" strike="noStrike">
                <a:solidFill>
                  <a:srgbClr val="1F497D"/>
                </a:solidFill>
                <a:latin typeface="Arial"/>
                <a:ea typeface="Arial"/>
                <a:cs typeface="Arial"/>
                <a:sym typeface="Arial"/>
              </a:endParaRPr>
            </a:p>
          </p:txBody>
        </p:sp>
        <p:cxnSp>
          <p:nvCxnSpPr>
            <p:cNvPr id="311" name="Google Shape;311;p4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12" name="Google Shape;312;p4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13" name="Google Shape;313;p47"/>
          <p:cNvSpPr txBox="1"/>
          <p:nvPr/>
        </p:nvSpPr>
        <p:spPr>
          <a:xfrm>
            <a:off x="8430412" y="4453692"/>
            <a:ext cx="483071" cy="430851"/>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FFFFFF"/>
              </a:buClr>
              <a:buSzPts val="1600"/>
              <a:buFont typeface="Arial"/>
              <a:buNone/>
            </a:pPr>
            <a:fld id="{00000000-1234-1234-1234-123412341234}" type="slidenum">
              <a:rPr b="1" i="0" lang="en-US" sz="1600" u="none" cap="none" strike="noStrike">
                <a:solidFill>
                  <a:srgbClr val="FFFFFF"/>
                </a:solidFill>
                <a:latin typeface="Calibri"/>
                <a:ea typeface="Calibri"/>
                <a:cs typeface="Calibri"/>
                <a:sym typeface="Calibri"/>
              </a:rPr>
              <a:t>‹#›</a:t>
            </a:fld>
            <a:endParaRPr b="0" i="0" sz="1600" u="none" cap="none" strike="noStrike">
              <a:solidFill>
                <a:srgbClr val="FFFFFF"/>
              </a:solidFill>
              <a:latin typeface="Calibri"/>
              <a:ea typeface="Calibri"/>
              <a:cs typeface="Calibri"/>
              <a:sym typeface="Calibri"/>
            </a:endParaRPr>
          </a:p>
        </p:txBody>
      </p:sp>
      <p:sp>
        <p:nvSpPr>
          <p:cNvPr id="314" name="Google Shape;314;p47"/>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47"/>
          <p:cNvSpPr/>
          <p:nvPr/>
        </p:nvSpPr>
        <p:spPr>
          <a:xfrm>
            <a:off x="4056330" y="2033983"/>
            <a:ext cx="4492088" cy="1569660"/>
          </a:xfrm>
          <a:prstGeom prst="rect">
            <a:avLst/>
          </a:prstGeom>
          <a:noFill/>
          <a:ln>
            <a:noFill/>
          </a:ln>
        </p:spPr>
        <p:txBody>
          <a:bodyPr anchorCtr="0" anchor="t" bIns="45700" lIns="91425" spcFirstLastPara="1" rIns="91425" wrap="square" tIns="45700">
            <a:noAutofit/>
          </a:bodyPr>
          <a:lstStyle/>
          <a:p>
            <a:pPr indent="0" lvl="0" marL="12700" marR="0" rtl="0" algn="just">
              <a:lnSpc>
                <a:spcPct val="150000"/>
              </a:lnSpc>
              <a:spcBef>
                <a:spcPts val="0"/>
              </a:spcBef>
              <a:spcAft>
                <a:spcPts val="0"/>
              </a:spcAft>
              <a:buClr>
                <a:srgbClr val="252525"/>
              </a:buClr>
              <a:buSzPts val="1200"/>
              <a:buFont typeface="Arial"/>
              <a:buNone/>
            </a:pPr>
            <a:r>
              <a:rPr b="0" i="0" lang="en-US" sz="1600" u="none" cap="none" strike="noStrike">
                <a:solidFill>
                  <a:srgbClr val="252525"/>
                </a:solidFill>
                <a:latin typeface="Calibri"/>
                <a:ea typeface="Calibri"/>
                <a:cs typeface="Calibri"/>
                <a:sym typeface="Calibri"/>
              </a:rPr>
              <a:t>SAP UI5 is the development tool from SAP toolkit,          offering various features that the users can use to         enhance their user experience to create apps with          rich user interfaces for Web business applications. </a:t>
            </a:r>
            <a:endParaRPr/>
          </a:p>
        </p:txBody>
      </p:sp>
      <p:sp>
        <p:nvSpPr>
          <p:cNvPr id="316" name="Google Shape;316;p47"/>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497D"/>
              </a:buClr>
              <a:buSzPts val="1600"/>
              <a:buFont typeface="Arial"/>
              <a:buNone/>
            </a:pPr>
            <a:r>
              <a:rPr b="1" i="0" lang="en-US" sz="1600" u="none" cap="none" strike="noStrike">
                <a:solidFill>
                  <a:srgbClr val="1F497D"/>
                </a:solidFill>
                <a:latin typeface="Calibri"/>
                <a:ea typeface="Calibri"/>
                <a:cs typeface="Calibri"/>
                <a:sym typeface="Calibri"/>
              </a:rPr>
              <a:t>Overview</a:t>
            </a:r>
            <a:endParaRPr b="1" i="0" sz="1600" u="none" cap="none" strike="noStrike">
              <a:solidFill>
                <a:srgbClr val="1F497D"/>
              </a:solidFill>
              <a:latin typeface="Calibri"/>
              <a:ea typeface="Calibri"/>
              <a:cs typeface="Calibri"/>
              <a:sym typeface="Calibri"/>
            </a:endParaRPr>
          </a:p>
        </p:txBody>
      </p:sp>
      <p:pic>
        <p:nvPicPr>
          <p:cNvPr descr="A hand holding a remote control&#10;&#10;Description automatically generated" id="317" name="Google Shape;317;p47"/>
          <p:cNvPicPr preferRelativeResize="0"/>
          <p:nvPr/>
        </p:nvPicPr>
        <p:blipFill rotWithShape="1">
          <a:blip r:embed="rId4">
            <a:alphaModFix/>
          </a:blip>
          <a:srcRect b="7990" l="0" r="1" t="2321"/>
          <a:stretch/>
        </p:blipFill>
        <p:spPr>
          <a:xfrm>
            <a:off x="304800" y="1748763"/>
            <a:ext cx="3600959" cy="2478787"/>
          </a:xfrm>
          <a:custGeom>
            <a:rect b="b" l="l" r="r" t="t"/>
            <a:pathLst>
              <a:path extrusionOk="0" h="5343065" w="7761924">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48"/>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24" name="Google Shape;324;p48"/>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Overview of SAP UI5 &amp; Fiori</a:t>
            </a:r>
            <a:endParaRPr b="0" i="0" sz="1400" u="none" cap="none" strike="noStrike">
              <a:solidFill>
                <a:srgbClr val="000000"/>
              </a:solidFill>
              <a:latin typeface="Arial"/>
              <a:ea typeface="Arial"/>
              <a:cs typeface="Arial"/>
              <a:sym typeface="Arial"/>
            </a:endParaRPr>
          </a:p>
        </p:txBody>
      </p:sp>
      <p:pic>
        <p:nvPicPr>
          <p:cNvPr id="325" name="Google Shape;325;p4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26" name="Google Shape;326;p48"/>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327" name="Google Shape;327;p48"/>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28" name="Google Shape;328;p48"/>
          <p:cNvSpPr txBox="1"/>
          <p:nvPr/>
        </p:nvSpPr>
        <p:spPr>
          <a:xfrm>
            <a:off x="381000" y="1074419"/>
            <a:ext cx="786436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2"/>
                </a:solidFill>
                <a:latin typeface="Calibri"/>
                <a:ea typeface="Calibri"/>
                <a:cs typeface="Calibri"/>
                <a:sym typeface="Calibri"/>
              </a:rPr>
              <a:t>Security Information for SAP UI5</a:t>
            </a:r>
            <a:endParaRPr b="1" i="0" sz="1600" u="none" cap="none" strike="noStrike">
              <a:solidFill>
                <a:schemeClr val="dk2"/>
              </a:solidFill>
              <a:latin typeface="Calibri"/>
              <a:ea typeface="Calibri"/>
              <a:cs typeface="Calibri"/>
              <a:sym typeface="Calibri"/>
            </a:endParaRPr>
          </a:p>
        </p:txBody>
      </p:sp>
      <p:sp>
        <p:nvSpPr>
          <p:cNvPr id="329" name="Google Shape;329;p48"/>
          <p:cNvSpPr/>
          <p:nvPr/>
        </p:nvSpPr>
        <p:spPr>
          <a:xfrm>
            <a:off x="381000" y="1532693"/>
            <a:ext cx="5073869" cy="3046988"/>
          </a:xfrm>
          <a:prstGeom prst="rect">
            <a:avLst/>
          </a:prstGeom>
          <a:noFill/>
          <a:ln>
            <a:noFill/>
          </a:ln>
        </p:spPr>
        <p:txBody>
          <a:bodyPr anchorCtr="0" anchor="t" bIns="45700" lIns="91425" spcFirstLastPara="1" rIns="91425" wrap="square" tIns="45700">
            <a:noAutofit/>
          </a:bodyPr>
          <a:lstStyle/>
          <a:p>
            <a:pPr indent="-172085" lvl="0" marL="184785" marR="0" rtl="0" algn="l">
              <a:lnSpc>
                <a:spcPct val="150000"/>
              </a:lnSpc>
              <a:spcBef>
                <a:spcPts val="0"/>
              </a:spcBef>
              <a:spcAft>
                <a:spcPts val="0"/>
              </a:spcAft>
              <a:buClr>
                <a:srgbClr val="252525"/>
              </a:buClr>
              <a:buSzPts val="1600"/>
              <a:buFont typeface="Arial"/>
              <a:buChar char="•"/>
            </a:pPr>
            <a:r>
              <a:rPr b="0" i="0" lang="en-US" sz="1600" u="none" cap="none" strike="noStrike">
                <a:solidFill>
                  <a:srgbClr val="252525"/>
                </a:solidFill>
                <a:latin typeface="Calibri"/>
                <a:ea typeface="Calibri"/>
                <a:cs typeface="Calibri"/>
                <a:sym typeface="Calibri"/>
              </a:rPr>
              <a:t>SAPUI5 is a client-side JavaScript library.</a:t>
            </a:r>
            <a:endParaRPr/>
          </a:p>
          <a:p>
            <a:pPr indent="-172085" lvl="0" marL="184785" marR="0" rtl="0" algn="l">
              <a:lnSpc>
                <a:spcPct val="150000"/>
              </a:lnSpc>
              <a:spcBef>
                <a:spcPts val="0"/>
              </a:spcBef>
              <a:spcAft>
                <a:spcPts val="0"/>
              </a:spcAft>
              <a:buClr>
                <a:srgbClr val="252525"/>
              </a:buClr>
              <a:buSzPts val="1600"/>
              <a:buFont typeface="Arial"/>
              <a:buChar char="•"/>
            </a:pPr>
            <a:r>
              <a:rPr b="0" i="0" lang="en-US" sz="1600" u="none" cap="none" strike="noStrike">
                <a:solidFill>
                  <a:srgbClr val="252525"/>
                </a:solidFill>
                <a:latin typeface="Calibri"/>
                <a:ea typeface="Calibri"/>
                <a:cs typeface="Calibri"/>
                <a:sym typeface="Calibri"/>
              </a:rPr>
              <a:t>Unlike WebDynpro, the application is built against an abstract programming model and the framework handles the HTML rendering JavaScript code and communication with the browser, in SAPUI5 the application controls the HTML output. </a:t>
            </a:r>
            <a:endParaRPr/>
          </a:p>
          <a:p>
            <a:pPr indent="-172085" lvl="0" marL="184785" marR="0" rtl="0" algn="l">
              <a:lnSpc>
                <a:spcPct val="150000"/>
              </a:lnSpc>
              <a:spcBef>
                <a:spcPts val="0"/>
              </a:spcBef>
              <a:spcAft>
                <a:spcPts val="0"/>
              </a:spcAft>
              <a:buClr>
                <a:srgbClr val="252525"/>
              </a:buClr>
              <a:buSzPts val="1600"/>
              <a:buFont typeface="Arial"/>
              <a:buChar char="•"/>
            </a:pPr>
            <a:r>
              <a:rPr b="0" i="0" lang="en-US" sz="1600" u="none" cap="none" strike="noStrike">
                <a:solidFill>
                  <a:srgbClr val="252525"/>
                </a:solidFill>
                <a:latin typeface="Calibri"/>
                <a:ea typeface="Calibri"/>
                <a:cs typeface="Calibri"/>
                <a:sym typeface="Calibri"/>
              </a:rPr>
              <a:t>It provides own JavaScript code which is executed on the client and it handles client/server communication.</a:t>
            </a:r>
            <a:endParaRPr/>
          </a:p>
        </p:txBody>
      </p:sp>
      <p:pic>
        <p:nvPicPr>
          <p:cNvPr descr="Cloud computing security abstract concept illustration Free Vector" id="330" name="Google Shape;330;p48"/>
          <p:cNvPicPr preferRelativeResize="0"/>
          <p:nvPr/>
        </p:nvPicPr>
        <p:blipFill rotWithShape="1">
          <a:blip r:embed="rId4">
            <a:alphaModFix/>
          </a:blip>
          <a:srcRect b="11321" l="9693" r="8920" t="11535"/>
          <a:stretch/>
        </p:blipFill>
        <p:spPr>
          <a:xfrm>
            <a:off x="5548408" y="1412973"/>
            <a:ext cx="3176752" cy="30112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p4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37" name="Google Shape;337;p4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Overview of SAP UI5 &amp; Fiori</a:t>
            </a:r>
            <a:endParaRPr b="0" i="0" sz="1400" u="none" cap="none" strike="noStrike">
              <a:solidFill>
                <a:srgbClr val="000000"/>
              </a:solidFill>
              <a:latin typeface="Arial"/>
              <a:ea typeface="Arial"/>
              <a:cs typeface="Arial"/>
              <a:sym typeface="Arial"/>
            </a:endParaRPr>
          </a:p>
        </p:txBody>
      </p:sp>
      <p:pic>
        <p:nvPicPr>
          <p:cNvPr id="338" name="Google Shape;338;p4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39" name="Google Shape;339;p49"/>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340" name="Google Shape;340;p4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41" name="Google Shape;341;p49"/>
          <p:cNvSpPr txBox="1"/>
          <p:nvPr/>
        </p:nvSpPr>
        <p:spPr>
          <a:xfrm>
            <a:off x="381000" y="1074419"/>
            <a:ext cx="786436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2"/>
                </a:solidFill>
                <a:latin typeface="Calibri"/>
                <a:ea typeface="Calibri"/>
                <a:cs typeface="Calibri"/>
                <a:sym typeface="Calibri"/>
              </a:rPr>
              <a:t>Security Information for SAP UI5</a:t>
            </a:r>
            <a:endParaRPr b="1" i="0" sz="1600" u="none" cap="none" strike="noStrike">
              <a:solidFill>
                <a:schemeClr val="dk2"/>
              </a:solidFill>
              <a:latin typeface="Calibri"/>
              <a:ea typeface="Calibri"/>
              <a:cs typeface="Calibri"/>
              <a:sym typeface="Calibri"/>
            </a:endParaRPr>
          </a:p>
        </p:txBody>
      </p:sp>
      <p:sp>
        <p:nvSpPr>
          <p:cNvPr id="342" name="Google Shape;342;p49"/>
          <p:cNvSpPr/>
          <p:nvPr/>
        </p:nvSpPr>
        <p:spPr>
          <a:xfrm>
            <a:off x="381000" y="1485396"/>
            <a:ext cx="4813738" cy="1938992"/>
          </a:xfrm>
          <a:prstGeom prst="rect">
            <a:avLst/>
          </a:prstGeom>
          <a:noFill/>
          <a:ln>
            <a:noFill/>
          </a:ln>
        </p:spPr>
        <p:txBody>
          <a:bodyPr anchorCtr="0" anchor="t" bIns="45700" lIns="91425" spcFirstLastPara="1" rIns="91425" wrap="square" tIns="45700">
            <a:noAutofit/>
          </a:bodyPr>
          <a:lstStyle/>
          <a:p>
            <a:pPr indent="-172085" lvl="0" marL="184785" marR="0" rtl="0" algn="l">
              <a:lnSpc>
                <a:spcPct val="150000"/>
              </a:lnSpc>
              <a:spcBef>
                <a:spcPts val="0"/>
              </a:spcBef>
              <a:spcAft>
                <a:spcPts val="0"/>
              </a:spcAft>
              <a:buClr>
                <a:srgbClr val="252525"/>
              </a:buClr>
              <a:buSzPts val="1600"/>
              <a:buFont typeface="Arial"/>
              <a:buChar char="•"/>
            </a:pPr>
            <a:r>
              <a:rPr b="0" i="0" lang="en-US" sz="1600" u="none" cap="none" strike="noStrike">
                <a:solidFill>
                  <a:srgbClr val="252525"/>
                </a:solidFill>
                <a:latin typeface="Calibri"/>
                <a:ea typeface="Calibri"/>
                <a:cs typeface="Calibri"/>
                <a:sym typeface="Calibri"/>
              </a:rPr>
              <a:t>Common security mechanisms like user authentication, session handling, authorization handling or encryption are not part of SAP UI5.</a:t>
            </a:r>
            <a:endParaRPr/>
          </a:p>
          <a:p>
            <a:pPr indent="-172085" lvl="0" marL="184785" marR="0" rtl="0" algn="l">
              <a:lnSpc>
                <a:spcPct val="150000"/>
              </a:lnSpc>
              <a:spcBef>
                <a:spcPts val="0"/>
              </a:spcBef>
              <a:spcAft>
                <a:spcPts val="0"/>
              </a:spcAft>
              <a:buClr>
                <a:srgbClr val="252525"/>
              </a:buClr>
              <a:buSzPts val="1600"/>
              <a:buFont typeface="Arial"/>
              <a:buChar char="•"/>
            </a:pPr>
            <a:r>
              <a:rPr b="0" i="0" lang="en-US" sz="1600" u="none" cap="none" strike="noStrike">
                <a:solidFill>
                  <a:srgbClr val="252525"/>
                </a:solidFill>
                <a:latin typeface="Calibri"/>
                <a:ea typeface="Calibri"/>
                <a:cs typeface="Calibri"/>
                <a:sym typeface="Calibri"/>
              </a:rPr>
              <a:t>This need to be handled by the server-side framework and/or custom code of the application.</a:t>
            </a:r>
            <a:endParaRPr b="0" i="0" sz="1600" u="none" cap="none" strike="noStrike">
              <a:solidFill>
                <a:srgbClr val="252525"/>
              </a:solidFill>
              <a:latin typeface="Calibri"/>
              <a:ea typeface="Calibri"/>
              <a:cs typeface="Calibri"/>
              <a:sym typeface="Calibri"/>
            </a:endParaRPr>
          </a:p>
        </p:txBody>
      </p:sp>
      <p:pic>
        <p:nvPicPr>
          <p:cNvPr descr="Cloud computing security abstract concept illustration Free Vector" id="343" name="Google Shape;343;p49"/>
          <p:cNvPicPr preferRelativeResize="0"/>
          <p:nvPr/>
        </p:nvPicPr>
        <p:blipFill rotWithShape="1">
          <a:blip r:embed="rId4">
            <a:alphaModFix/>
          </a:blip>
          <a:srcRect b="11321" l="9693" r="8920" t="11535"/>
          <a:stretch/>
        </p:blipFill>
        <p:spPr>
          <a:xfrm>
            <a:off x="5325110" y="1318380"/>
            <a:ext cx="3176752" cy="3011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49" name="Google Shape;349;p50"/>
          <p:cNvSpPr txBox="1"/>
          <p:nvPr/>
        </p:nvSpPr>
        <p:spPr>
          <a:xfrm>
            <a:off x="790763" y="183005"/>
            <a:ext cx="6723393"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Developing Applications using SAP UI5</a:t>
            </a:r>
            <a:endParaRPr b="0" i="0" sz="2600" u="none" cap="none" strike="noStrike">
              <a:solidFill>
                <a:schemeClr val="dk2"/>
              </a:solidFill>
              <a:latin typeface="Arial"/>
              <a:ea typeface="Arial"/>
              <a:cs typeface="Arial"/>
              <a:sym typeface="Arial"/>
            </a:endParaRPr>
          </a:p>
        </p:txBody>
      </p:sp>
      <p:pic>
        <p:nvPicPr>
          <p:cNvPr id="350" name="Google Shape;350;p5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51" name="Google Shape;351;p50"/>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cxnSp>
        <p:nvCxnSpPr>
          <p:cNvPr id="352" name="Google Shape;352;p50"/>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53" name="Google Shape;353;p50"/>
          <p:cNvSpPr txBox="1"/>
          <p:nvPr/>
        </p:nvSpPr>
        <p:spPr>
          <a:xfrm>
            <a:off x="8295781" y="4448676"/>
            <a:ext cx="731192" cy="430806"/>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800"/>
              <a:buFont typeface="Arial"/>
              <a:buNone/>
            </a:pPr>
            <a:r>
              <a:rPr b="1" i="0" lang="en-US" sz="1600" u="none" cap="none" strike="noStrike">
                <a:solidFill>
                  <a:schemeClr val="lt1"/>
                </a:solidFill>
                <a:latin typeface="Calibri"/>
                <a:ea typeface="Calibri"/>
                <a:cs typeface="Calibri"/>
                <a:sym typeface="Calibri"/>
              </a:rPr>
              <a:t>13</a:t>
            </a:r>
            <a:endParaRPr b="0" i="0" sz="1600" u="none" cap="none" strike="noStrike">
              <a:solidFill>
                <a:schemeClr val="lt1"/>
              </a:solidFill>
              <a:latin typeface="Calibri"/>
              <a:ea typeface="Calibri"/>
              <a:cs typeface="Calibri"/>
              <a:sym typeface="Calibri"/>
            </a:endParaRPr>
          </a:p>
        </p:txBody>
      </p:sp>
      <p:grpSp>
        <p:nvGrpSpPr>
          <p:cNvPr id="354" name="Google Shape;354;p50"/>
          <p:cNvGrpSpPr/>
          <p:nvPr/>
        </p:nvGrpSpPr>
        <p:grpSpPr>
          <a:xfrm>
            <a:off x="1173929" y="1270217"/>
            <a:ext cx="6340228" cy="3269795"/>
            <a:chOff x="747796" y="782765"/>
            <a:chExt cx="7215238" cy="3986966"/>
          </a:xfrm>
        </p:grpSpPr>
        <p:grpSp>
          <p:nvGrpSpPr>
            <p:cNvPr id="355" name="Google Shape;355;p50"/>
            <p:cNvGrpSpPr/>
            <p:nvPr/>
          </p:nvGrpSpPr>
          <p:grpSpPr>
            <a:xfrm>
              <a:off x="1857684" y="1269269"/>
              <a:ext cx="5357850" cy="3500462"/>
              <a:chOff x="1929122" y="1343414"/>
              <a:chExt cx="5357850" cy="3575501"/>
            </a:xfrm>
          </p:grpSpPr>
          <p:pic>
            <p:nvPicPr>
              <p:cNvPr descr="C:\Users\dell\Desktop\Installing Python.jpg" id="356" name="Google Shape;356;p50"/>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357" name="Google Shape;357;p50"/>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58" name="Google Shape;358;p50"/>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Lets see, </a:t>
              </a:r>
              <a:r>
                <a:rPr b="1" i="0" lang="en-US" sz="2400" u="none" cap="none" strike="noStrike">
                  <a:solidFill>
                    <a:schemeClr val="accent2"/>
                  </a:solidFill>
                  <a:latin typeface="Arial"/>
                  <a:ea typeface="Arial"/>
                  <a:cs typeface="Arial"/>
                  <a:sym typeface="Arial"/>
                </a:rPr>
                <a:t>Creating your First SAP UI5 </a:t>
              </a:r>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2"/>
                  </a:solidFill>
                  <a:latin typeface="Arial"/>
                  <a:ea typeface="Arial"/>
                  <a:cs typeface="Arial"/>
                  <a:sym typeface="Arial"/>
                </a:rPr>
                <a:t>Application</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64" name="Google Shape;364;p51"/>
          <p:cNvSpPr txBox="1"/>
          <p:nvPr/>
        </p:nvSpPr>
        <p:spPr>
          <a:xfrm>
            <a:off x="790763" y="183005"/>
            <a:ext cx="6723393"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Developing Applications using SAP UI5</a:t>
            </a:r>
            <a:endParaRPr/>
          </a:p>
        </p:txBody>
      </p:sp>
      <p:pic>
        <p:nvPicPr>
          <p:cNvPr id="365" name="Google Shape;365;p5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66" name="Google Shape;366;p51"/>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cxnSp>
        <p:nvCxnSpPr>
          <p:cNvPr id="367" name="Google Shape;367;p51"/>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68" name="Google Shape;368;p51"/>
          <p:cNvSpPr txBox="1"/>
          <p:nvPr/>
        </p:nvSpPr>
        <p:spPr>
          <a:xfrm>
            <a:off x="8295781" y="4448676"/>
            <a:ext cx="731192" cy="430806"/>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800"/>
              <a:buFont typeface="Arial"/>
              <a:buNone/>
            </a:pPr>
            <a:r>
              <a:rPr b="1" i="0" lang="en-US" sz="1600" u="none" cap="none" strike="noStrike">
                <a:solidFill>
                  <a:schemeClr val="lt1"/>
                </a:solidFill>
                <a:latin typeface="Calibri"/>
                <a:ea typeface="Calibri"/>
                <a:cs typeface="Calibri"/>
                <a:sym typeface="Calibri"/>
              </a:rPr>
              <a:t>13</a:t>
            </a:r>
            <a:endParaRPr b="0" i="0" sz="1600" u="none" cap="none" strike="noStrike">
              <a:solidFill>
                <a:schemeClr val="lt1"/>
              </a:solidFill>
              <a:latin typeface="Calibri"/>
              <a:ea typeface="Calibri"/>
              <a:cs typeface="Calibri"/>
              <a:sym typeface="Calibri"/>
            </a:endParaRPr>
          </a:p>
        </p:txBody>
      </p:sp>
      <p:grpSp>
        <p:nvGrpSpPr>
          <p:cNvPr id="369" name="Google Shape;369;p51"/>
          <p:cNvGrpSpPr/>
          <p:nvPr/>
        </p:nvGrpSpPr>
        <p:grpSpPr>
          <a:xfrm>
            <a:off x="1173929" y="1270217"/>
            <a:ext cx="6340228" cy="3269795"/>
            <a:chOff x="747796" y="782765"/>
            <a:chExt cx="7215238" cy="3986966"/>
          </a:xfrm>
        </p:grpSpPr>
        <p:grpSp>
          <p:nvGrpSpPr>
            <p:cNvPr id="370" name="Google Shape;370;p51"/>
            <p:cNvGrpSpPr/>
            <p:nvPr/>
          </p:nvGrpSpPr>
          <p:grpSpPr>
            <a:xfrm>
              <a:off x="1857684" y="1269269"/>
              <a:ext cx="5357850" cy="3500462"/>
              <a:chOff x="1929122" y="1343414"/>
              <a:chExt cx="5357850" cy="3575501"/>
            </a:xfrm>
          </p:grpSpPr>
          <p:pic>
            <p:nvPicPr>
              <p:cNvPr descr="C:\Users\dell\Desktop\Installing Python.jpg" id="371" name="Google Shape;371;p51"/>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372" name="Google Shape;372;p51"/>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73" name="Google Shape;373;p51"/>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Lets see, </a:t>
              </a:r>
              <a:r>
                <a:rPr b="1" i="0" lang="en-US" sz="2400" u="none" cap="none" strike="noStrike">
                  <a:solidFill>
                    <a:schemeClr val="accent4"/>
                  </a:solidFill>
                  <a:latin typeface="Arial"/>
                  <a:ea typeface="Arial"/>
                  <a:cs typeface="Arial"/>
                  <a:sym typeface="Arial"/>
                </a:rPr>
                <a:t>Creating your First Mobile            SAP UI5 Application</a:t>
              </a:r>
              <a:endParaRPr b="1" i="0" sz="2400" u="none" cap="none" strike="noStrike">
                <a:solidFill>
                  <a:schemeClr val="accent4"/>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79" name="Google Shape;379;p52"/>
          <p:cNvSpPr txBox="1"/>
          <p:nvPr/>
        </p:nvSpPr>
        <p:spPr>
          <a:xfrm>
            <a:off x="790763" y="183005"/>
            <a:ext cx="6723393"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Developing Applications using SAP UI5</a:t>
            </a:r>
            <a:endParaRPr/>
          </a:p>
        </p:txBody>
      </p:sp>
      <p:pic>
        <p:nvPicPr>
          <p:cNvPr id="380" name="Google Shape;380;p5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81" name="Google Shape;381;p52"/>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cxnSp>
        <p:nvCxnSpPr>
          <p:cNvPr id="382" name="Google Shape;382;p52"/>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83" name="Google Shape;383;p52"/>
          <p:cNvSpPr txBox="1"/>
          <p:nvPr/>
        </p:nvSpPr>
        <p:spPr>
          <a:xfrm>
            <a:off x="8295781" y="4448676"/>
            <a:ext cx="731192" cy="430806"/>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800"/>
              <a:buFont typeface="Arial"/>
              <a:buNone/>
            </a:pPr>
            <a:r>
              <a:rPr b="1" i="0" lang="en-US" sz="1600" u="none" cap="none" strike="noStrike">
                <a:solidFill>
                  <a:schemeClr val="lt1"/>
                </a:solidFill>
                <a:latin typeface="Calibri"/>
                <a:ea typeface="Calibri"/>
                <a:cs typeface="Calibri"/>
                <a:sym typeface="Calibri"/>
              </a:rPr>
              <a:t>13</a:t>
            </a:r>
            <a:endParaRPr b="0" i="0" sz="1600" u="none" cap="none" strike="noStrike">
              <a:solidFill>
                <a:schemeClr val="lt1"/>
              </a:solidFill>
              <a:latin typeface="Calibri"/>
              <a:ea typeface="Calibri"/>
              <a:cs typeface="Calibri"/>
              <a:sym typeface="Calibri"/>
            </a:endParaRPr>
          </a:p>
        </p:txBody>
      </p:sp>
      <p:grpSp>
        <p:nvGrpSpPr>
          <p:cNvPr id="384" name="Google Shape;384;p52"/>
          <p:cNvGrpSpPr/>
          <p:nvPr/>
        </p:nvGrpSpPr>
        <p:grpSpPr>
          <a:xfrm>
            <a:off x="1173928" y="1270217"/>
            <a:ext cx="6495995" cy="3269795"/>
            <a:chOff x="747795" y="782765"/>
            <a:chExt cx="7392502" cy="3986966"/>
          </a:xfrm>
        </p:grpSpPr>
        <p:grpSp>
          <p:nvGrpSpPr>
            <p:cNvPr id="385" name="Google Shape;385;p52"/>
            <p:cNvGrpSpPr/>
            <p:nvPr/>
          </p:nvGrpSpPr>
          <p:grpSpPr>
            <a:xfrm>
              <a:off x="1857684" y="1269269"/>
              <a:ext cx="5357850" cy="3500462"/>
              <a:chOff x="1929122" y="1343414"/>
              <a:chExt cx="5357850" cy="3575501"/>
            </a:xfrm>
          </p:grpSpPr>
          <p:pic>
            <p:nvPicPr>
              <p:cNvPr descr="C:\Users\dell\Desktop\Installing Python.jpg" id="386" name="Google Shape;386;p52"/>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387" name="Google Shape;387;p52"/>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88" name="Google Shape;388;p52"/>
            <p:cNvSpPr txBox="1"/>
            <p:nvPr/>
          </p:nvSpPr>
          <p:spPr>
            <a:xfrm>
              <a:off x="747795" y="782765"/>
              <a:ext cx="7392502"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Lets see, </a:t>
              </a:r>
              <a:r>
                <a:rPr b="1" i="0" lang="en-US" sz="2400" u="none" cap="none" strike="noStrike">
                  <a:solidFill>
                    <a:schemeClr val="accent4"/>
                  </a:solidFill>
                  <a:latin typeface="Arial"/>
                  <a:ea typeface="Arial"/>
                  <a:cs typeface="Arial"/>
                  <a:sym typeface="Arial"/>
                </a:rPr>
                <a:t>Developing your First Application using SAP UI5 Tools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