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4"/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La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LatoLight-regular.fntdata"/><Relationship Id="rId21" Type="http://schemas.openxmlformats.org/officeDocument/2006/relationships/slide" Target="slides/slide13.xml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5" name="Google Shape;1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9" name="Google Shape;1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155" name="Google Shape;155;p2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156" name="Google Shape;156;p2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157" name="Google Shape;157;p2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2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2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2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165" name="Google Shape;165;p2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6" name="Google Shape;176;p2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180" name="Google Shape;1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212" name="Google Shape;2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219" name="Google Shape;2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4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268" name="Google Shape;26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3" name="Google Shape;33;p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4" name="Google Shape;34;p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5" name="Google Shape;35;p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42;p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3" name="Google Shape;43;p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4" name="Google Shape;54;p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Application Best Practices</a:t>
            </a:r>
            <a:endParaRPr b="1" sz="2600"/>
          </a:p>
        </p:txBody>
      </p:sp>
      <p:pic>
        <p:nvPicPr>
          <p:cNvPr descr="D:\Saji\ZaranTech Logo\ZaranTech-White-Logo.png"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278" name="Google Shape;2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45"/>
          <p:cNvGrpSpPr/>
          <p:nvPr/>
        </p:nvGrpSpPr>
        <p:grpSpPr>
          <a:xfrm>
            <a:off x="3503744" y="3403145"/>
            <a:ext cx="3313886" cy="307777"/>
            <a:chOff x="3558363" y="3704133"/>
            <a:chExt cx="3313886" cy="307777"/>
          </a:xfrm>
        </p:grpSpPr>
        <p:sp>
          <p:nvSpPr>
            <p:cNvPr id="280" name="Google Shape;280;p45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45"/>
          <p:cNvSpPr txBox="1"/>
          <p:nvPr/>
        </p:nvSpPr>
        <p:spPr>
          <a:xfrm>
            <a:off x="10943" y="4856448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54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Ztech01\Documents\Soma Folder\DevOps\Templates\Capture63.PNG" id="381" name="Google Shape;3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4839" y="1357450"/>
            <a:ext cx="4643805" cy="345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4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App Overview and Structure</a:t>
            </a:r>
            <a:endParaRPr/>
          </a:p>
        </p:txBody>
      </p:sp>
      <p:sp>
        <p:nvSpPr>
          <p:cNvPr id="383" name="Google Shape;383;p54"/>
          <p:cNvSpPr txBox="1"/>
          <p:nvPr/>
        </p:nvSpPr>
        <p:spPr>
          <a:xfrm>
            <a:off x="8260173" y="4443342"/>
            <a:ext cx="802137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5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/>
          </a:p>
        </p:txBody>
      </p:sp>
      <p:pic>
        <p:nvPicPr>
          <p:cNvPr id="390" name="Google Shape;39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5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55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Ztech01\Documents\Soma Folder\DevOps\Templates\Capture64.PNG" id="394" name="Google Shape;39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8724" y="1247563"/>
            <a:ext cx="4836128" cy="343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5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App Overview and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6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4" name="Google Shape;404;p56"/>
          <p:cNvSpPr/>
          <p:nvPr/>
        </p:nvSpPr>
        <p:spPr>
          <a:xfrm>
            <a:off x="304789" y="1239590"/>
            <a:ext cx="8143500" cy="35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Index, Component and Message Bundle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Views and Fragments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Files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Overall Folder Structure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56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56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What our app should consist of?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414" name="Google Shape;414;p57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15" name="Google Shape;41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46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289" name="Google Shape;289;p46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46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300" name="Google Shape;300;p4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4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Preparing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Building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304789" y="929054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a high level overview of the aspects of UI5 development.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aspects of an enterprise scale application.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aspect is described here in terms of functionality.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48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304789" y="920428"/>
            <a:ext cx="8143500" cy="35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 of an App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Addressable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UI-Focused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Translateable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Maintainable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49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50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Ztech01\Documents\Soma Folder\DevOps\Templates\Capture61.PNG" id="336" name="Google Shape;33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228" y="1260609"/>
            <a:ext cx="4098326" cy="3376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Design Pattern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304789" y="920428"/>
            <a:ext cx="8143500" cy="35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Master-Detail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Master-Master-Detail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Screen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 Flow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51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7" name="Google Shape;357;p52"/>
          <p:cNvSpPr/>
          <p:nvPr/>
        </p:nvSpPr>
        <p:spPr>
          <a:xfrm>
            <a:off x="304789" y="920428"/>
            <a:ext cx="8143500" cy="35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Scenario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Northwind Service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52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Preparing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3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8" name="Google Shape;368;p53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3"/>
          <p:cNvCxnSpPr/>
          <p:nvPr/>
        </p:nvCxnSpPr>
        <p:spPr>
          <a:xfrm rot="10800000">
            <a:off x="889836" y="768676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Ztech01\Documents\Soma Folder\DevOps\Templates\Capture62.PNG" id="370" name="Google Shape;3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5867" y="887802"/>
            <a:ext cx="4850502" cy="387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Northwind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