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8" r:id="rId5"/>
    <p:sldMasterId id="2147483689" r:id="rId6"/>
    <p:sldMasterId id="2147483690" r:id="rId7"/>
    <p:sldMasterId id="214748369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y="5143500" cx="9144000"/>
  <p:notesSz cx="6858000" cy="9144000"/>
  <p:embeddedFontLs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6036A7-50D1-4BDA-8C06-7B3B921D4DE7}">
  <a:tblStyle styleId="{076036A7-50D1-4BDA-8C06-7B3B921D4DE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3"/>
          </a:solidFill>
        </a:fill>
      </a:tcStyle>
    </a:wholeTbl>
    <a:band1H>
      <a:tcTxStyle/>
      <a:tcStyle>
        <a:fill>
          <a:solidFill>
            <a:srgbClr val="CCE3E6"/>
          </a:solidFill>
        </a:fill>
      </a:tcStyle>
    </a:band1H>
    <a:band2H>
      <a:tcTxStyle/>
    </a:band2H>
    <a:band1V>
      <a:tcTxStyle/>
      <a:tcStyle>
        <a:fill>
          <a:solidFill>
            <a:srgbClr val="CCE3E6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2.xml"/><Relationship Id="rId22" Type="http://schemas.openxmlformats.org/officeDocument/2006/relationships/font" Target="fonts/Lato-boldItalic.fntdata"/><Relationship Id="rId10" Type="http://schemas.openxmlformats.org/officeDocument/2006/relationships/slide" Target="slides/slide1.xml"/><Relationship Id="rId21" Type="http://schemas.openxmlformats.org/officeDocument/2006/relationships/font" Target="fonts/Lato-italic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9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640" y="657349"/>
            <a:ext cx="1765300" cy="39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/>
          <p:nvPr>
            <p:ph idx="3" type="pic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/>
          <p:nvPr>
            <p:ph idx="4" type="pic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/>
          <p:nvPr>
            <p:ph idx="5" type="pic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/>
          <p:nvPr>
            <p:ph idx="6" type="pic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90" name="Google Shape;9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>
            <p:ph idx="3" type="pic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3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4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97" name="Google Shape;9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>
            <p:ph idx="3" type="pic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4"/>
          <p:cNvSpPr/>
          <p:nvPr>
            <p:ph idx="4" type="pic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>
            <p:ph idx="2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5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7"/>
          <p:cNvSpPr/>
          <p:nvPr>
            <p:ph idx="3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7"/>
          <p:cNvSpPr/>
          <p:nvPr>
            <p:ph idx="4" type="pic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>
            <p:ph idx="2" type="pic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8"/>
          <p:cNvSpPr/>
          <p:nvPr>
            <p:ph idx="3" type="pic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8"/>
          <p:cNvSpPr/>
          <p:nvPr>
            <p:ph idx="4" type="pic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>
            <p:ph idx="2" type="pic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9"/>
          <p:cNvSpPr/>
          <p:nvPr>
            <p:ph idx="3" type="pic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9"/>
          <p:cNvSpPr/>
          <p:nvPr>
            <p:ph idx="4" type="pic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9"/>
          <p:cNvSpPr/>
          <p:nvPr>
            <p:ph idx="5" type="pic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2" type="body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/>
          <p:nvPr>
            <p:ph idx="3" type="pic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0"/>
          <p:cNvSpPr/>
          <p:nvPr>
            <p:ph idx="4" type="pic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0"/>
          <p:cNvSpPr/>
          <p:nvPr>
            <p:ph idx="5" type="pic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0"/>
          <p:cNvSpPr/>
          <p:nvPr>
            <p:ph idx="6" type="pic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0"/>
          <p:cNvSpPr/>
          <p:nvPr>
            <p:ph idx="7" type="pic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0" y="3572242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-148" y="414830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2351" y="1139211"/>
            <a:ext cx="819298" cy="181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2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Layout">
  <p:cSld name="3_Agenda Layou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/>
          <p:nvPr/>
        </p:nvSpPr>
        <p:spPr>
          <a:xfrm>
            <a:off x="107505" y="195486"/>
            <a:ext cx="648071" cy="615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41" name="Google Shape;14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7610" y="287338"/>
            <a:ext cx="263357" cy="50041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45" name="Google Shape;14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/>
          <p:nvPr/>
        </p:nvSpPr>
        <p:spPr>
          <a:xfrm>
            <a:off x="584318" y="339502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49" name="Google Shape;14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 Layout">
  <p:cSld name="2_Agenda Layou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-2604" y="-31173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27"/>
          <p:cNvGrpSpPr/>
          <p:nvPr/>
        </p:nvGrpSpPr>
        <p:grpSpPr>
          <a:xfrm>
            <a:off x="-17110" y="1233199"/>
            <a:ext cx="3617018" cy="3924255"/>
            <a:chOff x="-26372" y="1170854"/>
            <a:chExt cx="3889720" cy="3924255"/>
          </a:xfrm>
        </p:grpSpPr>
        <p:grpSp>
          <p:nvGrpSpPr>
            <p:cNvPr id="155" name="Google Shape;155;p27"/>
            <p:cNvGrpSpPr/>
            <p:nvPr/>
          </p:nvGrpSpPr>
          <p:grpSpPr>
            <a:xfrm rot="-1682053">
              <a:off x="1458877" y="1353546"/>
              <a:ext cx="1665869" cy="3558872"/>
              <a:chOff x="1359132" y="345882"/>
              <a:chExt cx="1966239" cy="4200564"/>
            </a:xfrm>
          </p:grpSpPr>
          <p:grpSp>
            <p:nvGrpSpPr>
              <p:cNvPr id="156" name="Google Shape;156;p27"/>
              <p:cNvGrpSpPr/>
              <p:nvPr/>
            </p:nvGrpSpPr>
            <p:grpSpPr>
              <a:xfrm>
                <a:off x="2073901" y="2186669"/>
                <a:ext cx="501313" cy="2359777"/>
                <a:chOff x="2810055" y="1677194"/>
                <a:chExt cx="535258" cy="2519562"/>
              </a:xfrm>
            </p:grpSpPr>
            <p:sp>
              <p:nvSpPr>
                <p:cNvPr id="157" name="Google Shape;157;p27"/>
                <p:cNvSpPr/>
                <p:nvPr/>
              </p:nvSpPr>
              <p:spPr>
                <a:xfrm>
                  <a:off x="2810675" y="3399597"/>
                  <a:ext cx="534638" cy="779141"/>
                </a:xfrm>
                <a:custGeom>
                  <a:rect b="b" l="l" r="r" t="t"/>
                  <a:pathLst>
                    <a:path extrusionOk="0" h="1800199" w="1802378">
                      <a:moveTo>
                        <a:pt x="0" y="0"/>
                      </a:moveTo>
                      <a:lnTo>
                        <a:pt x="1802378" y="0"/>
                      </a:lnTo>
                      <a:lnTo>
                        <a:pt x="1802378" y="289727"/>
                      </a:lnTo>
                      <a:lnTo>
                        <a:pt x="1801366" y="289727"/>
                      </a:lnTo>
                      <a:lnTo>
                        <a:pt x="901188" y="1800199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5BE55"/>
                    </a:gs>
                    <a:gs pos="100000">
                      <a:srgbClr val="F5BE5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27"/>
                <p:cNvSpPr/>
                <p:nvPr/>
              </p:nvSpPr>
              <p:spPr>
                <a:xfrm>
                  <a:off x="2984722" y="3392706"/>
                  <a:ext cx="180870" cy="787996"/>
                </a:xfrm>
                <a:custGeom>
                  <a:rect b="b" l="l" r="r" t="t"/>
                  <a:pathLst>
                    <a:path extrusionOk="0" h="1820658" w="1359043">
                      <a:moveTo>
                        <a:pt x="0" y="0"/>
                      </a:moveTo>
                      <a:lnTo>
                        <a:pt x="1359043" y="0"/>
                      </a:lnTo>
                      <a:lnTo>
                        <a:pt x="1359043" y="212596"/>
                      </a:lnTo>
                      <a:lnTo>
                        <a:pt x="720119" y="1820658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8D185"/>
                    </a:gs>
                    <a:gs pos="100000">
                      <a:srgbClr val="F8D18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27"/>
                <p:cNvSpPr/>
                <p:nvPr/>
              </p:nvSpPr>
              <p:spPr>
                <a:xfrm>
                  <a:off x="2810055" y="3399597"/>
                  <a:ext cx="264192" cy="763141"/>
                </a:xfrm>
                <a:custGeom>
                  <a:rect b="b" l="l" r="r" t="t"/>
                  <a:pathLst>
                    <a:path extrusionOk="0" h="1763232" w="1331023">
                      <a:moveTo>
                        <a:pt x="0" y="0"/>
                      </a:moveTo>
                      <a:lnTo>
                        <a:pt x="897414" y="0"/>
                      </a:lnTo>
                      <a:cubicBezTo>
                        <a:pt x="898890" y="70865"/>
                        <a:pt x="900367" y="141731"/>
                        <a:pt x="901843" y="212596"/>
                      </a:cubicBezTo>
                      <a:lnTo>
                        <a:pt x="1331023" y="1763232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BE3B4"/>
                    </a:gs>
                    <a:gs pos="100000">
                      <a:srgbClr val="FBE3B4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27"/>
                <p:cNvSpPr/>
                <p:nvPr/>
              </p:nvSpPr>
              <p:spPr>
                <a:xfrm>
                  <a:off x="2811292" y="1677194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CEAED"/>
                    </a:gs>
                    <a:gs pos="100000">
                      <a:srgbClr val="BCEAED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27"/>
                <p:cNvSpPr/>
                <p:nvPr/>
              </p:nvSpPr>
              <p:spPr>
                <a:xfrm>
                  <a:off x="2987824" y="1677195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0DCE2"/>
                    </a:gs>
                    <a:gs pos="100000">
                      <a:srgbClr val="90DCE2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27"/>
                <p:cNvSpPr/>
                <p:nvPr/>
              </p:nvSpPr>
              <p:spPr>
                <a:xfrm>
                  <a:off x="3165590" y="1677196"/>
                  <a:ext cx="177768" cy="1815899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27"/>
                <p:cNvSpPr/>
                <p:nvPr/>
              </p:nvSpPr>
              <p:spPr>
                <a:xfrm rot="10800000">
                  <a:off x="2987823" y="3961239"/>
                  <a:ext cx="177768" cy="235517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4" name="Google Shape;164;p27"/>
              <p:cNvGrpSpPr/>
              <p:nvPr/>
            </p:nvGrpSpPr>
            <p:grpSpPr>
              <a:xfrm>
                <a:off x="1359132" y="345882"/>
                <a:ext cx="1966239" cy="1811155"/>
                <a:chOff x="1888981" y="1110787"/>
                <a:chExt cx="2254374" cy="2076562"/>
              </a:xfrm>
            </p:grpSpPr>
            <p:sp>
              <p:nvSpPr>
                <p:cNvPr id="165" name="Google Shape;165;p27"/>
                <p:cNvSpPr/>
                <p:nvPr/>
              </p:nvSpPr>
              <p:spPr>
                <a:xfrm rot="8100000">
                  <a:off x="2322441" y="1563466"/>
                  <a:ext cx="1333455" cy="1333457"/>
                </a:xfrm>
                <a:custGeom>
                  <a:rect b="b" l="l" r="r" t="t"/>
                  <a:pathLst>
                    <a:path extrusionOk="0" h="2192671" w="2192670">
                      <a:moveTo>
                        <a:pt x="293361" y="1899310"/>
                      </a:moveTo>
                      <a:cubicBezTo>
                        <a:pt x="112107" y="1718057"/>
                        <a:pt x="0" y="1467657"/>
                        <a:pt x="0" y="1191074"/>
                      </a:cubicBezTo>
                      <a:cubicBezTo>
                        <a:pt x="0" y="637907"/>
                        <a:pt x="448430" y="189477"/>
                        <a:pt x="1001597" y="189477"/>
                      </a:cubicBezTo>
                      <a:lnTo>
                        <a:pt x="1341342" y="189477"/>
                      </a:lnTo>
                      <a:lnTo>
                        <a:pt x="1530818" y="0"/>
                      </a:lnTo>
                      <a:cubicBezTo>
                        <a:pt x="1606970" y="-76151"/>
                        <a:pt x="1730435" y="-76151"/>
                        <a:pt x="1806586" y="0"/>
                      </a:cubicBezTo>
                      <a:lnTo>
                        <a:pt x="1996062" y="189477"/>
                      </a:lnTo>
                      <a:lnTo>
                        <a:pt x="2003194" y="189477"/>
                      </a:lnTo>
                      <a:lnTo>
                        <a:pt x="2003194" y="196609"/>
                      </a:lnTo>
                      <a:lnTo>
                        <a:pt x="2192670" y="386085"/>
                      </a:lnTo>
                      <a:cubicBezTo>
                        <a:pt x="2268822" y="462236"/>
                        <a:pt x="2268822" y="585701"/>
                        <a:pt x="2192670" y="661852"/>
                      </a:cubicBezTo>
                      <a:lnTo>
                        <a:pt x="2003193" y="851329"/>
                      </a:lnTo>
                      <a:cubicBezTo>
                        <a:pt x="2003193" y="964577"/>
                        <a:pt x="2003194" y="1077826"/>
                        <a:pt x="2003194" y="1191074"/>
                      </a:cubicBezTo>
                      <a:cubicBezTo>
                        <a:pt x="2003194" y="1744241"/>
                        <a:pt x="1554764" y="2192671"/>
                        <a:pt x="1001597" y="2192671"/>
                      </a:cubicBezTo>
                      <a:cubicBezTo>
                        <a:pt x="725014" y="2192671"/>
                        <a:pt x="474614" y="2080563"/>
                        <a:pt x="293361" y="189931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508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27"/>
                <p:cNvSpPr/>
                <p:nvPr/>
              </p:nvSpPr>
              <p:spPr>
                <a:xfrm rot="10800000">
                  <a:off x="2751763" y="2230194"/>
                  <a:ext cx="457200" cy="783671"/>
                </a:xfrm>
                <a:prstGeom prst="trapezoid">
                  <a:avLst>
                    <a:gd fmla="val 25000" name="adj"/>
                  </a:avLst>
                </a:prstGeom>
                <a:solidFill>
                  <a:schemeClr val="lt1"/>
                </a:solidFill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27"/>
                <p:cNvSpPr/>
                <p:nvPr/>
              </p:nvSpPr>
              <p:spPr>
                <a:xfrm rot="2700000">
                  <a:off x="3710962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27"/>
                <p:cNvSpPr/>
                <p:nvPr/>
              </p:nvSpPr>
              <p:spPr>
                <a:xfrm flipH="1" rot="-2700000">
                  <a:off x="2156327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27"/>
                <p:cNvSpPr/>
                <p:nvPr/>
              </p:nvSpPr>
              <p:spPr>
                <a:xfrm>
                  <a:off x="2935970" y="1110787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27"/>
                <p:cNvSpPr/>
                <p:nvPr/>
              </p:nvSpPr>
              <p:spPr>
                <a:xfrm rot="5400000">
                  <a:off x="3933668" y="1996109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27"/>
                <p:cNvSpPr/>
                <p:nvPr/>
              </p:nvSpPr>
              <p:spPr>
                <a:xfrm flipH="1" rot="-5400000">
                  <a:off x="1978847" y="1919902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27"/>
                <p:cNvSpPr/>
                <p:nvPr/>
              </p:nvSpPr>
              <p:spPr>
                <a:xfrm>
                  <a:off x="2692290" y="3074683"/>
                  <a:ext cx="612000" cy="112666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27"/>
                <p:cNvSpPr/>
                <p:nvPr/>
              </p:nvSpPr>
              <p:spPr>
                <a:xfrm>
                  <a:off x="283328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27"/>
                <p:cNvSpPr/>
                <p:nvPr/>
              </p:nvSpPr>
              <p:spPr>
                <a:xfrm>
                  <a:off x="295750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27"/>
                <p:cNvSpPr/>
                <p:nvPr/>
              </p:nvSpPr>
              <p:spPr>
                <a:xfrm>
                  <a:off x="308172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76" name="Google Shape;176;p27"/>
            <p:cNvSpPr/>
            <p:nvPr/>
          </p:nvSpPr>
          <p:spPr>
            <a:xfrm>
              <a:off x="-26372" y="2530131"/>
              <a:ext cx="3091680" cy="1938501"/>
            </a:xfrm>
            <a:custGeom>
              <a:rect b="b" l="l" r="r" t="t"/>
              <a:pathLst>
                <a:path extrusionOk="0" h="1811553" w="2889213">
                  <a:moveTo>
                    <a:pt x="2150164" y="113773"/>
                  </a:moveTo>
                  <a:lnTo>
                    <a:pt x="2655476" y="469395"/>
                  </a:lnTo>
                  <a:cubicBezTo>
                    <a:pt x="2724937" y="612627"/>
                    <a:pt x="2790110" y="774578"/>
                    <a:pt x="2828170" y="895281"/>
                  </a:cubicBezTo>
                  <a:cubicBezTo>
                    <a:pt x="2845006" y="1009922"/>
                    <a:pt x="2872906" y="1094971"/>
                    <a:pt x="2883834" y="1193615"/>
                  </a:cubicBezTo>
                  <a:cubicBezTo>
                    <a:pt x="2898597" y="1276508"/>
                    <a:pt x="2882583" y="1383685"/>
                    <a:pt x="2840612" y="1449135"/>
                  </a:cubicBezTo>
                  <a:cubicBezTo>
                    <a:pt x="2801112" y="1388173"/>
                    <a:pt x="2764708" y="1276910"/>
                    <a:pt x="2632493" y="1060062"/>
                  </a:cubicBezTo>
                  <a:cubicBezTo>
                    <a:pt x="2521003" y="837054"/>
                    <a:pt x="2268591" y="370791"/>
                    <a:pt x="2150164" y="113773"/>
                  </a:cubicBezTo>
                  <a:close/>
                  <a:moveTo>
                    <a:pt x="1348782" y="0"/>
                  </a:moveTo>
                  <a:cubicBezTo>
                    <a:pt x="1445338" y="154432"/>
                    <a:pt x="1639668" y="165874"/>
                    <a:pt x="1714668" y="204372"/>
                  </a:cubicBezTo>
                  <a:cubicBezTo>
                    <a:pt x="1723722" y="285320"/>
                    <a:pt x="1831199" y="402612"/>
                    <a:pt x="1866896" y="462766"/>
                  </a:cubicBezTo>
                  <a:cubicBezTo>
                    <a:pt x="1913125" y="544588"/>
                    <a:pt x="1935949" y="596454"/>
                    <a:pt x="1973469" y="669299"/>
                  </a:cubicBezTo>
                  <a:cubicBezTo>
                    <a:pt x="1909251" y="682689"/>
                    <a:pt x="1863715" y="712895"/>
                    <a:pt x="1866010" y="762998"/>
                  </a:cubicBezTo>
                  <a:cubicBezTo>
                    <a:pt x="1884495" y="971782"/>
                    <a:pt x="2517373" y="1008755"/>
                    <a:pt x="2733769" y="1271909"/>
                  </a:cubicBezTo>
                  <a:cubicBezTo>
                    <a:pt x="2839248" y="1365427"/>
                    <a:pt x="2779441" y="1512521"/>
                    <a:pt x="2694623" y="1524483"/>
                  </a:cubicBezTo>
                  <a:cubicBezTo>
                    <a:pt x="2575007" y="1522308"/>
                    <a:pt x="2538107" y="1485627"/>
                    <a:pt x="2385869" y="1470403"/>
                  </a:cubicBezTo>
                  <a:cubicBezTo>
                    <a:pt x="2333676" y="1639614"/>
                    <a:pt x="2280982" y="1755416"/>
                    <a:pt x="2214278" y="1811553"/>
                  </a:cubicBezTo>
                  <a:cubicBezTo>
                    <a:pt x="2147576" y="1804531"/>
                    <a:pt x="2033271" y="1685187"/>
                    <a:pt x="2074819" y="1450562"/>
                  </a:cubicBezTo>
                  <a:cubicBezTo>
                    <a:pt x="1992109" y="1541380"/>
                    <a:pt x="1856720" y="1716561"/>
                    <a:pt x="1739085" y="1756177"/>
                  </a:cubicBezTo>
                  <a:cubicBezTo>
                    <a:pt x="1647742" y="1688758"/>
                    <a:pt x="1625791" y="1561162"/>
                    <a:pt x="1648664" y="1466917"/>
                  </a:cubicBezTo>
                  <a:cubicBezTo>
                    <a:pt x="1575908" y="1517602"/>
                    <a:pt x="1475987" y="1575732"/>
                    <a:pt x="1376671" y="1585086"/>
                  </a:cubicBezTo>
                  <a:cubicBezTo>
                    <a:pt x="1265755" y="1421973"/>
                    <a:pt x="1344050" y="1304532"/>
                    <a:pt x="1415819" y="1219713"/>
                  </a:cubicBezTo>
                  <a:cubicBezTo>
                    <a:pt x="1106992" y="1284958"/>
                    <a:pt x="922130" y="1226237"/>
                    <a:pt x="665501" y="1160992"/>
                  </a:cubicBezTo>
                  <a:cubicBezTo>
                    <a:pt x="467591" y="1128369"/>
                    <a:pt x="282729" y="1004403"/>
                    <a:pt x="0" y="1010928"/>
                  </a:cubicBezTo>
                  <a:lnTo>
                    <a:pt x="13050" y="169268"/>
                  </a:lnTo>
                  <a:cubicBezTo>
                    <a:pt x="722590" y="234513"/>
                    <a:pt x="1132701" y="28762"/>
                    <a:pt x="1348782" y="0"/>
                  </a:cubicBezTo>
                  <a:close/>
                </a:path>
              </a:pathLst>
            </a:custGeom>
            <a:gradFill>
              <a:gsLst>
                <a:gs pos="0">
                  <a:srgbClr val="F8D185"/>
                </a:gs>
                <a:gs pos="100000">
                  <a:srgbClr val="F8D185"/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27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Agenda Layout">
  <p:cSld name="4_Agenda Layou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-2604" y="0"/>
            <a:ext cx="2931530" cy="5143500"/>
          </a:xfrm>
          <a:prstGeom prst="rect">
            <a:avLst/>
          </a:prstGeom>
          <a:solidFill>
            <a:srgbClr val="1A3E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ell\Desktop\Developer 1.png" id="180" name="Google Shape;18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034" y="3569636"/>
            <a:ext cx="1905703" cy="157386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29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187" name="Google Shape;18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3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3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32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32"/>
          <p:cNvSpPr/>
          <p:nvPr>
            <p:ph idx="3" type="pic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32"/>
          <p:cNvSpPr/>
          <p:nvPr>
            <p:ph idx="4" type="pic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32"/>
          <p:cNvSpPr/>
          <p:nvPr>
            <p:ph idx="5" type="pic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32"/>
          <p:cNvSpPr/>
          <p:nvPr>
            <p:ph idx="6" type="pic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32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584318" y="339502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33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212" name="Google Shape;21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/>
          <p:nvPr>
            <p:ph idx="3" type="pic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33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34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34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219" name="Google Shape;21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/>
          <p:nvPr>
            <p:ph idx="3" type="pic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34"/>
          <p:cNvSpPr/>
          <p:nvPr>
            <p:ph idx="4" type="pic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>
            <p:ph idx="2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35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37"/>
          <p:cNvSpPr txBox="1"/>
          <p:nvPr>
            <p:ph idx="2" type="body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37"/>
          <p:cNvSpPr/>
          <p:nvPr>
            <p:ph idx="3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37"/>
          <p:cNvSpPr/>
          <p:nvPr>
            <p:ph idx="4" type="pic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8"/>
          <p:cNvSpPr/>
          <p:nvPr>
            <p:ph idx="2" type="pic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38"/>
          <p:cNvSpPr/>
          <p:nvPr>
            <p:ph idx="3" type="pic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38"/>
          <p:cNvSpPr/>
          <p:nvPr>
            <p:ph idx="4" type="pic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/>
          <p:nvPr>
            <p:ph idx="2" type="pic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39"/>
          <p:cNvSpPr/>
          <p:nvPr>
            <p:ph idx="3" type="pic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39"/>
          <p:cNvSpPr/>
          <p:nvPr>
            <p:ph idx="4" type="pic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p39"/>
          <p:cNvSpPr/>
          <p:nvPr>
            <p:ph idx="5" type="pic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40"/>
          <p:cNvSpPr txBox="1"/>
          <p:nvPr>
            <p:ph idx="2" type="body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4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0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0"/>
          <p:cNvSpPr/>
          <p:nvPr>
            <p:ph idx="3" type="pic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Google Shape;249;p40"/>
          <p:cNvSpPr/>
          <p:nvPr>
            <p:ph idx="4" type="pic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40"/>
          <p:cNvSpPr/>
          <p:nvPr>
            <p:ph idx="5" type="pic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40"/>
          <p:cNvSpPr/>
          <p:nvPr>
            <p:ph idx="6" type="pic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40"/>
          <p:cNvSpPr/>
          <p:nvPr>
            <p:ph idx="7" type="pic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42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2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2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28" name="Google Shape;28;p6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4"/>
          <p:cNvSpPr/>
          <p:nvPr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4"/>
          <p:cNvSpPr/>
          <p:nvPr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4"/>
          <p:cNvSpPr/>
          <p:nvPr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4"/>
          <p:cNvSpPr txBox="1"/>
          <p:nvPr>
            <p:ph idx="1" type="body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" name="Google Shape;267;p44"/>
          <p:cNvSpPr txBox="1"/>
          <p:nvPr>
            <p:ph idx="2" type="body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268" name="Google Shape;268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155985" y="1156325"/>
            <a:ext cx="816788" cy="181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 Layout">
  <p:cSld name="2_Agenda Layou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-2604" y="-31173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7"/>
          <p:cNvGrpSpPr/>
          <p:nvPr/>
        </p:nvGrpSpPr>
        <p:grpSpPr>
          <a:xfrm>
            <a:off x="-17110" y="1233199"/>
            <a:ext cx="3617018" cy="3924255"/>
            <a:chOff x="-26372" y="1170854"/>
            <a:chExt cx="3889720" cy="3924255"/>
          </a:xfrm>
        </p:grpSpPr>
        <p:grpSp>
          <p:nvGrpSpPr>
            <p:cNvPr id="33" name="Google Shape;33;p7"/>
            <p:cNvGrpSpPr/>
            <p:nvPr/>
          </p:nvGrpSpPr>
          <p:grpSpPr>
            <a:xfrm rot="-1682053">
              <a:off x="1458877" y="1353546"/>
              <a:ext cx="1665869" cy="3558872"/>
              <a:chOff x="1359132" y="345882"/>
              <a:chExt cx="1966239" cy="4200564"/>
            </a:xfrm>
          </p:grpSpPr>
          <p:grpSp>
            <p:nvGrpSpPr>
              <p:cNvPr id="34" name="Google Shape;34;p7"/>
              <p:cNvGrpSpPr/>
              <p:nvPr/>
            </p:nvGrpSpPr>
            <p:grpSpPr>
              <a:xfrm>
                <a:off x="2073901" y="2186669"/>
                <a:ext cx="501313" cy="2359777"/>
                <a:chOff x="2810055" y="1677194"/>
                <a:chExt cx="535258" cy="2519562"/>
              </a:xfrm>
            </p:grpSpPr>
            <p:sp>
              <p:nvSpPr>
                <p:cNvPr id="35" name="Google Shape;35;p7"/>
                <p:cNvSpPr/>
                <p:nvPr/>
              </p:nvSpPr>
              <p:spPr>
                <a:xfrm>
                  <a:off x="2810675" y="3399597"/>
                  <a:ext cx="534638" cy="779141"/>
                </a:xfrm>
                <a:custGeom>
                  <a:rect b="b" l="l" r="r" t="t"/>
                  <a:pathLst>
                    <a:path extrusionOk="0" h="1800199" w="1802378">
                      <a:moveTo>
                        <a:pt x="0" y="0"/>
                      </a:moveTo>
                      <a:lnTo>
                        <a:pt x="1802378" y="0"/>
                      </a:lnTo>
                      <a:lnTo>
                        <a:pt x="1802378" y="289727"/>
                      </a:lnTo>
                      <a:lnTo>
                        <a:pt x="1801366" y="289727"/>
                      </a:lnTo>
                      <a:lnTo>
                        <a:pt x="901188" y="1800199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5BE55"/>
                    </a:gs>
                    <a:gs pos="100000">
                      <a:srgbClr val="F5BE5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" name="Google Shape;36;p7"/>
                <p:cNvSpPr/>
                <p:nvPr/>
              </p:nvSpPr>
              <p:spPr>
                <a:xfrm>
                  <a:off x="2984722" y="3392706"/>
                  <a:ext cx="180870" cy="787996"/>
                </a:xfrm>
                <a:custGeom>
                  <a:rect b="b" l="l" r="r" t="t"/>
                  <a:pathLst>
                    <a:path extrusionOk="0" h="1820658" w="1359043">
                      <a:moveTo>
                        <a:pt x="0" y="0"/>
                      </a:moveTo>
                      <a:lnTo>
                        <a:pt x="1359043" y="0"/>
                      </a:lnTo>
                      <a:lnTo>
                        <a:pt x="1359043" y="212596"/>
                      </a:lnTo>
                      <a:lnTo>
                        <a:pt x="720119" y="1820658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8D185"/>
                    </a:gs>
                    <a:gs pos="100000">
                      <a:srgbClr val="F8D18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" name="Google Shape;37;p7"/>
                <p:cNvSpPr/>
                <p:nvPr/>
              </p:nvSpPr>
              <p:spPr>
                <a:xfrm>
                  <a:off x="2810055" y="3399597"/>
                  <a:ext cx="264192" cy="763141"/>
                </a:xfrm>
                <a:custGeom>
                  <a:rect b="b" l="l" r="r" t="t"/>
                  <a:pathLst>
                    <a:path extrusionOk="0" h="1763232" w="1331023">
                      <a:moveTo>
                        <a:pt x="0" y="0"/>
                      </a:moveTo>
                      <a:lnTo>
                        <a:pt x="897414" y="0"/>
                      </a:lnTo>
                      <a:cubicBezTo>
                        <a:pt x="898890" y="70865"/>
                        <a:pt x="900367" y="141731"/>
                        <a:pt x="901843" y="212596"/>
                      </a:cubicBezTo>
                      <a:lnTo>
                        <a:pt x="1331023" y="1763232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BE3B4"/>
                    </a:gs>
                    <a:gs pos="100000">
                      <a:srgbClr val="FBE3B4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" name="Google Shape;38;p7"/>
                <p:cNvSpPr/>
                <p:nvPr/>
              </p:nvSpPr>
              <p:spPr>
                <a:xfrm>
                  <a:off x="2811292" y="1677194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CEAED"/>
                    </a:gs>
                    <a:gs pos="100000">
                      <a:srgbClr val="BCEAED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39;p7"/>
                <p:cNvSpPr/>
                <p:nvPr/>
              </p:nvSpPr>
              <p:spPr>
                <a:xfrm>
                  <a:off x="2987824" y="1677195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0DCE2"/>
                    </a:gs>
                    <a:gs pos="100000">
                      <a:srgbClr val="90DCE2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40;p7"/>
                <p:cNvSpPr/>
                <p:nvPr/>
              </p:nvSpPr>
              <p:spPr>
                <a:xfrm>
                  <a:off x="3165590" y="1677196"/>
                  <a:ext cx="177768" cy="1815899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41;p7"/>
                <p:cNvSpPr/>
                <p:nvPr/>
              </p:nvSpPr>
              <p:spPr>
                <a:xfrm rot="10800000">
                  <a:off x="2987823" y="3961239"/>
                  <a:ext cx="177768" cy="235517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" name="Google Shape;42;p7"/>
              <p:cNvGrpSpPr/>
              <p:nvPr/>
            </p:nvGrpSpPr>
            <p:grpSpPr>
              <a:xfrm>
                <a:off x="1359132" y="345882"/>
                <a:ext cx="1966239" cy="1811155"/>
                <a:chOff x="1888981" y="1110787"/>
                <a:chExt cx="2254374" cy="2076562"/>
              </a:xfrm>
            </p:grpSpPr>
            <p:sp>
              <p:nvSpPr>
                <p:cNvPr id="43" name="Google Shape;43;p7"/>
                <p:cNvSpPr/>
                <p:nvPr/>
              </p:nvSpPr>
              <p:spPr>
                <a:xfrm rot="8100000">
                  <a:off x="2322441" y="1563466"/>
                  <a:ext cx="1333455" cy="1333457"/>
                </a:xfrm>
                <a:custGeom>
                  <a:rect b="b" l="l" r="r" t="t"/>
                  <a:pathLst>
                    <a:path extrusionOk="0" h="2192671" w="2192670">
                      <a:moveTo>
                        <a:pt x="293361" y="1899310"/>
                      </a:moveTo>
                      <a:cubicBezTo>
                        <a:pt x="112107" y="1718057"/>
                        <a:pt x="0" y="1467657"/>
                        <a:pt x="0" y="1191074"/>
                      </a:cubicBezTo>
                      <a:cubicBezTo>
                        <a:pt x="0" y="637907"/>
                        <a:pt x="448430" y="189477"/>
                        <a:pt x="1001597" y="189477"/>
                      </a:cubicBezTo>
                      <a:lnTo>
                        <a:pt x="1341342" y="189477"/>
                      </a:lnTo>
                      <a:lnTo>
                        <a:pt x="1530818" y="0"/>
                      </a:lnTo>
                      <a:cubicBezTo>
                        <a:pt x="1606970" y="-76151"/>
                        <a:pt x="1730435" y="-76151"/>
                        <a:pt x="1806586" y="0"/>
                      </a:cubicBezTo>
                      <a:lnTo>
                        <a:pt x="1996062" y="189477"/>
                      </a:lnTo>
                      <a:lnTo>
                        <a:pt x="2003194" y="189477"/>
                      </a:lnTo>
                      <a:lnTo>
                        <a:pt x="2003194" y="196609"/>
                      </a:lnTo>
                      <a:lnTo>
                        <a:pt x="2192670" y="386085"/>
                      </a:lnTo>
                      <a:cubicBezTo>
                        <a:pt x="2268822" y="462236"/>
                        <a:pt x="2268822" y="585701"/>
                        <a:pt x="2192670" y="661852"/>
                      </a:cubicBezTo>
                      <a:lnTo>
                        <a:pt x="2003193" y="851329"/>
                      </a:lnTo>
                      <a:cubicBezTo>
                        <a:pt x="2003193" y="964577"/>
                        <a:pt x="2003194" y="1077826"/>
                        <a:pt x="2003194" y="1191074"/>
                      </a:cubicBezTo>
                      <a:cubicBezTo>
                        <a:pt x="2003194" y="1744241"/>
                        <a:pt x="1554764" y="2192671"/>
                        <a:pt x="1001597" y="2192671"/>
                      </a:cubicBezTo>
                      <a:cubicBezTo>
                        <a:pt x="725014" y="2192671"/>
                        <a:pt x="474614" y="2080563"/>
                        <a:pt x="293361" y="189931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508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44;p7"/>
                <p:cNvSpPr/>
                <p:nvPr/>
              </p:nvSpPr>
              <p:spPr>
                <a:xfrm rot="10800000">
                  <a:off x="2751763" y="2230194"/>
                  <a:ext cx="457200" cy="783671"/>
                </a:xfrm>
                <a:prstGeom prst="trapezoid">
                  <a:avLst>
                    <a:gd fmla="val 25000" name="adj"/>
                  </a:avLst>
                </a:prstGeom>
                <a:solidFill>
                  <a:schemeClr val="lt1"/>
                </a:solidFill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45;p7"/>
                <p:cNvSpPr/>
                <p:nvPr/>
              </p:nvSpPr>
              <p:spPr>
                <a:xfrm rot="2700000">
                  <a:off x="3710962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46;p7"/>
                <p:cNvSpPr/>
                <p:nvPr/>
              </p:nvSpPr>
              <p:spPr>
                <a:xfrm flipH="1" rot="-2700000">
                  <a:off x="2156327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47;p7"/>
                <p:cNvSpPr/>
                <p:nvPr/>
              </p:nvSpPr>
              <p:spPr>
                <a:xfrm>
                  <a:off x="2935970" y="1110787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48;p7"/>
                <p:cNvSpPr/>
                <p:nvPr/>
              </p:nvSpPr>
              <p:spPr>
                <a:xfrm rot="5400000">
                  <a:off x="3933668" y="1996109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49;p7"/>
                <p:cNvSpPr/>
                <p:nvPr/>
              </p:nvSpPr>
              <p:spPr>
                <a:xfrm flipH="1" rot="-5400000">
                  <a:off x="1978847" y="1919902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50;p7"/>
                <p:cNvSpPr/>
                <p:nvPr/>
              </p:nvSpPr>
              <p:spPr>
                <a:xfrm>
                  <a:off x="2692290" y="3074683"/>
                  <a:ext cx="612000" cy="112666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51;p7"/>
                <p:cNvSpPr/>
                <p:nvPr/>
              </p:nvSpPr>
              <p:spPr>
                <a:xfrm>
                  <a:off x="283328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52;p7"/>
                <p:cNvSpPr/>
                <p:nvPr/>
              </p:nvSpPr>
              <p:spPr>
                <a:xfrm>
                  <a:off x="295750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53;p7"/>
                <p:cNvSpPr/>
                <p:nvPr/>
              </p:nvSpPr>
              <p:spPr>
                <a:xfrm>
                  <a:off x="308172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4" name="Google Shape;54;p7"/>
            <p:cNvSpPr/>
            <p:nvPr/>
          </p:nvSpPr>
          <p:spPr>
            <a:xfrm>
              <a:off x="-26372" y="2530131"/>
              <a:ext cx="3091680" cy="1938501"/>
            </a:xfrm>
            <a:custGeom>
              <a:rect b="b" l="l" r="r" t="t"/>
              <a:pathLst>
                <a:path extrusionOk="0" h="1811553" w="2889213">
                  <a:moveTo>
                    <a:pt x="2150164" y="113773"/>
                  </a:moveTo>
                  <a:lnTo>
                    <a:pt x="2655476" y="469395"/>
                  </a:lnTo>
                  <a:cubicBezTo>
                    <a:pt x="2724937" y="612627"/>
                    <a:pt x="2790110" y="774578"/>
                    <a:pt x="2828170" y="895281"/>
                  </a:cubicBezTo>
                  <a:cubicBezTo>
                    <a:pt x="2845006" y="1009922"/>
                    <a:pt x="2872906" y="1094971"/>
                    <a:pt x="2883834" y="1193615"/>
                  </a:cubicBezTo>
                  <a:cubicBezTo>
                    <a:pt x="2898597" y="1276508"/>
                    <a:pt x="2882583" y="1383685"/>
                    <a:pt x="2840612" y="1449135"/>
                  </a:cubicBezTo>
                  <a:cubicBezTo>
                    <a:pt x="2801112" y="1388173"/>
                    <a:pt x="2764708" y="1276910"/>
                    <a:pt x="2632493" y="1060062"/>
                  </a:cubicBezTo>
                  <a:cubicBezTo>
                    <a:pt x="2521003" y="837054"/>
                    <a:pt x="2268591" y="370791"/>
                    <a:pt x="2150164" y="113773"/>
                  </a:cubicBezTo>
                  <a:close/>
                  <a:moveTo>
                    <a:pt x="1348782" y="0"/>
                  </a:moveTo>
                  <a:cubicBezTo>
                    <a:pt x="1445338" y="154432"/>
                    <a:pt x="1639668" y="165874"/>
                    <a:pt x="1714668" y="204372"/>
                  </a:cubicBezTo>
                  <a:cubicBezTo>
                    <a:pt x="1723722" y="285320"/>
                    <a:pt x="1831199" y="402612"/>
                    <a:pt x="1866896" y="462766"/>
                  </a:cubicBezTo>
                  <a:cubicBezTo>
                    <a:pt x="1913125" y="544588"/>
                    <a:pt x="1935949" y="596454"/>
                    <a:pt x="1973469" y="669299"/>
                  </a:cubicBezTo>
                  <a:cubicBezTo>
                    <a:pt x="1909251" y="682689"/>
                    <a:pt x="1863715" y="712895"/>
                    <a:pt x="1866010" y="762998"/>
                  </a:cubicBezTo>
                  <a:cubicBezTo>
                    <a:pt x="1884495" y="971782"/>
                    <a:pt x="2517373" y="1008755"/>
                    <a:pt x="2733769" y="1271909"/>
                  </a:cubicBezTo>
                  <a:cubicBezTo>
                    <a:pt x="2839248" y="1365427"/>
                    <a:pt x="2779441" y="1512521"/>
                    <a:pt x="2694623" y="1524483"/>
                  </a:cubicBezTo>
                  <a:cubicBezTo>
                    <a:pt x="2575007" y="1522308"/>
                    <a:pt x="2538107" y="1485627"/>
                    <a:pt x="2385869" y="1470403"/>
                  </a:cubicBezTo>
                  <a:cubicBezTo>
                    <a:pt x="2333676" y="1639614"/>
                    <a:pt x="2280982" y="1755416"/>
                    <a:pt x="2214278" y="1811553"/>
                  </a:cubicBezTo>
                  <a:cubicBezTo>
                    <a:pt x="2147576" y="1804531"/>
                    <a:pt x="2033271" y="1685187"/>
                    <a:pt x="2074819" y="1450562"/>
                  </a:cubicBezTo>
                  <a:cubicBezTo>
                    <a:pt x="1992109" y="1541380"/>
                    <a:pt x="1856720" y="1716561"/>
                    <a:pt x="1739085" y="1756177"/>
                  </a:cubicBezTo>
                  <a:cubicBezTo>
                    <a:pt x="1647742" y="1688758"/>
                    <a:pt x="1625791" y="1561162"/>
                    <a:pt x="1648664" y="1466917"/>
                  </a:cubicBezTo>
                  <a:cubicBezTo>
                    <a:pt x="1575908" y="1517602"/>
                    <a:pt x="1475987" y="1575732"/>
                    <a:pt x="1376671" y="1585086"/>
                  </a:cubicBezTo>
                  <a:cubicBezTo>
                    <a:pt x="1265755" y="1421973"/>
                    <a:pt x="1344050" y="1304532"/>
                    <a:pt x="1415819" y="1219713"/>
                  </a:cubicBezTo>
                  <a:cubicBezTo>
                    <a:pt x="1106992" y="1284958"/>
                    <a:pt x="922130" y="1226237"/>
                    <a:pt x="665501" y="1160992"/>
                  </a:cubicBezTo>
                  <a:cubicBezTo>
                    <a:pt x="467591" y="1128369"/>
                    <a:pt x="282729" y="1004403"/>
                    <a:pt x="0" y="1010928"/>
                  </a:cubicBezTo>
                  <a:lnTo>
                    <a:pt x="13050" y="169268"/>
                  </a:lnTo>
                  <a:cubicBezTo>
                    <a:pt x="722590" y="234513"/>
                    <a:pt x="1132701" y="28762"/>
                    <a:pt x="1348782" y="0"/>
                  </a:cubicBezTo>
                  <a:close/>
                </a:path>
              </a:pathLst>
            </a:custGeom>
            <a:gradFill>
              <a:gsLst>
                <a:gs pos="0">
                  <a:srgbClr val="F8D185"/>
                </a:gs>
                <a:gs pos="100000">
                  <a:srgbClr val="F8D185"/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7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Agenda Layout">
  <p:cSld name="4_Agenda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-2604" y="0"/>
            <a:ext cx="2931530" cy="5143500"/>
          </a:xfrm>
          <a:prstGeom prst="rect">
            <a:avLst/>
          </a:prstGeom>
          <a:solidFill>
            <a:srgbClr val="1A3E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ell\Desktop\Developer 1.png" id="58" name="Google Shape;5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034" y="3569636"/>
            <a:ext cx="1905703" cy="157386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4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19" Type="http://schemas.openxmlformats.org/officeDocument/2006/relationships/slideLayout" Target="../slideLayouts/slideLayout20.xml"/><Relationship Id="rId6" Type="http://schemas.openxmlformats.org/officeDocument/2006/relationships/slideLayout" Target="../slideLayouts/slideLayout7.xml"/><Relationship Id="rId1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9.xml"/><Relationship Id="rId6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-831321"/>
            <a:ext cx="8915400" cy="67484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user/ZaranTech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idx="1" type="body"/>
          </p:nvPr>
        </p:nvSpPr>
        <p:spPr>
          <a:xfrm>
            <a:off x="3408824" y="2764917"/>
            <a:ext cx="55556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en-US" sz="2600"/>
              <a:t>Initializing &amp; Loading SAP UI5</a:t>
            </a:r>
            <a:endParaRPr b="1" sz="2600"/>
          </a:p>
        </p:txBody>
      </p:sp>
      <p:pic>
        <p:nvPicPr>
          <p:cNvPr descr="D:\Saji\ZaranTech Logo\ZaranTech-White-Logo.png" id="274" name="Google Shape;27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123478"/>
            <a:ext cx="1584176" cy="4277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45"/>
          <p:cNvCxnSpPr/>
          <p:nvPr/>
        </p:nvCxnSpPr>
        <p:spPr>
          <a:xfrm rot="10800000">
            <a:off x="3503744" y="2658446"/>
            <a:ext cx="3096344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4724400" y="1652977"/>
            <a:ext cx="4570908" cy="461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SAP </a:t>
            </a:r>
            <a:r>
              <a:rPr b="1" lang="en-US" sz="3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UI5 &amp; FIORI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5"/>
          <p:cNvSpPr/>
          <p:nvPr/>
        </p:nvSpPr>
        <p:spPr>
          <a:xfrm>
            <a:off x="3469108" y="1312263"/>
            <a:ext cx="1143000" cy="1143000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sap fiori logo" id="278" name="Google Shape;27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4987" y="1538142"/>
            <a:ext cx="691242" cy="6912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45"/>
          <p:cNvGrpSpPr/>
          <p:nvPr/>
        </p:nvGrpSpPr>
        <p:grpSpPr>
          <a:xfrm>
            <a:off x="3503744" y="3403145"/>
            <a:ext cx="3313886" cy="307777"/>
            <a:chOff x="3558363" y="3704133"/>
            <a:chExt cx="3313886" cy="307777"/>
          </a:xfrm>
        </p:grpSpPr>
        <p:sp>
          <p:nvSpPr>
            <p:cNvPr id="280" name="Google Shape;280;p45"/>
            <p:cNvSpPr txBox="1"/>
            <p:nvPr/>
          </p:nvSpPr>
          <p:spPr>
            <a:xfrm>
              <a:off x="3847913" y="3704133"/>
              <a:ext cx="30243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www.zarantech.com </a:t>
              </a:r>
              <a:endParaRPr/>
            </a:p>
          </p:txBody>
        </p:sp>
        <p:sp>
          <p:nvSpPr>
            <p:cNvPr id="281" name="Google Shape;281;p45"/>
            <p:cNvSpPr/>
            <p:nvPr/>
          </p:nvSpPr>
          <p:spPr>
            <a:xfrm>
              <a:off x="3558363" y="3744704"/>
              <a:ext cx="276792" cy="267206"/>
            </a:xfrm>
            <a:custGeom>
              <a:rect b="b" l="l" r="r" t="t"/>
              <a:pathLst>
                <a:path extrusionOk="0" h="634" w="634">
                  <a:moveTo>
                    <a:pt x="324" y="0"/>
                  </a:moveTo>
                  <a:lnTo>
                    <a:pt x="324" y="0"/>
                  </a:lnTo>
                  <a:cubicBezTo>
                    <a:pt x="148" y="0"/>
                    <a:pt x="0" y="147"/>
                    <a:pt x="0" y="324"/>
                  </a:cubicBezTo>
                  <a:cubicBezTo>
                    <a:pt x="0" y="486"/>
                    <a:pt x="148" y="633"/>
                    <a:pt x="324" y="633"/>
                  </a:cubicBezTo>
                  <a:cubicBezTo>
                    <a:pt x="486" y="633"/>
                    <a:pt x="633" y="486"/>
                    <a:pt x="633" y="324"/>
                  </a:cubicBezTo>
                  <a:cubicBezTo>
                    <a:pt x="633" y="147"/>
                    <a:pt x="486" y="0"/>
                    <a:pt x="324" y="0"/>
                  </a:cubicBezTo>
                  <a:close/>
                  <a:moveTo>
                    <a:pt x="545" y="162"/>
                  </a:moveTo>
                  <a:lnTo>
                    <a:pt x="545" y="162"/>
                  </a:lnTo>
                  <a:cubicBezTo>
                    <a:pt x="574" y="206"/>
                    <a:pt x="589" y="251"/>
                    <a:pt x="589" y="294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2" y="265"/>
                    <a:pt x="427" y="221"/>
                    <a:pt x="427" y="192"/>
                  </a:cubicBezTo>
                  <a:cubicBezTo>
                    <a:pt x="471" y="192"/>
                    <a:pt x="516" y="177"/>
                    <a:pt x="545" y="162"/>
                  </a:cubicBezTo>
                  <a:close/>
                  <a:moveTo>
                    <a:pt x="516" y="133"/>
                  </a:moveTo>
                  <a:lnTo>
                    <a:pt x="516" y="133"/>
                  </a:lnTo>
                  <a:cubicBezTo>
                    <a:pt x="486" y="147"/>
                    <a:pt x="457" y="147"/>
                    <a:pt x="412" y="147"/>
                  </a:cubicBezTo>
                  <a:cubicBezTo>
                    <a:pt x="412" y="118"/>
                    <a:pt x="398" y="89"/>
                    <a:pt x="383" y="59"/>
                  </a:cubicBezTo>
                  <a:cubicBezTo>
                    <a:pt x="442" y="59"/>
                    <a:pt x="486" y="89"/>
                    <a:pt x="516" y="133"/>
                  </a:cubicBezTo>
                  <a:close/>
                  <a:moveTo>
                    <a:pt x="236" y="294"/>
                  </a:moveTo>
                  <a:lnTo>
                    <a:pt x="236" y="294"/>
                  </a:lnTo>
                  <a:cubicBezTo>
                    <a:pt x="236" y="265"/>
                    <a:pt x="251" y="236"/>
                    <a:pt x="251" y="192"/>
                  </a:cubicBezTo>
                  <a:cubicBezTo>
                    <a:pt x="280" y="206"/>
                    <a:pt x="295" y="206"/>
                    <a:pt x="324" y="206"/>
                  </a:cubicBezTo>
                  <a:cubicBezTo>
                    <a:pt x="339" y="206"/>
                    <a:pt x="369" y="206"/>
                    <a:pt x="383" y="192"/>
                  </a:cubicBezTo>
                  <a:cubicBezTo>
                    <a:pt x="398" y="236"/>
                    <a:pt x="398" y="265"/>
                    <a:pt x="398" y="294"/>
                  </a:cubicBezTo>
                  <a:lnTo>
                    <a:pt x="236" y="294"/>
                  </a:lnTo>
                  <a:close/>
                  <a:moveTo>
                    <a:pt x="398" y="339"/>
                  </a:moveTo>
                  <a:lnTo>
                    <a:pt x="398" y="339"/>
                  </a:lnTo>
                  <a:cubicBezTo>
                    <a:pt x="398" y="368"/>
                    <a:pt x="398" y="412"/>
                    <a:pt x="383" y="442"/>
                  </a:cubicBezTo>
                  <a:cubicBezTo>
                    <a:pt x="369" y="442"/>
                    <a:pt x="339" y="442"/>
                    <a:pt x="324" y="442"/>
                  </a:cubicBezTo>
                  <a:cubicBezTo>
                    <a:pt x="295" y="442"/>
                    <a:pt x="280" y="442"/>
                    <a:pt x="251" y="442"/>
                  </a:cubicBezTo>
                  <a:cubicBezTo>
                    <a:pt x="251" y="412"/>
                    <a:pt x="236" y="368"/>
                    <a:pt x="236" y="339"/>
                  </a:cubicBezTo>
                  <a:lnTo>
                    <a:pt x="398" y="339"/>
                  </a:lnTo>
                  <a:close/>
                  <a:moveTo>
                    <a:pt x="295" y="44"/>
                  </a:moveTo>
                  <a:lnTo>
                    <a:pt x="295" y="44"/>
                  </a:lnTo>
                  <a:cubicBezTo>
                    <a:pt x="310" y="44"/>
                    <a:pt x="310" y="44"/>
                    <a:pt x="324" y="44"/>
                  </a:cubicBezTo>
                  <a:lnTo>
                    <a:pt x="339" y="44"/>
                  </a:lnTo>
                  <a:cubicBezTo>
                    <a:pt x="354" y="74"/>
                    <a:pt x="369" y="118"/>
                    <a:pt x="383" y="162"/>
                  </a:cubicBezTo>
                  <a:cubicBezTo>
                    <a:pt x="354" y="162"/>
                    <a:pt x="339" y="162"/>
                    <a:pt x="324" y="162"/>
                  </a:cubicBezTo>
                  <a:cubicBezTo>
                    <a:pt x="295" y="162"/>
                    <a:pt x="280" y="162"/>
                    <a:pt x="265" y="162"/>
                  </a:cubicBezTo>
                  <a:cubicBezTo>
                    <a:pt x="265" y="118"/>
                    <a:pt x="280" y="74"/>
                    <a:pt x="295" y="44"/>
                  </a:cubicBezTo>
                  <a:close/>
                  <a:moveTo>
                    <a:pt x="251" y="59"/>
                  </a:moveTo>
                  <a:lnTo>
                    <a:pt x="251" y="59"/>
                  </a:lnTo>
                  <a:cubicBezTo>
                    <a:pt x="236" y="89"/>
                    <a:pt x="221" y="118"/>
                    <a:pt x="221" y="147"/>
                  </a:cubicBezTo>
                  <a:cubicBezTo>
                    <a:pt x="192" y="147"/>
                    <a:pt x="148" y="147"/>
                    <a:pt x="118" y="133"/>
                  </a:cubicBezTo>
                  <a:cubicBezTo>
                    <a:pt x="148" y="89"/>
                    <a:pt x="207" y="59"/>
                    <a:pt x="251" y="59"/>
                  </a:cubicBezTo>
                  <a:close/>
                  <a:moveTo>
                    <a:pt x="89" y="162"/>
                  </a:moveTo>
                  <a:lnTo>
                    <a:pt x="89" y="162"/>
                  </a:lnTo>
                  <a:cubicBezTo>
                    <a:pt x="133" y="177"/>
                    <a:pt x="177" y="192"/>
                    <a:pt x="207" y="192"/>
                  </a:cubicBezTo>
                  <a:cubicBezTo>
                    <a:pt x="207" y="221"/>
                    <a:pt x="207" y="265"/>
                    <a:pt x="207" y="294"/>
                  </a:cubicBezTo>
                  <a:cubicBezTo>
                    <a:pt x="44" y="294"/>
                    <a:pt x="44" y="294"/>
                    <a:pt x="44" y="294"/>
                  </a:cubicBezTo>
                  <a:cubicBezTo>
                    <a:pt x="44" y="251"/>
                    <a:pt x="59" y="206"/>
                    <a:pt x="89" y="162"/>
                  </a:cubicBezTo>
                  <a:close/>
                  <a:moveTo>
                    <a:pt x="89" y="471"/>
                  </a:moveTo>
                  <a:lnTo>
                    <a:pt x="89" y="471"/>
                  </a:lnTo>
                  <a:cubicBezTo>
                    <a:pt x="59" y="427"/>
                    <a:pt x="44" y="383"/>
                    <a:pt x="44" y="339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68"/>
                    <a:pt x="207" y="412"/>
                    <a:pt x="207" y="442"/>
                  </a:cubicBezTo>
                  <a:cubicBezTo>
                    <a:pt x="177" y="457"/>
                    <a:pt x="133" y="457"/>
                    <a:pt x="89" y="471"/>
                  </a:cubicBezTo>
                  <a:close/>
                  <a:moveTo>
                    <a:pt x="118" y="501"/>
                  </a:moveTo>
                  <a:lnTo>
                    <a:pt x="118" y="501"/>
                  </a:lnTo>
                  <a:cubicBezTo>
                    <a:pt x="148" y="501"/>
                    <a:pt x="192" y="486"/>
                    <a:pt x="221" y="486"/>
                  </a:cubicBezTo>
                  <a:cubicBezTo>
                    <a:pt x="221" y="515"/>
                    <a:pt x="236" y="560"/>
                    <a:pt x="251" y="589"/>
                  </a:cubicBezTo>
                  <a:cubicBezTo>
                    <a:pt x="207" y="574"/>
                    <a:pt x="148" y="545"/>
                    <a:pt x="118" y="501"/>
                  </a:cubicBezTo>
                  <a:close/>
                  <a:moveTo>
                    <a:pt x="339" y="589"/>
                  </a:moveTo>
                  <a:lnTo>
                    <a:pt x="339" y="589"/>
                  </a:lnTo>
                  <a:lnTo>
                    <a:pt x="324" y="589"/>
                  </a:lnTo>
                  <a:cubicBezTo>
                    <a:pt x="310" y="589"/>
                    <a:pt x="310" y="589"/>
                    <a:pt x="295" y="589"/>
                  </a:cubicBezTo>
                  <a:cubicBezTo>
                    <a:pt x="280" y="560"/>
                    <a:pt x="265" y="515"/>
                    <a:pt x="265" y="471"/>
                  </a:cubicBezTo>
                  <a:cubicBezTo>
                    <a:pt x="280" y="471"/>
                    <a:pt x="295" y="471"/>
                    <a:pt x="324" y="471"/>
                  </a:cubicBezTo>
                  <a:cubicBezTo>
                    <a:pt x="339" y="471"/>
                    <a:pt x="354" y="471"/>
                    <a:pt x="383" y="471"/>
                  </a:cubicBezTo>
                  <a:cubicBezTo>
                    <a:pt x="369" y="515"/>
                    <a:pt x="354" y="560"/>
                    <a:pt x="339" y="589"/>
                  </a:cubicBezTo>
                  <a:close/>
                  <a:moveTo>
                    <a:pt x="383" y="589"/>
                  </a:moveTo>
                  <a:lnTo>
                    <a:pt x="383" y="589"/>
                  </a:lnTo>
                  <a:cubicBezTo>
                    <a:pt x="398" y="560"/>
                    <a:pt x="412" y="515"/>
                    <a:pt x="412" y="486"/>
                  </a:cubicBezTo>
                  <a:cubicBezTo>
                    <a:pt x="457" y="486"/>
                    <a:pt x="486" y="501"/>
                    <a:pt x="516" y="501"/>
                  </a:cubicBezTo>
                  <a:cubicBezTo>
                    <a:pt x="486" y="545"/>
                    <a:pt x="442" y="574"/>
                    <a:pt x="383" y="589"/>
                  </a:cubicBezTo>
                  <a:close/>
                  <a:moveTo>
                    <a:pt x="545" y="471"/>
                  </a:moveTo>
                  <a:lnTo>
                    <a:pt x="545" y="471"/>
                  </a:lnTo>
                  <a:cubicBezTo>
                    <a:pt x="516" y="457"/>
                    <a:pt x="471" y="457"/>
                    <a:pt x="427" y="442"/>
                  </a:cubicBezTo>
                  <a:cubicBezTo>
                    <a:pt x="427" y="412"/>
                    <a:pt x="442" y="368"/>
                    <a:pt x="442" y="339"/>
                  </a:cubicBezTo>
                  <a:cubicBezTo>
                    <a:pt x="589" y="339"/>
                    <a:pt x="589" y="339"/>
                    <a:pt x="589" y="339"/>
                  </a:cubicBezTo>
                  <a:cubicBezTo>
                    <a:pt x="589" y="383"/>
                    <a:pt x="574" y="427"/>
                    <a:pt x="545" y="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45"/>
          <p:cNvSpPr txBox="1"/>
          <p:nvPr/>
        </p:nvSpPr>
        <p:spPr>
          <a:xfrm>
            <a:off x="10943" y="4856448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/>
        </p:nvSpPr>
        <p:spPr>
          <a:xfrm>
            <a:off x="652038" y="369297"/>
            <a:ext cx="262362" cy="366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46"/>
          <p:cNvGrpSpPr/>
          <p:nvPr/>
        </p:nvGrpSpPr>
        <p:grpSpPr>
          <a:xfrm>
            <a:off x="1807966" y="192612"/>
            <a:ext cx="6588224" cy="576064"/>
            <a:chOff x="1807966" y="192612"/>
            <a:chExt cx="6588224" cy="576064"/>
          </a:xfrm>
        </p:grpSpPr>
        <p:sp>
          <p:nvSpPr>
            <p:cNvPr id="289" name="Google Shape;289;p46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Disclaimer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0" name="Google Shape;290;p46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91" name="Google Shape;29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6"/>
          <p:cNvSpPr txBox="1"/>
          <p:nvPr/>
        </p:nvSpPr>
        <p:spPr>
          <a:xfrm>
            <a:off x="1807966" y="869284"/>
            <a:ext cx="7012506" cy="353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presentation, including examples, images, and references are provided for informational purposes only.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Complying with all applicable copyrights laws is the responsibility of the user.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Without limiting the rights under copyright, no part of this document may be  reproduced, stored or introduced into a retrieval system, or transmitted in any form or by any means.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Credits shall be given to the images taken from the open-source and cannot be used for promotional activities.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3873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6"/>
          <p:cNvSpPr txBox="1"/>
          <p:nvPr/>
        </p:nvSpPr>
        <p:spPr>
          <a:xfrm>
            <a:off x="1547664" y="4877100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/>
        </p:nvSpPr>
        <p:spPr>
          <a:xfrm>
            <a:off x="652038" y="369297"/>
            <a:ext cx="262362" cy="366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47"/>
          <p:cNvGrpSpPr/>
          <p:nvPr/>
        </p:nvGrpSpPr>
        <p:grpSpPr>
          <a:xfrm>
            <a:off x="1807966" y="192612"/>
            <a:ext cx="6588224" cy="576064"/>
            <a:chOff x="1807966" y="192612"/>
            <a:chExt cx="6588224" cy="576064"/>
          </a:xfrm>
        </p:grpSpPr>
        <p:sp>
          <p:nvSpPr>
            <p:cNvPr id="300" name="Google Shape;300;p47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Agenda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1" name="Google Shape;301;p47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02" name="Google Shape;3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7"/>
          <p:cNvSpPr txBox="1"/>
          <p:nvPr/>
        </p:nvSpPr>
        <p:spPr>
          <a:xfrm>
            <a:off x="1807966" y="819150"/>
            <a:ext cx="6955034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Bootstrapping: Loading and Initializing SAPUI5 in HTML Pages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Initialization Process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Configuration of the SAPUI5 Runtime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8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Bootstrapping: Loading &amp; Initializing SAPUI5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8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2" name="Google Shape;312;p48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p48"/>
          <p:cNvSpPr txBox="1"/>
          <p:nvPr/>
        </p:nvSpPr>
        <p:spPr>
          <a:xfrm>
            <a:off x="249968" y="939727"/>
            <a:ext cx="8284779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use SAPUI5 for an application, SAPUI5 must be loaded and initialized in HTML pages.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SAPUI5 provides several bootstrap files to support different use cases of bootstrapping.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supported use cases have in common that you need to load and execute at least one SAPUI5-specific JavaScript resource.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8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9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Bootstrapping: Loading &amp; Initializing SAPUI5</a:t>
            </a:r>
            <a:endParaRPr b="0" i="0" sz="26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9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3" name="Google Shape;323;p49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p49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5" name="Google Shape;325;p49"/>
          <p:cNvGraphicFramePr/>
          <p:nvPr/>
        </p:nvGraphicFramePr>
        <p:xfrm>
          <a:off x="989188" y="10400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{076036A7-50D1-4BDA-8C06-7B3B921D4DE7}</a:tableStyleId>
              </a:tblPr>
              <a:tblGrid>
                <a:gridCol w="1544825"/>
                <a:gridCol w="5574800"/>
              </a:tblGrid>
              <a:tr h="42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Resource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</a:tr>
              <a:tr h="42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sap-ui-core.js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is the standard bootstrap file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</a:tr>
              <a:tr h="42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sap-ui-core-nojQuery.js	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You use this bootstrap file for applications with their own jQuery version.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</a:tr>
              <a:tr h="42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sap-ui-core-all.js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bootstrap file contains almost all resources of the sap.ui.core library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</a:tr>
              <a:tr h="42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sap/ui/core/library-preload.js	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bootstrap file is similar to the sap-ui-core-all.js file, but the modules are parsed and executed only on demand, and not immmediately.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</a:tr>
              <a:tr h="42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sap-ui-core-lean.js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bootstrap file is similar to the sap-ui-core.js file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</a:tr>
              <a:tr h="42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sap-ui5.js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This bootstrap file contains all JavaScript modules from the sap.ui.core, sap.ui.commons, sap.ui.table and sap.ui.ux3 libraries. </a:t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</a:tr>
              <a:tr h="56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sap-ui-custom*.js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This bootstrap file is reserved for custom merged files created by the application.</a:t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F49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0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Initialization Process</a:t>
            </a:r>
            <a:endParaRPr/>
          </a:p>
        </p:txBody>
      </p:sp>
      <p:pic>
        <p:nvPicPr>
          <p:cNvPr id="332" name="Google Shape;33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0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4" name="Google Shape;334;p50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p50"/>
          <p:cNvSpPr txBox="1"/>
          <p:nvPr/>
        </p:nvSpPr>
        <p:spPr>
          <a:xfrm>
            <a:off x="249968" y="939727"/>
            <a:ext cx="8284779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During the initialization of SAPUI5 runtime, the following steps are executed: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jQuery plugins, which are mainly located in the jQuery.sap namespace, provide fundamental functionality of SAPUI5, such as the modularization concept, a small logging framework, performance measurement, and so on.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not already available, the global object sap is created.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sap.ui.core.Core class is executed with all its dependencies.</a:t>
            </a:r>
            <a:endParaRPr/>
          </a:p>
        </p:txBody>
      </p:sp>
      <p:sp>
        <p:nvSpPr>
          <p:cNvPr id="336" name="Google Shape;336;p50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1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Initialization Process</a:t>
            </a:r>
            <a:endParaRPr/>
          </a:p>
        </p:txBody>
      </p:sp>
      <p:pic>
        <p:nvPicPr>
          <p:cNvPr id="343" name="Google Shape;34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1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5" name="Google Shape;345;p51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51"/>
          <p:cNvSpPr txBox="1"/>
          <p:nvPr/>
        </p:nvSpPr>
        <p:spPr>
          <a:xfrm>
            <a:off x="249968" y="939727"/>
            <a:ext cx="8284779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 startAt="4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runtime configuration is determined from different sources.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 startAt="4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libraries and modules declared in the configuration as well as their dependencies are loaded.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 startAt="4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each loaded library, the style sheet of the configured theme is added to the page.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 startAt="4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all libraries are loaded and the document is ready, the initEvent of the core is fired and all registered handlers are executed</a:t>
            </a:r>
            <a:endParaRPr/>
          </a:p>
        </p:txBody>
      </p:sp>
      <p:sp>
        <p:nvSpPr>
          <p:cNvPr id="347" name="Google Shape;347;p51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2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Configuration of the SAPUI5 Runtime</a:t>
            </a:r>
            <a:endParaRPr/>
          </a:p>
        </p:txBody>
      </p:sp>
      <p:pic>
        <p:nvPicPr>
          <p:cNvPr id="354" name="Google Shape;35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2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6" name="Google Shape;356;p52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p52"/>
          <p:cNvSpPr txBox="1"/>
          <p:nvPr/>
        </p:nvSpPr>
        <p:spPr>
          <a:xfrm>
            <a:off x="249968" y="939727"/>
            <a:ext cx="8284779" cy="341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SAPUI5 provides the following options for providing configuration settings for SAPUI5 runtime: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default values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Individual script tag attributes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and complex configuration attributes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Global configuration object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URL parameters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configuration object</a:t>
            </a:r>
            <a:endParaRPr/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52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/>
          <p:nvPr>
            <p:ph idx="1" type="body"/>
          </p:nvPr>
        </p:nvSpPr>
        <p:spPr>
          <a:xfrm>
            <a:off x="0" y="356119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3600"/>
              <a:t>Thank you</a:t>
            </a:r>
            <a:endParaRPr sz="3600"/>
          </a:p>
        </p:txBody>
      </p:sp>
      <p:sp>
        <p:nvSpPr>
          <p:cNvPr id="365" name="Google Shape;365;p53"/>
          <p:cNvSpPr txBox="1"/>
          <p:nvPr>
            <p:ph idx="2" type="body"/>
          </p:nvPr>
        </p:nvSpPr>
        <p:spPr>
          <a:xfrm>
            <a:off x="-148" y="4122018"/>
            <a:ext cx="9144000" cy="537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Subscribe to our Channel for more Informative Videos.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https://www.youtube.com/user/ZaranTech</a:t>
            </a:r>
            <a:r>
              <a:rPr lang="en-US">
                <a:solidFill>
                  <a:srgbClr val="0000FF"/>
                </a:solidFill>
              </a:rPr>
              <a:t>  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66" name="Google Shape;366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ontents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