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8" r:id="rId4"/>
    <p:sldMasterId id="2147483689" r:id="rId5"/>
    <p:sldMasterId id="2147483690" r:id="rId6"/>
    <p:sldMasterId id="214748369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Lst>
  <p:sldSz cy="5143500" cx="9144000"/>
  <p:notesSz cx="6858000" cy="9144000"/>
  <p:embeddedFontLs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93"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 name="Google Shape;40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8" name="Google Shape;42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1" name="Google Shape;44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2" name="Google Shape;47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8" name="Google Shape;48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4" name="Google Shape;50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0" name="Google Shape;52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1" name="Google Shape;521;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 name="Google Shape;35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1" name="Google Shape;39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1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solidFill>
          <a:schemeClr val="accent1"/>
        </a:solidFill>
      </p:bgPr>
    </p:bg>
    <p:spTree>
      <p:nvGrpSpPr>
        <p:cNvPr id="10" name="Shape 10"/>
        <p:cNvGrpSpPr/>
        <p:nvPr/>
      </p:nvGrpSpPr>
      <p:grpSpPr>
        <a:xfrm>
          <a:off x="0" y="0"/>
          <a:ext cx="0" cy="0"/>
          <a:chOff x="0" y="0"/>
          <a:chExt cx="0" cy="0"/>
        </a:xfrm>
      </p:grpSpPr>
      <p:sp>
        <p:nvSpPr>
          <p:cNvPr id="11" name="Google Shape;11;p2"/>
          <p:cNvSpPr txBox="1"/>
          <p:nvPr>
            <p:ph idx="1" type="body"/>
          </p:nvPr>
        </p:nvSpPr>
        <p:spPr>
          <a:xfrm>
            <a:off x="3851920" y="1794902"/>
            <a:ext cx="5292080" cy="108012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64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2"/>
          <p:cNvSpPr txBox="1"/>
          <p:nvPr>
            <p:ph idx="2" type="body"/>
          </p:nvPr>
        </p:nvSpPr>
        <p:spPr>
          <a:xfrm>
            <a:off x="3851772" y="2947030"/>
            <a:ext cx="5292080" cy="48881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28\02-edu\bulb-item.png" id="13" name="Google Shape;13;p2"/>
          <p:cNvPicPr preferRelativeResize="0"/>
          <p:nvPr/>
        </p:nvPicPr>
        <p:blipFill rotWithShape="1">
          <a:blip r:embed="rId2">
            <a:alphaModFix/>
          </a:blip>
          <a:srcRect b="0" l="0" r="0" t="0"/>
          <a:stretch/>
        </p:blipFill>
        <p:spPr>
          <a:xfrm>
            <a:off x="1152640" y="657349"/>
            <a:ext cx="1765300" cy="39179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bg>
      <p:bgPr>
        <a:solidFill>
          <a:schemeClr val="lt1"/>
        </a:solidFill>
      </p:bgPr>
    </p:bg>
    <p:spTree>
      <p:nvGrpSpPr>
        <p:cNvPr id="74" name="Shape 74"/>
        <p:cNvGrpSpPr/>
        <p:nvPr/>
      </p:nvGrpSpPr>
      <p:grpSpPr>
        <a:xfrm>
          <a:off x="0" y="0"/>
          <a:ext cx="0" cy="0"/>
          <a:chOff x="0" y="0"/>
          <a:chExt cx="0" cy="0"/>
        </a:xfrm>
      </p:grpSpPr>
      <p:sp>
        <p:nvSpPr>
          <p:cNvPr id="75" name="Google Shape;75;p12"/>
          <p:cNvSpPr/>
          <p:nvPr/>
        </p:nvSpPr>
        <p:spPr>
          <a:xfrm>
            <a:off x="143508" y="92609"/>
            <a:ext cx="8856984" cy="495828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6" name="Google Shape;76;p12"/>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12"/>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8" name="Google Shape;78;p12"/>
          <p:cNvSpPr/>
          <p:nvPr>
            <p:ph idx="3" type="pic"/>
          </p:nvPr>
        </p:nvSpPr>
        <p:spPr>
          <a:xfrm>
            <a:off x="0" y="1347774"/>
            <a:ext cx="2160240" cy="187204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9" name="Google Shape;79;p12"/>
          <p:cNvSpPr/>
          <p:nvPr>
            <p:ph idx="4" type="pic"/>
          </p:nvPr>
        </p:nvSpPr>
        <p:spPr>
          <a:xfrm>
            <a:off x="2327920" y="1347774"/>
            <a:ext cx="2160240" cy="187204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0" name="Google Shape;80;p12"/>
          <p:cNvSpPr/>
          <p:nvPr>
            <p:ph idx="5" type="pic"/>
          </p:nvPr>
        </p:nvSpPr>
        <p:spPr>
          <a:xfrm>
            <a:off x="4655840" y="1347774"/>
            <a:ext cx="2160240" cy="187204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1" name="Google Shape;81;p12"/>
          <p:cNvSpPr/>
          <p:nvPr>
            <p:ph idx="6" type="pic"/>
          </p:nvPr>
        </p:nvSpPr>
        <p:spPr>
          <a:xfrm>
            <a:off x="6983760" y="1347774"/>
            <a:ext cx="2160240" cy="187204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2" name="Google Shape;82;p12"/>
          <p:cNvSpPr/>
          <p:nvPr/>
        </p:nvSpPr>
        <p:spPr>
          <a:xfrm>
            <a:off x="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3" name="Google Shape;83;p12"/>
          <p:cNvSpPr/>
          <p:nvPr/>
        </p:nvSpPr>
        <p:spPr>
          <a:xfrm>
            <a:off x="2328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12"/>
          <p:cNvSpPr/>
          <p:nvPr/>
        </p:nvSpPr>
        <p:spPr>
          <a:xfrm>
            <a:off x="4656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2"/>
          <p:cNvSpPr/>
          <p:nvPr/>
        </p:nvSpPr>
        <p:spPr>
          <a:xfrm>
            <a:off x="6984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86" name="Shape 86"/>
        <p:cNvGrpSpPr/>
        <p:nvPr/>
      </p:nvGrpSpPr>
      <p:grpSpPr>
        <a:xfrm>
          <a:off x="0" y="0"/>
          <a:ext cx="0" cy="0"/>
          <a:chOff x="0" y="0"/>
          <a:chExt cx="0" cy="0"/>
        </a:xfrm>
      </p:grpSpPr>
      <p:sp>
        <p:nvSpPr>
          <p:cNvPr id="87" name="Google Shape;87;p13"/>
          <p:cNvSpPr/>
          <p:nvPr/>
        </p:nvSpPr>
        <p:spPr>
          <a:xfrm>
            <a:off x="0" y="2932113"/>
            <a:ext cx="9144000" cy="22113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8" name="Google Shape;88;p13"/>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9" name="Google Shape;89;p13"/>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D:\Fullppt\005-PNG이미지\노트북.png" id="90" name="Google Shape;90;p13"/>
          <p:cNvPicPr preferRelativeResize="0"/>
          <p:nvPr/>
        </p:nvPicPr>
        <p:blipFill rotWithShape="1">
          <a:blip r:embed="rId2">
            <a:alphaModFix/>
          </a:blip>
          <a:srcRect b="0" l="0" r="0" t="0"/>
          <a:stretch/>
        </p:blipFill>
        <p:spPr>
          <a:xfrm>
            <a:off x="2555776" y="1131590"/>
            <a:ext cx="7230270" cy="3677432"/>
          </a:xfrm>
          <a:prstGeom prst="rect">
            <a:avLst/>
          </a:prstGeom>
          <a:noFill/>
          <a:ln>
            <a:noFill/>
          </a:ln>
        </p:spPr>
      </p:pic>
      <p:sp>
        <p:nvSpPr>
          <p:cNvPr id="91" name="Google Shape;91;p13"/>
          <p:cNvSpPr/>
          <p:nvPr>
            <p:ph idx="3" type="pic"/>
          </p:nvPr>
        </p:nvSpPr>
        <p:spPr>
          <a:xfrm>
            <a:off x="4513480" y="1626257"/>
            <a:ext cx="3465217" cy="2562605"/>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92" name="Google Shape;92;p13"/>
          <p:cNvSpPr/>
          <p:nvPr/>
        </p:nvSpPr>
        <p:spPr>
          <a:xfrm>
            <a:off x="467544" y="3363838"/>
            <a:ext cx="3024336" cy="10081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93" name="Shape 93"/>
        <p:cNvGrpSpPr/>
        <p:nvPr/>
      </p:nvGrpSpPr>
      <p:grpSpPr>
        <a:xfrm>
          <a:off x="0" y="0"/>
          <a:ext cx="0" cy="0"/>
          <a:chOff x="0" y="0"/>
          <a:chExt cx="0" cy="0"/>
        </a:xfrm>
      </p:grpSpPr>
      <p:sp>
        <p:nvSpPr>
          <p:cNvPr id="94" name="Google Shape;94;p14"/>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5" name="Google Shape;95;p14"/>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6" name="Google Shape;96;p14"/>
          <p:cNvSpPr/>
          <p:nvPr/>
        </p:nvSpPr>
        <p:spPr>
          <a:xfrm>
            <a:off x="0" y="1759754"/>
            <a:ext cx="9144000" cy="22113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D:\Fullppt\PNG이미지\핸드폰2.png" id="97" name="Google Shape;97;p14"/>
          <p:cNvPicPr preferRelativeResize="0"/>
          <p:nvPr/>
        </p:nvPicPr>
        <p:blipFill rotWithShape="1">
          <a:blip r:embed="rId2">
            <a:alphaModFix/>
          </a:blip>
          <a:srcRect b="0" l="0" r="0" t="0"/>
          <a:stretch/>
        </p:blipFill>
        <p:spPr>
          <a:xfrm>
            <a:off x="6023208" y="1042230"/>
            <a:ext cx="2869272" cy="3474631"/>
          </a:xfrm>
          <a:prstGeom prst="rect">
            <a:avLst/>
          </a:prstGeom>
          <a:noFill/>
          <a:ln>
            <a:noFill/>
          </a:ln>
        </p:spPr>
      </p:pic>
      <p:sp>
        <p:nvSpPr>
          <p:cNvPr id="98" name="Google Shape;98;p14"/>
          <p:cNvSpPr/>
          <p:nvPr>
            <p:ph idx="3" type="pic"/>
          </p:nvPr>
        </p:nvSpPr>
        <p:spPr>
          <a:xfrm>
            <a:off x="7380312" y="1175233"/>
            <a:ext cx="1008112" cy="2556104"/>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99" name="Google Shape;99;p14"/>
          <p:cNvSpPr/>
          <p:nvPr>
            <p:ph idx="4" type="pic"/>
          </p:nvPr>
        </p:nvSpPr>
        <p:spPr>
          <a:xfrm>
            <a:off x="5643269" y="1261134"/>
            <a:ext cx="1654766" cy="2556104"/>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100" name="Shape 100"/>
        <p:cNvGrpSpPr/>
        <p:nvPr/>
      </p:nvGrpSpPr>
      <p:grpSpPr>
        <a:xfrm>
          <a:off x="0" y="0"/>
          <a:ext cx="0" cy="0"/>
          <a:chOff x="0" y="0"/>
          <a:chExt cx="0" cy="0"/>
        </a:xfrm>
      </p:grpSpPr>
      <p:sp>
        <p:nvSpPr>
          <p:cNvPr id="101" name="Google Shape;101;p15"/>
          <p:cNvSpPr/>
          <p:nvPr>
            <p:ph idx="2" type="pic"/>
          </p:nvPr>
        </p:nvSpPr>
        <p:spPr>
          <a:xfrm>
            <a:off x="0" y="-1"/>
            <a:ext cx="3059832" cy="5143501"/>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02" name="Google Shape;102;p15"/>
          <p:cNvSpPr/>
          <p:nvPr/>
        </p:nvSpPr>
        <p:spPr>
          <a:xfrm>
            <a:off x="4860032" y="0"/>
            <a:ext cx="36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 name="Google Shape;103;p15"/>
          <p:cNvSpPr/>
          <p:nvPr/>
        </p:nvSpPr>
        <p:spPr>
          <a:xfrm>
            <a:off x="4896032" y="1311750"/>
            <a:ext cx="180000" cy="252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bg>
      <p:bgPr>
        <a:solidFill>
          <a:schemeClr val="accent1"/>
        </a:solidFill>
      </p:bgPr>
    </p:bg>
    <p:spTree>
      <p:nvGrpSpPr>
        <p:cNvPr id="104" name="Shape 104"/>
        <p:cNvGrpSpPr/>
        <p:nvPr/>
      </p:nvGrpSpPr>
      <p:grpSpPr>
        <a:xfrm>
          <a:off x="0" y="0"/>
          <a:ext cx="0" cy="0"/>
          <a:chOff x="0" y="0"/>
          <a:chExt cx="0" cy="0"/>
        </a:xfrm>
      </p:grpSpPr>
      <p:sp>
        <p:nvSpPr>
          <p:cNvPr id="105" name="Google Shape;105;p16"/>
          <p:cNvSpPr/>
          <p:nvPr>
            <p:ph idx="2" type="pic"/>
          </p:nvPr>
        </p:nvSpPr>
        <p:spPr>
          <a:xfrm>
            <a:off x="0" y="-1"/>
            <a:ext cx="9144000" cy="3076575"/>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Images and Contents Layout">
  <p:cSld name="6_Images and Contents Layout">
    <p:spTree>
      <p:nvGrpSpPr>
        <p:cNvPr id="106" name="Shape 106"/>
        <p:cNvGrpSpPr/>
        <p:nvPr/>
      </p:nvGrpSpPr>
      <p:grpSpPr>
        <a:xfrm>
          <a:off x="0" y="0"/>
          <a:ext cx="0" cy="0"/>
          <a:chOff x="0" y="0"/>
          <a:chExt cx="0" cy="0"/>
        </a:xfrm>
      </p:grpSpPr>
      <p:sp>
        <p:nvSpPr>
          <p:cNvPr id="107" name="Google Shape;107;p17"/>
          <p:cNvSpPr txBox="1"/>
          <p:nvPr>
            <p:ph idx="1" type="body"/>
          </p:nvPr>
        </p:nvSpPr>
        <p:spPr>
          <a:xfrm>
            <a:off x="3131840" y="181632"/>
            <a:ext cx="6012160"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8" name="Google Shape;108;p17"/>
          <p:cNvSpPr txBox="1"/>
          <p:nvPr>
            <p:ph idx="2" type="body"/>
          </p:nvPr>
        </p:nvSpPr>
        <p:spPr>
          <a:xfrm>
            <a:off x="3131840" y="757696"/>
            <a:ext cx="6012160" cy="28803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9" name="Google Shape;109;p17"/>
          <p:cNvSpPr/>
          <p:nvPr>
            <p:ph idx="3" type="pic"/>
          </p:nvPr>
        </p:nvSpPr>
        <p:spPr>
          <a:xfrm>
            <a:off x="0" y="-1"/>
            <a:ext cx="3059832" cy="5143501"/>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10" name="Google Shape;110;p17"/>
          <p:cNvSpPr/>
          <p:nvPr>
            <p:ph idx="4" type="pic"/>
          </p:nvPr>
        </p:nvSpPr>
        <p:spPr>
          <a:xfrm>
            <a:off x="3146470" y="1131590"/>
            <a:ext cx="3059832" cy="401191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111" name="Shape 111"/>
        <p:cNvGrpSpPr/>
        <p:nvPr/>
      </p:nvGrpSpPr>
      <p:grpSpPr>
        <a:xfrm>
          <a:off x="0" y="0"/>
          <a:ext cx="0" cy="0"/>
          <a:chOff x="0" y="0"/>
          <a:chExt cx="0" cy="0"/>
        </a:xfrm>
      </p:grpSpPr>
      <p:sp>
        <p:nvSpPr>
          <p:cNvPr id="112" name="Google Shape;112;p18"/>
          <p:cNvSpPr/>
          <p:nvPr/>
        </p:nvSpPr>
        <p:spPr>
          <a:xfrm>
            <a:off x="0" y="411510"/>
            <a:ext cx="6444208" cy="432048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3" name="Google Shape;113;p18"/>
          <p:cNvSpPr/>
          <p:nvPr>
            <p:ph idx="2" type="pic"/>
          </p:nvPr>
        </p:nvSpPr>
        <p:spPr>
          <a:xfrm>
            <a:off x="135622" y="195487"/>
            <a:ext cx="1944216" cy="4752526"/>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14" name="Google Shape;114;p18"/>
          <p:cNvSpPr/>
          <p:nvPr>
            <p:ph idx="3" type="pic"/>
          </p:nvPr>
        </p:nvSpPr>
        <p:spPr>
          <a:xfrm>
            <a:off x="2223854" y="195487"/>
            <a:ext cx="1944216" cy="4752526"/>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15" name="Google Shape;115;p18"/>
          <p:cNvSpPr/>
          <p:nvPr>
            <p:ph idx="4" type="pic"/>
          </p:nvPr>
        </p:nvSpPr>
        <p:spPr>
          <a:xfrm>
            <a:off x="4312086" y="195487"/>
            <a:ext cx="1944216" cy="4752526"/>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bg>
      <p:bgPr>
        <a:solidFill>
          <a:schemeClr val="accent1"/>
        </a:solidFill>
      </p:bgPr>
    </p:bg>
    <p:spTree>
      <p:nvGrpSpPr>
        <p:cNvPr id="116" name="Shape 116"/>
        <p:cNvGrpSpPr/>
        <p:nvPr/>
      </p:nvGrpSpPr>
      <p:grpSpPr>
        <a:xfrm>
          <a:off x="0" y="0"/>
          <a:ext cx="0" cy="0"/>
          <a:chOff x="0" y="0"/>
          <a:chExt cx="0" cy="0"/>
        </a:xfrm>
      </p:grpSpPr>
      <p:sp>
        <p:nvSpPr>
          <p:cNvPr id="117" name="Google Shape;117;p19"/>
          <p:cNvSpPr/>
          <p:nvPr>
            <p:ph idx="2" type="pic"/>
          </p:nvPr>
        </p:nvSpPr>
        <p:spPr>
          <a:xfrm>
            <a:off x="6444208" y="267494"/>
            <a:ext cx="2160000" cy="2160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18" name="Google Shape;118;p19"/>
          <p:cNvSpPr/>
          <p:nvPr>
            <p:ph idx="3" type="pic"/>
          </p:nvPr>
        </p:nvSpPr>
        <p:spPr>
          <a:xfrm>
            <a:off x="6444208" y="2715766"/>
            <a:ext cx="2160000" cy="2160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19" name="Google Shape;119;p19"/>
          <p:cNvSpPr/>
          <p:nvPr>
            <p:ph idx="4" type="pic"/>
          </p:nvPr>
        </p:nvSpPr>
        <p:spPr>
          <a:xfrm>
            <a:off x="3986213" y="267494"/>
            <a:ext cx="2160000" cy="2160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0" name="Google Shape;120;p19"/>
          <p:cNvSpPr/>
          <p:nvPr>
            <p:ph idx="5" type="pic"/>
          </p:nvPr>
        </p:nvSpPr>
        <p:spPr>
          <a:xfrm>
            <a:off x="3986213" y="2715766"/>
            <a:ext cx="2160000" cy="2160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121" name="Shape 121"/>
        <p:cNvGrpSpPr/>
        <p:nvPr/>
      </p:nvGrpSpPr>
      <p:grpSpPr>
        <a:xfrm>
          <a:off x="0" y="0"/>
          <a:ext cx="0" cy="0"/>
          <a:chOff x="0" y="0"/>
          <a:chExt cx="0" cy="0"/>
        </a:xfrm>
      </p:grpSpPr>
      <p:sp>
        <p:nvSpPr>
          <p:cNvPr id="122" name="Google Shape;122;p20"/>
          <p:cNvSpPr txBox="1"/>
          <p:nvPr>
            <p:ph idx="1" type="body"/>
          </p:nvPr>
        </p:nvSpPr>
        <p:spPr>
          <a:xfrm>
            <a:off x="395536" y="3291830"/>
            <a:ext cx="8748464"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3" name="Google Shape;123;p20"/>
          <p:cNvSpPr txBox="1"/>
          <p:nvPr>
            <p:ph idx="2" type="body"/>
          </p:nvPr>
        </p:nvSpPr>
        <p:spPr>
          <a:xfrm>
            <a:off x="395536" y="3867894"/>
            <a:ext cx="8748464" cy="28803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4" name="Google Shape;124;p20"/>
          <p:cNvSpPr/>
          <p:nvPr/>
        </p:nvSpPr>
        <p:spPr>
          <a:xfrm>
            <a:off x="0" y="4963500"/>
            <a:ext cx="9144000" cy="18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5" name="Google Shape;125;p20"/>
          <p:cNvSpPr/>
          <p:nvPr/>
        </p:nvSpPr>
        <p:spPr>
          <a:xfrm>
            <a:off x="0" y="0"/>
            <a:ext cx="9144000" cy="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6" name="Google Shape;126;p20"/>
          <p:cNvSpPr/>
          <p:nvPr>
            <p:ph idx="3" type="pic"/>
          </p:nvPr>
        </p:nvSpPr>
        <p:spPr>
          <a:xfrm>
            <a:off x="467544" y="339502"/>
            <a:ext cx="3312128" cy="2808072"/>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7" name="Google Shape;127;p20"/>
          <p:cNvSpPr/>
          <p:nvPr>
            <p:ph idx="4" type="pic"/>
          </p:nvPr>
        </p:nvSpPr>
        <p:spPr>
          <a:xfrm>
            <a:off x="3995936" y="339502"/>
            <a:ext cx="4680520" cy="13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8" name="Google Shape;128;p20"/>
          <p:cNvSpPr/>
          <p:nvPr>
            <p:ph idx="5" type="pic"/>
          </p:nvPr>
        </p:nvSpPr>
        <p:spPr>
          <a:xfrm>
            <a:off x="3995936" y="1815574"/>
            <a:ext cx="1440000" cy="13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9" name="Google Shape;129;p20"/>
          <p:cNvSpPr/>
          <p:nvPr>
            <p:ph idx="6" type="pic"/>
          </p:nvPr>
        </p:nvSpPr>
        <p:spPr>
          <a:xfrm>
            <a:off x="5616196" y="1815574"/>
            <a:ext cx="1440000" cy="13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30" name="Google Shape;130;p20"/>
          <p:cNvSpPr/>
          <p:nvPr>
            <p:ph idx="7" type="pic"/>
          </p:nvPr>
        </p:nvSpPr>
        <p:spPr>
          <a:xfrm>
            <a:off x="7236456" y="1815574"/>
            <a:ext cx="1440000" cy="13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apes sets layout">
  <p:cSld name="shapes sets layout">
    <p:bg>
      <p:bgPr>
        <a:blipFill>
          <a:blip r:embed="rId2">
            <a:alphaModFix/>
          </a:blip>
          <a:stretch>
            <a:fillRect/>
          </a:stretch>
        </a:blipFill>
      </p:bgPr>
    </p:bg>
    <p:spTree>
      <p:nvGrpSpPr>
        <p:cNvPr id="131" name="Shape 131"/>
        <p:cNvGrpSpPr/>
        <p:nvPr/>
      </p:nvGrpSpPr>
      <p:grpSpPr>
        <a:xfrm>
          <a:off x="0" y="0"/>
          <a:ext cx="0" cy="0"/>
          <a:chOff x="0" y="0"/>
          <a:chExt cx="0" cy="0"/>
        </a:xfrm>
      </p:grpSpPr>
      <p:sp>
        <p:nvSpPr>
          <p:cNvPr id="132" name="Google Shape;132;p21"/>
          <p:cNvSpPr txBox="1"/>
          <p:nvPr>
            <p:ph idx="1" type="body"/>
          </p:nvPr>
        </p:nvSpPr>
        <p:spPr>
          <a:xfrm>
            <a:off x="242646" y="92609"/>
            <a:ext cx="8679898" cy="5431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810"/>
              </a:spcBef>
              <a:spcAft>
                <a:spcPts val="0"/>
              </a:spcAft>
              <a:buClr>
                <a:srgbClr val="262626"/>
              </a:buClr>
              <a:buSzPts val="4050"/>
              <a:buFont typeface="Arial"/>
              <a:buNone/>
              <a:defRPr b="0" i="0" sz="4050" u="none" cap="none" strike="noStrike">
                <a:solidFill>
                  <a:srgbClr val="262626"/>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spTree>
      <p:nvGrpSpPr>
        <p:cNvPr id="14" name="Shape 14"/>
        <p:cNvGrpSpPr/>
        <p:nvPr/>
      </p:nvGrpSpPr>
      <p:grpSpPr>
        <a:xfrm>
          <a:off x="0" y="0"/>
          <a:ext cx="0" cy="0"/>
          <a:chOff x="0" y="0"/>
          <a:chExt cx="0" cy="0"/>
        </a:xfrm>
      </p:grpSpPr>
      <p:sp>
        <p:nvSpPr>
          <p:cNvPr id="15" name="Google Shape;15;p3"/>
          <p:cNvSpPr txBox="1"/>
          <p:nvPr>
            <p:ph idx="1" type="body"/>
          </p:nvPr>
        </p:nvSpPr>
        <p:spPr>
          <a:xfrm>
            <a:off x="0" y="3572242"/>
            <a:ext cx="9144000" cy="5760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6" name="Google Shape;16;p3"/>
          <p:cNvSpPr txBox="1"/>
          <p:nvPr>
            <p:ph idx="2" type="body"/>
          </p:nvPr>
        </p:nvSpPr>
        <p:spPr>
          <a:xfrm>
            <a:off x="-148" y="414830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7" name="Google Shape;17;p3"/>
          <p:cNvSpPr/>
          <p:nvPr/>
        </p:nvSpPr>
        <p:spPr>
          <a:xfrm>
            <a:off x="3311860" y="737642"/>
            <a:ext cx="2520280" cy="25202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png" id="18" name="Google Shape;18;p3"/>
          <p:cNvPicPr preferRelativeResize="0"/>
          <p:nvPr/>
        </p:nvPicPr>
        <p:blipFill rotWithShape="1">
          <a:blip r:embed="rId2">
            <a:alphaModFix/>
          </a:blip>
          <a:srcRect b="0" l="0" r="0" t="0"/>
          <a:stretch/>
        </p:blipFill>
        <p:spPr>
          <a:xfrm>
            <a:off x="4162351" y="1139211"/>
            <a:ext cx="819298" cy="1818368"/>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133" name="Shape 133"/>
        <p:cNvGrpSpPr/>
        <p:nvPr/>
      </p:nvGrpSpPr>
      <p:grpSpPr>
        <a:xfrm>
          <a:off x="0" y="0"/>
          <a:ext cx="0" cy="0"/>
          <a:chOff x="0" y="0"/>
          <a:chExt cx="0" cy="0"/>
        </a:xfrm>
      </p:grpSpPr>
      <p:sp>
        <p:nvSpPr>
          <p:cNvPr id="134" name="Google Shape;134;p22"/>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5" name="Google Shape;135;p22"/>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6" name="Google Shape;136;p22"/>
          <p:cNvSpPr/>
          <p:nvPr/>
        </p:nvSpPr>
        <p:spPr>
          <a:xfrm>
            <a:off x="531932" y="1347500"/>
            <a:ext cx="108520" cy="3240473"/>
          </a:xfrm>
          <a:prstGeom prst="roundRect">
            <a:avLst>
              <a:gd fmla="val 50000" name="adj"/>
            </a:avLst>
          </a:prstGeom>
          <a:solidFill>
            <a:schemeClr val="lt1">
              <a:alpha val="4039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7" name="Google Shape;137;p22"/>
          <p:cNvSpPr/>
          <p:nvPr/>
        </p:nvSpPr>
        <p:spPr>
          <a:xfrm rot="5400000">
            <a:off x="2592642" y="1238201"/>
            <a:ext cx="502331" cy="502331"/>
          </a:xfrm>
          <a:prstGeom prst="halfFrame">
            <a:avLst>
              <a:gd fmla="val 23728" name="adj1"/>
              <a:gd fmla="val 24642" name="adj2"/>
            </a:avLst>
          </a:prstGeom>
          <a:solidFill>
            <a:schemeClr val="lt1">
              <a:alpha val="2235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Agenda Layout">
  <p:cSld name="3_Agenda Layout">
    <p:spTree>
      <p:nvGrpSpPr>
        <p:cNvPr id="140" name="Shape 140"/>
        <p:cNvGrpSpPr/>
        <p:nvPr/>
      </p:nvGrpSpPr>
      <p:grpSpPr>
        <a:xfrm>
          <a:off x="0" y="0"/>
          <a:ext cx="0" cy="0"/>
          <a:chOff x="0" y="0"/>
          <a:chExt cx="0" cy="0"/>
        </a:xfrm>
      </p:grpSpPr>
      <p:sp>
        <p:nvSpPr>
          <p:cNvPr id="141" name="Google Shape;141;p24"/>
          <p:cNvSpPr/>
          <p:nvPr/>
        </p:nvSpPr>
        <p:spPr>
          <a:xfrm>
            <a:off x="107505" y="195486"/>
            <a:ext cx="648071" cy="615705"/>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2.png" id="142" name="Google Shape;142;p24"/>
          <p:cNvPicPr preferRelativeResize="0"/>
          <p:nvPr/>
        </p:nvPicPr>
        <p:blipFill rotWithShape="1">
          <a:blip r:embed="rId2">
            <a:alphaModFix/>
          </a:blip>
          <a:srcRect b="0" l="0" r="0" t="0"/>
          <a:stretch/>
        </p:blipFill>
        <p:spPr>
          <a:xfrm>
            <a:off x="317610" y="287338"/>
            <a:ext cx="263357" cy="500413"/>
          </a:xfrm>
          <a:prstGeom prst="rect">
            <a:avLst/>
          </a:prstGeom>
          <a:noFill/>
          <a:ln>
            <a:noFill/>
          </a:ln>
        </p:spPr>
      </p:pic>
      <p:sp>
        <p:nvSpPr>
          <p:cNvPr id="143" name="Google Shape;143;p24"/>
          <p:cNvSpPr/>
          <p:nvPr/>
        </p:nvSpPr>
        <p:spPr>
          <a:xfrm>
            <a:off x="8460432" y="4450206"/>
            <a:ext cx="410332" cy="426894"/>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44" name="Google Shape;144;p24"/>
          <p:cNvPicPr preferRelativeResize="0"/>
          <p:nvPr/>
        </p:nvPicPr>
        <p:blipFill rotWithShape="1">
          <a:blip r:embed="rId3">
            <a:alphaModFix/>
          </a:blip>
          <a:srcRect b="0" l="0" r="0" t="0"/>
          <a:stretch/>
        </p:blipFill>
        <p:spPr>
          <a:xfrm>
            <a:off x="152400" y="-831321"/>
            <a:ext cx="8915400" cy="6748463"/>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Agenda Layout">
  <p:cSld name="1_Agenda Layout">
    <p:spTree>
      <p:nvGrpSpPr>
        <p:cNvPr id="145" name="Shape 145"/>
        <p:cNvGrpSpPr/>
        <p:nvPr/>
      </p:nvGrpSpPr>
      <p:grpSpPr>
        <a:xfrm>
          <a:off x="0" y="0"/>
          <a:ext cx="0" cy="0"/>
          <a:chOff x="0" y="0"/>
          <a:chExt cx="0" cy="0"/>
        </a:xfrm>
      </p:grpSpPr>
      <p:sp>
        <p:nvSpPr>
          <p:cNvPr id="146" name="Google Shape;146;p25"/>
          <p:cNvSpPr/>
          <p:nvPr/>
        </p:nvSpPr>
        <p:spPr>
          <a:xfrm>
            <a:off x="-2604" y="0"/>
            <a:ext cx="1584176"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2.png" id="147" name="Google Shape;147;p25"/>
          <p:cNvPicPr preferRelativeResize="0"/>
          <p:nvPr/>
        </p:nvPicPr>
        <p:blipFill rotWithShape="1">
          <a:blip r:embed="rId2">
            <a:alphaModFix/>
          </a:blip>
          <a:srcRect b="0" l="0" r="0" t="0"/>
          <a:stretch/>
        </p:blipFill>
        <p:spPr>
          <a:xfrm>
            <a:off x="316735" y="2931790"/>
            <a:ext cx="945499" cy="2098463"/>
          </a:xfrm>
          <a:prstGeom prst="rect">
            <a:avLst/>
          </a:prstGeom>
          <a:noFill/>
          <a:ln>
            <a:noFill/>
          </a:ln>
        </p:spPr>
      </p:pic>
      <p:sp>
        <p:nvSpPr>
          <p:cNvPr id="148" name="Google Shape;148;p25"/>
          <p:cNvSpPr/>
          <p:nvPr/>
        </p:nvSpPr>
        <p:spPr>
          <a:xfrm>
            <a:off x="584318" y="339502"/>
            <a:ext cx="410332" cy="426894"/>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spTree>
      <p:nvGrpSpPr>
        <p:cNvPr id="149" name="Shape 149"/>
        <p:cNvGrpSpPr/>
        <p:nvPr/>
      </p:nvGrpSpPr>
      <p:grpSpPr>
        <a:xfrm>
          <a:off x="0" y="0"/>
          <a:ext cx="0" cy="0"/>
          <a:chOff x="0" y="0"/>
          <a:chExt cx="0" cy="0"/>
        </a:xfrm>
      </p:grpSpPr>
      <p:sp>
        <p:nvSpPr>
          <p:cNvPr id="150" name="Google Shape;150;p26"/>
          <p:cNvSpPr/>
          <p:nvPr/>
        </p:nvSpPr>
        <p:spPr>
          <a:xfrm>
            <a:off x="-2604" y="0"/>
            <a:ext cx="1584176"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2.png" id="151" name="Google Shape;151;p26"/>
          <p:cNvPicPr preferRelativeResize="0"/>
          <p:nvPr/>
        </p:nvPicPr>
        <p:blipFill rotWithShape="1">
          <a:blip r:embed="rId2">
            <a:alphaModFix/>
          </a:blip>
          <a:srcRect b="0" l="0" r="0" t="0"/>
          <a:stretch/>
        </p:blipFill>
        <p:spPr>
          <a:xfrm>
            <a:off x="789484" y="938231"/>
            <a:ext cx="1584176" cy="3515958"/>
          </a:xfrm>
          <a:prstGeom prst="rect">
            <a:avLst/>
          </a:prstGeom>
          <a:noFill/>
          <a:ln>
            <a:noFill/>
          </a:ln>
        </p:spPr>
      </p:pic>
      <p:pic>
        <p:nvPicPr>
          <p:cNvPr descr="E:\002-KIMS BUSINESS\007-02-Fullslidesppt-Contents\20161228\02-edu\bulb-item.png" id="152" name="Google Shape;152;p26"/>
          <p:cNvPicPr preferRelativeResize="0"/>
          <p:nvPr/>
        </p:nvPicPr>
        <p:blipFill rotWithShape="1">
          <a:blip r:embed="rId3">
            <a:alphaModFix/>
          </a:blip>
          <a:srcRect b="0" l="0" r="50000" t="0"/>
          <a:stretch/>
        </p:blipFill>
        <p:spPr>
          <a:xfrm>
            <a:off x="789484" y="938231"/>
            <a:ext cx="792088" cy="3515958"/>
          </a:xfrm>
          <a:prstGeom prst="rect">
            <a:avLst/>
          </a:prstGeom>
          <a:noFill/>
          <a:ln>
            <a:noFill/>
          </a:ln>
        </p:spPr>
      </p:pic>
      <p:sp>
        <p:nvSpPr>
          <p:cNvPr id="153" name="Google Shape;153;p26"/>
          <p:cNvSpPr/>
          <p:nvPr/>
        </p:nvSpPr>
        <p:spPr>
          <a:xfrm>
            <a:off x="489261" y="4371950"/>
            <a:ext cx="410332" cy="426894"/>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Agenda Layout">
  <p:cSld name="2_Agenda Layout">
    <p:spTree>
      <p:nvGrpSpPr>
        <p:cNvPr id="154" name="Shape 154"/>
        <p:cNvGrpSpPr/>
        <p:nvPr/>
      </p:nvGrpSpPr>
      <p:grpSpPr>
        <a:xfrm>
          <a:off x="0" y="0"/>
          <a:ext cx="0" cy="0"/>
          <a:chOff x="0" y="0"/>
          <a:chExt cx="0" cy="0"/>
        </a:xfrm>
      </p:grpSpPr>
      <p:sp>
        <p:nvSpPr>
          <p:cNvPr id="155" name="Google Shape;155;p27"/>
          <p:cNvSpPr/>
          <p:nvPr/>
        </p:nvSpPr>
        <p:spPr>
          <a:xfrm>
            <a:off x="-2604" y="-31173"/>
            <a:ext cx="1584176"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56" name="Google Shape;156;p27"/>
          <p:cNvGrpSpPr/>
          <p:nvPr/>
        </p:nvGrpSpPr>
        <p:grpSpPr>
          <a:xfrm>
            <a:off x="-17110" y="1233199"/>
            <a:ext cx="3617018" cy="3924255"/>
            <a:chOff x="-26372" y="1170854"/>
            <a:chExt cx="3889720" cy="3924255"/>
          </a:xfrm>
        </p:grpSpPr>
        <p:grpSp>
          <p:nvGrpSpPr>
            <p:cNvPr id="157" name="Google Shape;157;p27"/>
            <p:cNvGrpSpPr/>
            <p:nvPr/>
          </p:nvGrpSpPr>
          <p:grpSpPr>
            <a:xfrm rot="-1682053">
              <a:off x="1458877" y="1353546"/>
              <a:ext cx="1665869" cy="3558872"/>
              <a:chOff x="1359132" y="345882"/>
              <a:chExt cx="1966239" cy="4200564"/>
            </a:xfrm>
          </p:grpSpPr>
          <p:grpSp>
            <p:nvGrpSpPr>
              <p:cNvPr id="158" name="Google Shape;158;p27"/>
              <p:cNvGrpSpPr/>
              <p:nvPr/>
            </p:nvGrpSpPr>
            <p:grpSpPr>
              <a:xfrm>
                <a:off x="2073901" y="2186669"/>
                <a:ext cx="501313" cy="2359777"/>
                <a:chOff x="2810055" y="1677194"/>
                <a:chExt cx="535258" cy="2519562"/>
              </a:xfrm>
            </p:grpSpPr>
            <p:sp>
              <p:nvSpPr>
                <p:cNvPr id="159" name="Google Shape;159;p27"/>
                <p:cNvSpPr/>
                <p:nvPr/>
              </p:nvSpPr>
              <p:spPr>
                <a:xfrm>
                  <a:off x="2810675" y="3399597"/>
                  <a:ext cx="534638" cy="779141"/>
                </a:xfrm>
                <a:custGeom>
                  <a:rect b="b" l="l" r="r" t="t"/>
                  <a:pathLst>
                    <a:path extrusionOk="0" h="1800199" w="1802378">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rgbClr val="F5BE55"/>
                    </a:gs>
                    <a:gs pos="100000">
                      <a:srgbClr val="F5BE5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0" name="Google Shape;160;p27"/>
                <p:cNvSpPr/>
                <p:nvPr/>
              </p:nvSpPr>
              <p:spPr>
                <a:xfrm>
                  <a:off x="2984722" y="3392706"/>
                  <a:ext cx="180870" cy="787996"/>
                </a:xfrm>
                <a:custGeom>
                  <a:rect b="b" l="l" r="r" t="t"/>
                  <a:pathLst>
                    <a:path extrusionOk="0" h="1820658" w="1359043">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rgbClr val="F8D185"/>
                    </a:gs>
                    <a:gs pos="100000">
                      <a:srgbClr val="F8D18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1" name="Google Shape;161;p27"/>
                <p:cNvSpPr/>
                <p:nvPr/>
              </p:nvSpPr>
              <p:spPr>
                <a:xfrm>
                  <a:off x="2810055" y="3399597"/>
                  <a:ext cx="264192" cy="763141"/>
                </a:xfrm>
                <a:custGeom>
                  <a:rect b="b" l="l" r="r" t="t"/>
                  <a:pathLst>
                    <a:path extrusionOk="0" h="1763232" w="1331023">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rgbClr val="FBE3B4"/>
                    </a:gs>
                    <a:gs pos="100000">
                      <a:srgbClr val="FBE3B4"/>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2" name="Google Shape;162;p27"/>
                <p:cNvSpPr/>
                <p:nvPr/>
              </p:nvSpPr>
              <p:spPr>
                <a:xfrm>
                  <a:off x="2811292" y="1677194"/>
                  <a:ext cx="177768" cy="1815900"/>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rgbClr val="BCEAED"/>
                    </a:gs>
                    <a:gs pos="100000">
                      <a:srgbClr val="BCEAED"/>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3" name="Google Shape;163;p27"/>
                <p:cNvSpPr/>
                <p:nvPr/>
              </p:nvSpPr>
              <p:spPr>
                <a:xfrm>
                  <a:off x="2987824" y="1677195"/>
                  <a:ext cx="177768" cy="1815900"/>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rgbClr val="90DCE2"/>
                    </a:gs>
                    <a:gs pos="100000">
                      <a:srgbClr val="90DCE2"/>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4" name="Google Shape;164;p27"/>
                <p:cNvSpPr/>
                <p:nvPr/>
              </p:nvSpPr>
              <p:spPr>
                <a:xfrm>
                  <a:off x="3165590" y="1677196"/>
                  <a:ext cx="177768" cy="1815899"/>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5" name="Google Shape;165;p27"/>
                <p:cNvSpPr/>
                <p:nvPr/>
              </p:nvSpPr>
              <p:spPr>
                <a:xfrm rot="10800000">
                  <a:off x="2987823" y="3961239"/>
                  <a:ext cx="177768" cy="235517"/>
                </a:xfrm>
                <a:prstGeom prst="triangl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66" name="Google Shape;166;p27"/>
              <p:cNvGrpSpPr/>
              <p:nvPr/>
            </p:nvGrpSpPr>
            <p:grpSpPr>
              <a:xfrm>
                <a:off x="1359132" y="345882"/>
                <a:ext cx="1966239" cy="1811155"/>
                <a:chOff x="1888981" y="1110787"/>
                <a:chExt cx="2254374" cy="2076562"/>
              </a:xfrm>
            </p:grpSpPr>
            <p:sp>
              <p:nvSpPr>
                <p:cNvPr id="167" name="Google Shape;167;p27"/>
                <p:cNvSpPr/>
                <p:nvPr/>
              </p:nvSpPr>
              <p:spPr>
                <a:xfrm rot="8100000">
                  <a:off x="2322441" y="1563466"/>
                  <a:ext cx="1333455" cy="1333457"/>
                </a:xfrm>
                <a:custGeom>
                  <a:rect b="b" l="l" r="r" t="t"/>
                  <a:pathLst>
                    <a:path extrusionOk="0" h="2192671" w="2192670">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lt1"/>
                </a:solidFill>
                <a:ln cap="flat" cmpd="sng" w="508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8" name="Google Shape;168;p27"/>
                <p:cNvSpPr/>
                <p:nvPr/>
              </p:nvSpPr>
              <p:spPr>
                <a:xfrm rot="10800000">
                  <a:off x="2751763" y="2230194"/>
                  <a:ext cx="457200" cy="783671"/>
                </a:xfrm>
                <a:prstGeom prst="trapezoid">
                  <a:avLst>
                    <a:gd fmla="val 25000" name="adj"/>
                  </a:avLst>
                </a:prstGeom>
                <a:solidFill>
                  <a:schemeClr val="lt1"/>
                </a:solid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9" name="Google Shape;169;p27"/>
                <p:cNvSpPr/>
                <p:nvPr/>
              </p:nvSpPr>
              <p:spPr>
                <a:xfrm rot="2700000">
                  <a:off x="3710962" y="1407964"/>
                  <a:ext cx="119821" cy="299553"/>
                </a:xfrm>
                <a:prstGeom prst="roundRect">
                  <a:avLst>
                    <a:gd fmla="val 50000" name="adj"/>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 name="Google Shape;170;p27"/>
                <p:cNvSpPr/>
                <p:nvPr/>
              </p:nvSpPr>
              <p:spPr>
                <a:xfrm flipH="1" rot="-2700000">
                  <a:off x="2156327" y="1407964"/>
                  <a:ext cx="119821" cy="299553"/>
                </a:xfrm>
                <a:prstGeom prst="roundRect">
                  <a:avLst>
                    <a:gd fmla="val 50000" name="adj"/>
                  </a:avLst>
                </a:prstGeom>
                <a:solidFill>
                  <a:schemeClr val="dk2"/>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 name="Google Shape;171;p27"/>
                <p:cNvSpPr/>
                <p:nvPr/>
              </p:nvSpPr>
              <p:spPr>
                <a:xfrm>
                  <a:off x="2935970" y="1110787"/>
                  <a:ext cx="119821" cy="29955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 name="Google Shape;172;p27"/>
                <p:cNvSpPr/>
                <p:nvPr/>
              </p:nvSpPr>
              <p:spPr>
                <a:xfrm rot="5400000">
                  <a:off x="3933668" y="1996109"/>
                  <a:ext cx="119821" cy="29955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 name="Google Shape;173;p27"/>
                <p:cNvSpPr/>
                <p:nvPr/>
              </p:nvSpPr>
              <p:spPr>
                <a:xfrm flipH="1" rot="-5400000">
                  <a:off x="1978847" y="1919902"/>
                  <a:ext cx="119821" cy="29955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 name="Google Shape;174;p27"/>
                <p:cNvSpPr/>
                <p:nvPr/>
              </p:nvSpPr>
              <p:spPr>
                <a:xfrm>
                  <a:off x="2692290" y="3074683"/>
                  <a:ext cx="612000" cy="112666"/>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5" name="Google Shape;175;p27"/>
                <p:cNvSpPr/>
                <p:nvPr/>
              </p:nvSpPr>
              <p:spPr>
                <a:xfrm>
                  <a:off x="2833284" y="2139702"/>
                  <a:ext cx="71867" cy="17966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27"/>
                <p:cNvSpPr/>
                <p:nvPr/>
              </p:nvSpPr>
              <p:spPr>
                <a:xfrm>
                  <a:off x="2957504" y="2139702"/>
                  <a:ext cx="71867" cy="17966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27"/>
                <p:cNvSpPr/>
                <p:nvPr/>
              </p:nvSpPr>
              <p:spPr>
                <a:xfrm>
                  <a:off x="3081724" y="2139702"/>
                  <a:ext cx="71867" cy="17966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sp>
          <p:nvSpPr>
            <p:cNvPr id="178" name="Google Shape;178;p27"/>
            <p:cNvSpPr/>
            <p:nvPr/>
          </p:nvSpPr>
          <p:spPr>
            <a:xfrm>
              <a:off x="-26372" y="2530131"/>
              <a:ext cx="3091680" cy="1938501"/>
            </a:xfrm>
            <a:custGeom>
              <a:rect b="b" l="l" r="r" t="t"/>
              <a:pathLst>
                <a:path extrusionOk="0" h="1811553" w="288921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rgbClr val="F8D185"/>
                </a:gs>
                <a:gs pos="100000">
                  <a:srgbClr val="F8D18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79" name="Google Shape;179;p27"/>
          <p:cNvSpPr/>
          <p:nvPr/>
        </p:nvSpPr>
        <p:spPr>
          <a:xfrm>
            <a:off x="489261" y="4371950"/>
            <a:ext cx="410332" cy="426894"/>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Agenda Layout">
  <p:cSld name="4_Agenda Layout">
    <p:spTree>
      <p:nvGrpSpPr>
        <p:cNvPr id="180" name="Shape 180"/>
        <p:cNvGrpSpPr/>
        <p:nvPr/>
      </p:nvGrpSpPr>
      <p:grpSpPr>
        <a:xfrm>
          <a:off x="0" y="0"/>
          <a:ext cx="0" cy="0"/>
          <a:chOff x="0" y="0"/>
          <a:chExt cx="0" cy="0"/>
        </a:xfrm>
      </p:grpSpPr>
      <p:sp>
        <p:nvSpPr>
          <p:cNvPr id="181" name="Google Shape;181;p28"/>
          <p:cNvSpPr/>
          <p:nvPr/>
        </p:nvSpPr>
        <p:spPr>
          <a:xfrm>
            <a:off x="-2604" y="0"/>
            <a:ext cx="2931530" cy="5143500"/>
          </a:xfrm>
          <a:prstGeom prst="rect">
            <a:avLst/>
          </a:prstGeom>
          <a:solidFill>
            <a:srgbClr val="1A3E6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C:\Users\dell\Desktop\Developer 1.png" id="182" name="Google Shape;182;p28"/>
          <p:cNvPicPr preferRelativeResize="0"/>
          <p:nvPr/>
        </p:nvPicPr>
        <p:blipFill rotWithShape="1">
          <a:blip r:embed="rId2">
            <a:alphaModFix/>
          </a:blip>
          <a:srcRect b="0" l="0" r="0" t="0"/>
          <a:stretch/>
        </p:blipFill>
        <p:spPr>
          <a:xfrm>
            <a:off x="500034" y="3569636"/>
            <a:ext cx="1905703" cy="1573864"/>
          </a:xfrm>
          <a:prstGeom prst="rect">
            <a:avLst/>
          </a:prstGeom>
          <a:noFill/>
          <a:ln>
            <a:noFill/>
          </a:ln>
        </p:spPr>
      </p:pic>
      <p:sp>
        <p:nvSpPr>
          <p:cNvPr id="183" name="Google Shape;183;p28"/>
          <p:cNvSpPr/>
          <p:nvPr/>
        </p:nvSpPr>
        <p:spPr>
          <a:xfrm>
            <a:off x="8460432" y="4450206"/>
            <a:ext cx="410332" cy="426894"/>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asic Layout">
  <p:cSld name="3_Basic Layout">
    <p:spTree>
      <p:nvGrpSpPr>
        <p:cNvPr id="184" name="Shape 184"/>
        <p:cNvGrpSpPr/>
        <p:nvPr/>
      </p:nvGrpSpPr>
      <p:grpSpPr>
        <a:xfrm>
          <a:off x="0" y="0"/>
          <a:ext cx="0" cy="0"/>
          <a:chOff x="0" y="0"/>
          <a:chExt cx="0" cy="0"/>
        </a:xfrm>
      </p:grpSpPr>
      <p:sp>
        <p:nvSpPr>
          <p:cNvPr id="185" name="Google Shape;185;p29"/>
          <p:cNvSpPr/>
          <p:nvPr/>
        </p:nvSpPr>
        <p:spPr>
          <a:xfrm>
            <a:off x="0" y="3399842"/>
            <a:ext cx="9144000" cy="174365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29"/>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87" name="Google Shape;187;p29"/>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88" name="Google Shape;188;p29"/>
          <p:cNvSpPr/>
          <p:nvPr/>
        </p:nvSpPr>
        <p:spPr>
          <a:xfrm>
            <a:off x="4043561" y="2859782"/>
            <a:ext cx="1080120" cy="1080120"/>
          </a:xfrm>
          <a:prstGeom prst="ellipse">
            <a:avLst/>
          </a:prstGeom>
          <a:solidFill>
            <a:schemeClr val="accent1"/>
          </a:solidFill>
          <a:ln cap="flat" cmpd="sng" w="635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png" id="189" name="Google Shape;189;p29"/>
          <p:cNvPicPr preferRelativeResize="0"/>
          <p:nvPr/>
        </p:nvPicPr>
        <p:blipFill rotWithShape="1">
          <a:blip r:embed="rId2">
            <a:alphaModFix/>
          </a:blip>
          <a:srcRect b="0" l="0" r="0" t="0"/>
          <a:stretch/>
        </p:blipFill>
        <p:spPr>
          <a:xfrm>
            <a:off x="4408057" y="3010192"/>
            <a:ext cx="351128" cy="77930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spTree>
      <p:nvGrpSpPr>
        <p:cNvPr id="190" name="Shape 190"/>
        <p:cNvGrpSpPr/>
        <p:nvPr/>
      </p:nvGrpSpPr>
      <p:grpSpPr>
        <a:xfrm>
          <a:off x="0" y="0"/>
          <a:ext cx="0" cy="0"/>
          <a:chOff x="0" y="0"/>
          <a:chExt cx="0" cy="0"/>
        </a:xfrm>
      </p:grpSpPr>
      <p:sp>
        <p:nvSpPr>
          <p:cNvPr id="191" name="Google Shape;191;p30"/>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92" name="Google Shape;192;p30"/>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93" name="Google Shape;193;p30"/>
          <p:cNvSpPr/>
          <p:nvPr/>
        </p:nvSpPr>
        <p:spPr>
          <a:xfrm>
            <a:off x="0" y="4963500"/>
            <a:ext cx="9144000" cy="18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4" name="Google Shape;194;p30"/>
          <p:cNvSpPr/>
          <p:nvPr/>
        </p:nvSpPr>
        <p:spPr>
          <a:xfrm>
            <a:off x="0" y="0"/>
            <a:ext cx="9144000" cy="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asic Layout">
  <p:cSld name="4_Basic Layout">
    <p:spTree>
      <p:nvGrpSpPr>
        <p:cNvPr id="195" name="Shape 195"/>
        <p:cNvGrpSpPr/>
        <p:nvPr/>
      </p:nvGrpSpPr>
      <p:grpSpPr>
        <a:xfrm>
          <a:off x="0" y="0"/>
          <a:ext cx="0" cy="0"/>
          <a:chOff x="0" y="0"/>
          <a:chExt cx="0" cy="0"/>
        </a:xfrm>
      </p:grpSpPr>
      <p:sp>
        <p:nvSpPr>
          <p:cNvPr id="196" name="Google Shape;196;p31"/>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97" name="Google Shape;197;p31"/>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bg>
      <p:bgPr>
        <a:solidFill>
          <a:schemeClr val="lt1"/>
        </a:solidFill>
      </p:bgPr>
    </p:bg>
    <p:spTree>
      <p:nvGrpSpPr>
        <p:cNvPr id="198" name="Shape 198"/>
        <p:cNvGrpSpPr/>
        <p:nvPr/>
      </p:nvGrpSpPr>
      <p:grpSpPr>
        <a:xfrm>
          <a:off x="0" y="0"/>
          <a:ext cx="0" cy="0"/>
          <a:chOff x="0" y="0"/>
          <a:chExt cx="0" cy="0"/>
        </a:xfrm>
      </p:grpSpPr>
      <p:sp>
        <p:nvSpPr>
          <p:cNvPr id="199" name="Google Shape;199;p32"/>
          <p:cNvSpPr/>
          <p:nvPr/>
        </p:nvSpPr>
        <p:spPr>
          <a:xfrm>
            <a:off x="143508" y="92609"/>
            <a:ext cx="8856984" cy="495828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32"/>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1" name="Google Shape;201;p32"/>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2" name="Google Shape;202;p32"/>
          <p:cNvSpPr/>
          <p:nvPr>
            <p:ph idx="3" type="pic"/>
          </p:nvPr>
        </p:nvSpPr>
        <p:spPr>
          <a:xfrm>
            <a:off x="0" y="1347774"/>
            <a:ext cx="2160240" cy="187204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03" name="Google Shape;203;p32"/>
          <p:cNvSpPr/>
          <p:nvPr>
            <p:ph idx="4" type="pic"/>
          </p:nvPr>
        </p:nvSpPr>
        <p:spPr>
          <a:xfrm>
            <a:off x="2327920" y="1347774"/>
            <a:ext cx="2160240" cy="187204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04" name="Google Shape;204;p32"/>
          <p:cNvSpPr/>
          <p:nvPr>
            <p:ph idx="5" type="pic"/>
          </p:nvPr>
        </p:nvSpPr>
        <p:spPr>
          <a:xfrm>
            <a:off x="4655840" y="1347774"/>
            <a:ext cx="2160240" cy="187204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05" name="Google Shape;205;p32"/>
          <p:cNvSpPr/>
          <p:nvPr>
            <p:ph idx="6" type="pic"/>
          </p:nvPr>
        </p:nvSpPr>
        <p:spPr>
          <a:xfrm>
            <a:off x="6983760" y="1347774"/>
            <a:ext cx="2160240" cy="187204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06" name="Google Shape;206;p32"/>
          <p:cNvSpPr/>
          <p:nvPr/>
        </p:nvSpPr>
        <p:spPr>
          <a:xfrm>
            <a:off x="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7" name="Google Shape;207;p32"/>
          <p:cNvSpPr/>
          <p:nvPr/>
        </p:nvSpPr>
        <p:spPr>
          <a:xfrm>
            <a:off x="2328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8" name="Google Shape;208;p32"/>
          <p:cNvSpPr/>
          <p:nvPr/>
        </p:nvSpPr>
        <p:spPr>
          <a:xfrm>
            <a:off x="4656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9" name="Google Shape;209;p32"/>
          <p:cNvSpPr/>
          <p:nvPr/>
        </p:nvSpPr>
        <p:spPr>
          <a:xfrm>
            <a:off x="6984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Agenda Layout">
  <p:cSld name="1_Agenda Layout">
    <p:spTree>
      <p:nvGrpSpPr>
        <p:cNvPr id="21" name="Shape 21"/>
        <p:cNvGrpSpPr/>
        <p:nvPr/>
      </p:nvGrpSpPr>
      <p:grpSpPr>
        <a:xfrm>
          <a:off x="0" y="0"/>
          <a:ext cx="0" cy="0"/>
          <a:chOff x="0" y="0"/>
          <a:chExt cx="0" cy="0"/>
        </a:xfrm>
      </p:grpSpPr>
      <p:sp>
        <p:nvSpPr>
          <p:cNvPr id="22" name="Google Shape;22;p5"/>
          <p:cNvSpPr/>
          <p:nvPr/>
        </p:nvSpPr>
        <p:spPr>
          <a:xfrm>
            <a:off x="-2604" y="0"/>
            <a:ext cx="1584176"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2.png" id="23" name="Google Shape;23;p5"/>
          <p:cNvPicPr preferRelativeResize="0"/>
          <p:nvPr/>
        </p:nvPicPr>
        <p:blipFill rotWithShape="1">
          <a:blip r:embed="rId2">
            <a:alphaModFix/>
          </a:blip>
          <a:srcRect b="0" l="0" r="0" t="0"/>
          <a:stretch/>
        </p:blipFill>
        <p:spPr>
          <a:xfrm>
            <a:off x="316735" y="2931790"/>
            <a:ext cx="945499" cy="2098463"/>
          </a:xfrm>
          <a:prstGeom prst="rect">
            <a:avLst/>
          </a:prstGeom>
          <a:noFill/>
          <a:ln>
            <a:noFill/>
          </a:ln>
        </p:spPr>
      </p:pic>
      <p:sp>
        <p:nvSpPr>
          <p:cNvPr id="24" name="Google Shape;24;p5"/>
          <p:cNvSpPr/>
          <p:nvPr/>
        </p:nvSpPr>
        <p:spPr>
          <a:xfrm>
            <a:off x="584318" y="339502"/>
            <a:ext cx="410332" cy="426894"/>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210" name="Shape 210"/>
        <p:cNvGrpSpPr/>
        <p:nvPr/>
      </p:nvGrpSpPr>
      <p:grpSpPr>
        <a:xfrm>
          <a:off x="0" y="0"/>
          <a:ext cx="0" cy="0"/>
          <a:chOff x="0" y="0"/>
          <a:chExt cx="0" cy="0"/>
        </a:xfrm>
      </p:grpSpPr>
      <p:sp>
        <p:nvSpPr>
          <p:cNvPr id="211" name="Google Shape;211;p33"/>
          <p:cNvSpPr/>
          <p:nvPr/>
        </p:nvSpPr>
        <p:spPr>
          <a:xfrm>
            <a:off x="0" y="2932113"/>
            <a:ext cx="9144000" cy="22113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33"/>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13" name="Google Shape;213;p33"/>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D:\Fullppt\005-PNG이미지\노트북.png" id="214" name="Google Shape;214;p33"/>
          <p:cNvPicPr preferRelativeResize="0"/>
          <p:nvPr/>
        </p:nvPicPr>
        <p:blipFill rotWithShape="1">
          <a:blip r:embed="rId2">
            <a:alphaModFix/>
          </a:blip>
          <a:srcRect b="0" l="0" r="0" t="0"/>
          <a:stretch/>
        </p:blipFill>
        <p:spPr>
          <a:xfrm>
            <a:off x="2555776" y="1131590"/>
            <a:ext cx="7230270" cy="3677432"/>
          </a:xfrm>
          <a:prstGeom prst="rect">
            <a:avLst/>
          </a:prstGeom>
          <a:noFill/>
          <a:ln>
            <a:noFill/>
          </a:ln>
        </p:spPr>
      </p:pic>
      <p:sp>
        <p:nvSpPr>
          <p:cNvPr id="215" name="Google Shape;215;p33"/>
          <p:cNvSpPr/>
          <p:nvPr>
            <p:ph idx="3" type="pic"/>
          </p:nvPr>
        </p:nvSpPr>
        <p:spPr>
          <a:xfrm>
            <a:off x="4513480" y="1626257"/>
            <a:ext cx="3465217" cy="2562605"/>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16" name="Google Shape;216;p33"/>
          <p:cNvSpPr/>
          <p:nvPr/>
        </p:nvSpPr>
        <p:spPr>
          <a:xfrm>
            <a:off x="467544" y="3363838"/>
            <a:ext cx="3024336" cy="10081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217" name="Shape 217"/>
        <p:cNvGrpSpPr/>
        <p:nvPr/>
      </p:nvGrpSpPr>
      <p:grpSpPr>
        <a:xfrm>
          <a:off x="0" y="0"/>
          <a:ext cx="0" cy="0"/>
          <a:chOff x="0" y="0"/>
          <a:chExt cx="0" cy="0"/>
        </a:xfrm>
      </p:grpSpPr>
      <p:sp>
        <p:nvSpPr>
          <p:cNvPr id="218" name="Google Shape;218;p34"/>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19" name="Google Shape;219;p34"/>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20" name="Google Shape;220;p34"/>
          <p:cNvSpPr/>
          <p:nvPr/>
        </p:nvSpPr>
        <p:spPr>
          <a:xfrm>
            <a:off x="0" y="1759754"/>
            <a:ext cx="9144000" cy="22113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D:\Fullppt\PNG이미지\핸드폰2.png" id="221" name="Google Shape;221;p34"/>
          <p:cNvPicPr preferRelativeResize="0"/>
          <p:nvPr/>
        </p:nvPicPr>
        <p:blipFill rotWithShape="1">
          <a:blip r:embed="rId2">
            <a:alphaModFix/>
          </a:blip>
          <a:srcRect b="0" l="0" r="0" t="0"/>
          <a:stretch/>
        </p:blipFill>
        <p:spPr>
          <a:xfrm>
            <a:off x="6023208" y="1042230"/>
            <a:ext cx="2869272" cy="3474631"/>
          </a:xfrm>
          <a:prstGeom prst="rect">
            <a:avLst/>
          </a:prstGeom>
          <a:noFill/>
          <a:ln>
            <a:noFill/>
          </a:ln>
        </p:spPr>
      </p:pic>
      <p:sp>
        <p:nvSpPr>
          <p:cNvPr id="222" name="Google Shape;222;p34"/>
          <p:cNvSpPr/>
          <p:nvPr>
            <p:ph idx="3" type="pic"/>
          </p:nvPr>
        </p:nvSpPr>
        <p:spPr>
          <a:xfrm>
            <a:off x="7380312" y="1175233"/>
            <a:ext cx="1008112" cy="2556104"/>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23" name="Google Shape;223;p34"/>
          <p:cNvSpPr/>
          <p:nvPr>
            <p:ph idx="4" type="pic"/>
          </p:nvPr>
        </p:nvSpPr>
        <p:spPr>
          <a:xfrm>
            <a:off x="5643269" y="1261134"/>
            <a:ext cx="1654766" cy="2556104"/>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224" name="Shape 224"/>
        <p:cNvGrpSpPr/>
        <p:nvPr/>
      </p:nvGrpSpPr>
      <p:grpSpPr>
        <a:xfrm>
          <a:off x="0" y="0"/>
          <a:ext cx="0" cy="0"/>
          <a:chOff x="0" y="0"/>
          <a:chExt cx="0" cy="0"/>
        </a:xfrm>
      </p:grpSpPr>
      <p:sp>
        <p:nvSpPr>
          <p:cNvPr id="225" name="Google Shape;225;p35"/>
          <p:cNvSpPr/>
          <p:nvPr>
            <p:ph idx="2" type="pic"/>
          </p:nvPr>
        </p:nvSpPr>
        <p:spPr>
          <a:xfrm>
            <a:off x="0" y="-1"/>
            <a:ext cx="3059832" cy="5143501"/>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26" name="Google Shape;226;p35"/>
          <p:cNvSpPr/>
          <p:nvPr/>
        </p:nvSpPr>
        <p:spPr>
          <a:xfrm>
            <a:off x="4860032" y="0"/>
            <a:ext cx="36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7" name="Google Shape;227;p35"/>
          <p:cNvSpPr/>
          <p:nvPr/>
        </p:nvSpPr>
        <p:spPr>
          <a:xfrm>
            <a:off x="4896032" y="1311750"/>
            <a:ext cx="180000" cy="252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bg>
      <p:bgPr>
        <a:solidFill>
          <a:schemeClr val="accent1"/>
        </a:solidFill>
      </p:bgPr>
    </p:bg>
    <p:spTree>
      <p:nvGrpSpPr>
        <p:cNvPr id="228" name="Shape 228"/>
        <p:cNvGrpSpPr/>
        <p:nvPr/>
      </p:nvGrpSpPr>
      <p:grpSpPr>
        <a:xfrm>
          <a:off x="0" y="0"/>
          <a:ext cx="0" cy="0"/>
          <a:chOff x="0" y="0"/>
          <a:chExt cx="0" cy="0"/>
        </a:xfrm>
      </p:grpSpPr>
      <p:sp>
        <p:nvSpPr>
          <p:cNvPr id="229" name="Google Shape;229;p36"/>
          <p:cNvSpPr/>
          <p:nvPr>
            <p:ph idx="2" type="pic"/>
          </p:nvPr>
        </p:nvSpPr>
        <p:spPr>
          <a:xfrm>
            <a:off x="0" y="-1"/>
            <a:ext cx="9144000" cy="3076575"/>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Images and Contents Layout">
  <p:cSld name="6_Images and Contents Layout">
    <p:spTree>
      <p:nvGrpSpPr>
        <p:cNvPr id="230" name="Shape 230"/>
        <p:cNvGrpSpPr/>
        <p:nvPr/>
      </p:nvGrpSpPr>
      <p:grpSpPr>
        <a:xfrm>
          <a:off x="0" y="0"/>
          <a:ext cx="0" cy="0"/>
          <a:chOff x="0" y="0"/>
          <a:chExt cx="0" cy="0"/>
        </a:xfrm>
      </p:grpSpPr>
      <p:sp>
        <p:nvSpPr>
          <p:cNvPr id="231" name="Google Shape;231;p37"/>
          <p:cNvSpPr txBox="1"/>
          <p:nvPr>
            <p:ph idx="1" type="body"/>
          </p:nvPr>
        </p:nvSpPr>
        <p:spPr>
          <a:xfrm>
            <a:off x="3131840" y="181632"/>
            <a:ext cx="6012160"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32" name="Google Shape;232;p37"/>
          <p:cNvSpPr txBox="1"/>
          <p:nvPr>
            <p:ph idx="2" type="body"/>
          </p:nvPr>
        </p:nvSpPr>
        <p:spPr>
          <a:xfrm>
            <a:off x="3131840" y="757696"/>
            <a:ext cx="6012160" cy="28803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33" name="Google Shape;233;p37"/>
          <p:cNvSpPr/>
          <p:nvPr>
            <p:ph idx="3" type="pic"/>
          </p:nvPr>
        </p:nvSpPr>
        <p:spPr>
          <a:xfrm>
            <a:off x="0" y="-1"/>
            <a:ext cx="3059832" cy="5143501"/>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34" name="Google Shape;234;p37"/>
          <p:cNvSpPr/>
          <p:nvPr>
            <p:ph idx="4" type="pic"/>
          </p:nvPr>
        </p:nvSpPr>
        <p:spPr>
          <a:xfrm>
            <a:off x="3146470" y="1131590"/>
            <a:ext cx="3059832" cy="401191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235" name="Shape 235"/>
        <p:cNvGrpSpPr/>
        <p:nvPr/>
      </p:nvGrpSpPr>
      <p:grpSpPr>
        <a:xfrm>
          <a:off x="0" y="0"/>
          <a:ext cx="0" cy="0"/>
          <a:chOff x="0" y="0"/>
          <a:chExt cx="0" cy="0"/>
        </a:xfrm>
      </p:grpSpPr>
      <p:sp>
        <p:nvSpPr>
          <p:cNvPr id="236" name="Google Shape;236;p38"/>
          <p:cNvSpPr/>
          <p:nvPr/>
        </p:nvSpPr>
        <p:spPr>
          <a:xfrm>
            <a:off x="0" y="411510"/>
            <a:ext cx="6444208" cy="432048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7" name="Google Shape;237;p38"/>
          <p:cNvSpPr/>
          <p:nvPr>
            <p:ph idx="2" type="pic"/>
          </p:nvPr>
        </p:nvSpPr>
        <p:spPr>
          <a:xfrm>
            <a:off x="135622" y="195487"/>
            <a:ext cx="1944216" cy="4752526"/>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38" name="Google Shape;238;p38"/>
          <p:cNvSpPr/>
          <p:nvPr>
            <p:ph idx="3" type="pic"/>
          </p:nvPr>
        </p:nvSpPr>
        <p:spPr>
          <a:xfrm>
            <a:off x="2223854" y="195487"/>
            <a:ext cx="1944216" cy="4752526"/>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39" name="Google Shape;239;p38"/>
          <p:cNvSpPr/>
          <p:nvPr>
            <p:ph idx="4" type="pic"/>
          </p:nvPr>
        </p:nvSpPr>
        <p:spPr>
          <a:xfrm>
            <a:off x="4312086" y="195487"/>
            <a:ext cx="1944216" cy="4752526"/>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bg>
      <p:bgPr>
        <a:solidFill>
          <a:schemeClr val="accent1"/>
        </a:solidFill>
      </p:bgPr>
    </p:bg>
    <p:spTree>
      <p:nvGrpSpPr>
        <p:cNvPr id="240" name="Shape 240"/>
        <p:cNvGrpSpPr/>
        <p:nvPr/>
      </p:nvGrpSpPr>
      <p:grpSpPr>
        <a:xfrm>
          <a:off x="0" y="0"/>
          <a:ext cx="0" cy="0"/>
          <a:chOff x="0" y="0"/>
          <a:chExt cx="0" cy="0"/>
        </a:xfrm>
      </p:grpSpPr>
      <p:sp>
        <p:nvSpPr>
          <p:cNvPr id="241" name="Google Shape;241;p39"/>
          <p:cNvSpPr/>
          <p:nvPr>
            <p:ph idx="2" type="pic"/>
          </p:nvPr>
        </p:nvSpPr>
        <p:spPr>
          <a:xfrm>
            <a:off x="6444208" y="267494"/>
            <a:ext cx="2160000" cy="2160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42" name="Google Shape;242;p39"/>
          <p:cNvSpPr/>
          <p:nvPr>
            <p:ph idx="3" type="pic"/>
          </p:nvPr>
        </p:nvSpPr>
        <p:spPr>
          <a:xfrm>
            <a:off x="6444208" y="2715766"/>
            <a:ext cx="2160000" cy="2160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43" name="Google Shape;243;p39"/>
          <p:cNvSpPr/>
          <p:nvPr>
            <p:ph idx="4" type="pic"/>
          </p:nvPr>
        </p:nvSpPr>
        <p:spPr>
          <a:xfrm>
            <a:off x="3986213" y="267494"/>
            <a:ext cx="2160000" cy="2160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44" name="Google Shape;244;p39"/>
          <p:cNvSpPr/>
          <p:nvPr>
            <p:ph idx="5" type="pic"/>
          </p:nvPr>
        </p:nvSpPr>
        <p:spPr>
          <a:xfrm>
            <a:off x="3986213" y="2715766"/>
            <a:ext cx="2160000" cy="2160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245" name="Shape 245"/>
        <p:cNvGrpSpPr/>
        <p:nvPr/>
      </p:nvGrpSpPr>
      <p:grpSpPr>
        <a:xfrm>
          <a:off x="0" y="0"/>
          <a:ext cx="0" cy="0"/>
          <a:chOff x="0" y="0"/>
          <a:chExt cx="0" cy="0"/>
        </a:xfrm>
      </p:grpSpPr>
      <p:sp>
        <p:nvSpPr>
          <p:cNvPr id="246" name="Google Shape;246;p40"/>
          <p:cNvSpPr txBox="1"/>
          <p:nvPr>
            <p:ph idx="1" type="body"/>
          </p:nvPr>
        </p:nvSpPr>
        <p:spPr>
          <a:xfrm>
            <a:off x="395536" y="3291830"/>
            <a:ext cx="8748464"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47" name="Google Shape;247;p40"/>
          <p:cNvSpPr txBox="1"/>
          <p:nvPr>
            <p:ph idx="2" type="body"/>
          </p:nvPr>
        </p:nvSpPr>
        <p:spPr>
          <a:xfrm>
            <a:off x="395536" y="3867894"/>
            <a:ext cx="8748464" cy="28803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48" name="Google Shape;248;p40"/>
          <p:cNvSpPr/>
          <p:nvPr/>
        </p:nvSpPr>
        <p:spPr>
          <a:xfrm>
            <a:off x="0" y="4963500"/>
            <a:ext cx="9144000" cy="18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9" name="Google Shape;249;p40"/>
          <p:cNvSpPr/>
          <p:nvPr/>
        </p:nvSpPr>
        <p:spPr>
          <a:xfrm>
            <a:off x="0" y="0"/>
            <a:ext cx="9144000" cy="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0" name="Google Shape;250;p40"/>
          <p:cNvSpPr/>
          <p:nvPr>
            <p:ph idx="3" type="pic"/>
          </p:nvPr>
        </p:nvSpPr>
        <p:spPr>
          <a:xfrm>
            <a:off x="467544" y="339502"/>
            <a:ext cx="3312128" cy="2808072"/>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51" name="Google Shape;251;p40"/>
          <p:cNvSpPr/>
          <p:nvPr>
            <p:ph idx="4" type="pic"/>
          </p:nvPr>
        </p:nvSpPr>
        <p:spPr>
          <a:xfrm>
            <a:off x="3995936" y="339502"/>
            <a:ext cx="4680520" cy="13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52" name="Google Shape;252;p40"/>
          <p:cNvSpPr/>
          <p:nvPr>
            <p:ph idx="5" type="pic"/>
          </p:nvPr>
        </p:nvSpPr>
        <p:spPr>
          <a:xfrm>
            <a:off x="3995936" y="1815574"/>
            <a:ext cx="1440000" cy="13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53" name="Google Shape;253;p40"/>
          <p:cNvSpPr/>
          <p:nvPr>
            <p:ph idx="6" type="pic"/>
          </p:nvPr>
        </p:nvSpPr>
        <p:spPr>
          <a:xfrm>
            <a:off x="5616196" y="1815574"/>
            <a:ext cx="1440000" cy="13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54" name="Google Shape;254;p40"/>
          <p:cNvSpPr/>
          <p:nvPr>
            <p:ph idx="7" type="pic"/>
          </p:nvPr>
        </p:nvSpPr>
        <p:spPr>
          <a:xfrm>
            <a:off x="7236456" y="1815574"/>
            <a:ext cx="1440000" cy="13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apes sets layout">
  <p:cSld name="shapes sets layout">
    <p:bg>
      <p:bgPr>
        <a:blipFill>
          <a:blip r:embed="rId2">
            <a:alphaModFix/>
          </a:blip>
          <a:stretch>
            <a:fillRect/>
          </a:stretch>
        </a:blipFill>
      </p:bgPr>
    </p:bg>
    <p:spTree>
      <p:nvGrpSpPr>
        <p:cNvPr id="255" name="Shape 255"/>
        <p:cNvGrpSpPr/>
        <p:nvPr/>
      </p:nvGrpSpPr>
      <p:grpSpPr>
        <a:xfrm>
          <a:off x="0" y="0"/>
          <a:ext cx="0" cy="0"/>
          <a:chOff x="0" y="0"/>
          <a:chExt cx="0" cy="0"/>
        </a:xfrm>
      </p:grpSpPr>
      <p:sp>
        <p:nvSpPr>
          <p:cNvPr id="256" name="Google Shape;256;p41"/>
          <p:cNvSpPr txBox="1"/>
          <p:nvPr>
            <p:ph idx="1" type="body"/>
          </p:nvPr>
        </p:nvSpPr>
        <p:spPr>
          <a:xfrm>
            <a:off x="242646" y="92609"/>
            <a:ext cx="8679898" cy="5431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810"/>
              </a:spcBef>
              <a:spcAft>
                <a:spcPts val="0"/>
              </a:spcAft>
              <a:buClr>
                <a:srgbClr val="262626"/>
              </a:buClr>
              <a:buSzPts val="4050"/>
              <a:buFont typeface="Arial"/>
              <a:buNone/>
              <a:defRPr b="0" i="0" sz="4050" u="none" cap="none" strike="noStrike">
                <a:solidFill>
                  <a:srgbClr val="262626"/>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257" name="Shape 257"/>
        <p:cNvGrpSpPr/>
        <p:nvPr/>
      </p:nvGrpSpPr>
      <p:grpSpPr>
        <a:xfrm>
          <a:off x="0" y="0"/>
          <a:ext cx="0" cy="0"/>
          <a:chOff x="0" y="0"/>
          <a:chExt cx="0" cy="0"/>
        </a:xfrm>
      </p:grpSpPr>
      <p:sp>
        <p:nvSpPr>
          <p:cNvPr id="258" name="Google Shape;258;p42"/>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59" name="Google Shape;259;p42"/>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0" name="Google Shape;260;p42"/>
          <p:cNvSpPr/>
          <p:nvPr/>
        </p:nvSpPr>
        <p:spPr>
          <a:xfrm>
            <a:off x="531932" y="1347500"/>
            <a:ext cx="108520" cy="3240473"/>
          </a:xfrm>
          <a:prstGeom prst="roundRect">
            <a:avLst>
              <a:gd fmla="val 50000" name="adj"/>
            </a:avLst>
          </a:prstGeom>
          <a:solidFill>
            <a:schemeClr val="lt1">
              <a:alpha val="4039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1" name="Google Shape;261;p42"/>
          <p:cNvSpPr/>
          <p:nvPr/>
        </p:nvSpPr>
        <p:spPr>
          <a:xfrm rot="5400000">
            <a:off x="2592642" y="1238201"/>
            <a:ext cx="502331" cy="502331"/>
          </a:xfrm>
          <a:prstGeom prst="halfFrame">
            <a:avLst>
              <a:gd fmla="val 23728" name="adj1"/>
              <a:gd fmla="val 24642" name="adj2"/>
            </a:avLst>
          </a:prstGeom>
          <a:solidFill>
            <a:schemeClr val="lt1">
              <a:alpha val="2235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spTree>
      <p:nvGrpSpPr>
        <p:cNvPr id="25" name="Shape 25"/>
        <p:cNvGrpSpPr/>
        <p:nvPr/>
      </p:nvGrpSpPr>
      <p:grpSpPr>
        <a:xfrm>
          <a:off x="0" y="0"/>
          <a:ext cx="0" cy="0"/>
          <a:chOff x="0" y="0"/>
          <a:chExt cx="0" cy="0"/>
        </a:xfrm>
      </p:grpSpPr>
      <p:sp>
        <p:nvSpPr>
          <p:cNvPr id="26" name="Google Shape;26;p6"/>
          <p:cNvSpPr/>
          <p:nvPr/>
        </p:nvSpPr>
        <p:spPr>
          <a:xfrm>
            <a:off x="-2604" y="0"/>
            <a:ext cx="1584176"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2.png" id="27" name="Google Shape;27;p6"/>
          <p:cNvPicPr preferRelativeResize="0"/>
          <p:nvPr/>
        </p:nvPicPr>
        <p:blipFill rotWithShape="1">
          <a:blip r:embed="rId2">
            <a:alphaModFix/>
          </a:blip>
          <a:srcRect b="0" l="0" r="0" t="0"/>
          <a:stretch/>
        </p:blipFill>
        <p:spPr>
          <a:xfrm>
            <a:off x="789484" y="938231"/>
            <a:ext cx="1584176" cy="3515958"/>
          </a:xfrm>
          <a:prstGeom prst="rect">
            <a:avLst/>
          </a:prstGeom>
          <a:noFill/>
          <a:ln>
            <a:noFill/>
          </a:ln>
        </p:spPr>
      </p:pic>
      <p:pic>
        <p:nvPicPr>
          <p:cNvPr descr="E:\002-KIMS BUSINESS\007-02-Fullslidesppt-Contents\20161228\02-edu\bulb-item.png" id="28" name="Google Shape;28;p6"/>
          <p:cNvPicPr preferRelativeResize="0"/>
          <p:nvPr/>
        </p:nvPicPr>
        <p:blipFill rotWithShape="1">
          <a:blip r:embed="rId3">
            <a:alphaModFix/>
          </a:blip>
          <a:srcRect b="0" l="0" r="50000" t="0"/>
          <a:stretch/>
        </p:blipFill>
        <p:spPr>
          <a:xfrm>
            <a:off x="789484" y="938231"/>
            <a:ext cx="792088" cy="3515958"/>
          </a:xfrm>
          <a:prstGeom prst="rect">
            <a:avLst/>
          </a:prstGeom>
          <a:noFill/>
          <a:ln>
            <a:noFill/>
          </a:ln>
        </p:spPr>
      </p:pic>
      <p:sp>
        <p:nvSpPr>
          <p:cNvPr id="29" name="Google Shape;29;p6"/>
          <p:cNvSpPr/>
          <p:nvPr/>
        </p:nvSpPr>
        <p:spPr>
          <a:xfrm>
            <a:off x="489261" y="4371950"/>
            <a:ext cx="410332" cy="426894"/>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Layout">
  <p:cSld name="Section Break Layout">
    <p:spTree>
      <p:nvGrpSpPr>
        <p:cNvPr id="263" name="Shape 263"/>
        <p:cNvGrpSpPr/>
        <p:nvPr/>
      </p:nvGrpSpPr>
      <p:grpSpPr>
        <a:xfrm>
          <a:off x="0" y="0"/>
          <a:ext cx="0" cy="0"/>
          <a:chOff x="0" y="0"/>
          <a:chExt cx="0" cy="0"/>
        </a:xfrm>
      </p:grpSpPr>
      <p:sp>
        <p:nvSpPr>
          <p:cNvPr id="264" name="Google Shape;264;p44"/>
          <p:cNvSpPr/>
          <p:nvPr/>
        </p:nvSpPr>
        <p:spPr>
          <a:xfrm>
            <a:off x="0" y="2571750"/>
            <a:ext cx="9144000" cy="257175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5" name="Google Shape;265;p44"/>
          <p:cNvSpPr/>
          <p:nvPr/>
        </p:nvSpPr>
        <p:spPr>
          <a:xfrm>
            <a:off x="2116108" y="843558"/>
            <a:ext cx="4896544" cy="345638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6" name="Google Shape;266;p44"/>
          <p:cNvSpPr/>
          <p:nvPr/>
        </p:nvSpPr>
        <p:spPr>
          <a:xfrm>
            <a:off x="2116108" y="0"/>
            <a:ext cx="4896544" cy="19548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7" name="Google Shape;267;p44"/>
          <p:cNvSpPr/>
          <p:nvPr/>
        </p:nvSpPr>
        <p:spPr>
          <a:xfrm>
            <a:off x="2116108" y="4948014"/>
            <a:ext cx="4896544" cy="19548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8" name="Google Shape;268;p44"/>
          <p:cNvSpPr txBox="1"/>
          <p:nvPr>
            <p:ph idx="1" type="body"/>
          </p:nvPr>
        </p:nvSpPr>
        <p:spPr>
          <a:xfrm>
            <a:off x="2116108" y="3049518"/>
            <a:ext cx="4896544"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9" name="Google Shape;269;p44"/>
          <p:cNvSpPr txBox="1"/>
          <p:nvPr>
            <p:ph idx="2" type="body"/>
          </p:nvPr>
        </p:nvSpPr>
        <p:spPr>
          <a:xfrm>
            <a:off x="2116108" y="3625582"/>
            <a:ext cx="4896544"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28\02-edu\bulb-item.png" id="270" name="Google Shape;270;p44"/>
          <p:cNvPicPr preferRelativeResize="0"/>
          <p:nvPr/>
        </p:nvPicPr>
        <p:blipFill rotWithShape="1">
          <a:blip r:embed="rId2">
            <a:alphaModFix/>
          </a:blip>
          <a:srcRect b="0" l="0" r="0" t="0"/>
          <a:stretch/>
        </p:blipFill>
        <p:spPr>
          <a:xfrm flipH="1">
            <a:off x="4155985" y="1156325"/>
            <a:ext cx="816788" cy="181280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Agenda Layout">
  <p:cSld name="2_Agenda Layout">
    <p:spTree>
      <p:nvGrpSpPr>
        <p:cNvPr id="30" name="Shape 30"/>
        <p:cNvGrpSpPr/>
        <p:nvPr/>
      </p:nvGrpSpPr>
      <p:grpSpPr>
        <a:xfrm>
          <a:off x="0" y="0"/>
          <a:ext cx="0" cy="0"/>
          <a:chOff x="0" y="0"/>
          <a:chExt cx="0" cy="0"/>
        </a:xfrm>
      </p:grpSpPr>
      <p:sp>
        <p:nvSpPr>
          <p:cNvPr id="31" name="Google Shape;31;p7"/>
          <p:cNvSpPr/>
          <p:nvPr/>
        </p:nvSpPr>
        <p:spPr>
          <a:xfrm>
            <a:off x="-2604" y="-31173"/>
            <a:ext cx="1584176"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32" name="Google Shape;32;p7"/>
          <p:cNvGrpSpPr/>
          <p:nvPr/>
        </p:nvGrpSpPr>
        <p:grpSpPr>
          <a:xfrm>
            <a:off x="-17110" y="1233199"/>
            <a:ext cx="3617018" cy="3924255"/>
            <a:chOff x="-26372" y="1170854"/>
            <a:chExt cx="3889720" cy="3924255"/>
          </a:xfrm>
        </p:grpSpPr>
        <p:grpSp>
          <p:nvGrpSpPr>
            <p:cNvPr id="33" name="Google Shape;33;p7"/>
            <p:cNvGrpSpPr/>
            <p:nvPr/>
          </p:nvGrpSpPr>
          <p:grpSpPr>
            <a:xfrm rot="-1682053">
              <a:off x="1458877" y="1353546"/>
              <a:ext cx="1665869" cy="3558872"/>
              <a:chOff x="1359132" y="345882"/>
              <a:chExt cx="1966239" cy="4200564"/>
            </a:xfrm>
          </p:grpSpPr>
          <p:grpSp>
            <p:nvGrpSpPr>
              <p:cNvPr id="34" name="Google Shape;34;p7"/>
              <p:cNvGrpSpPr/>
              <p:nvPr/>
            </p:nvGrpSpPr>
            <p:grpSpPr>
              <a:xfrm>
                <a:off x="2073901" y="2186669"/>
                <a:ext cx="501313" cy="2359777"/>
                <a:chOff x="2810055" y="1677194"/>
                <a:chExt cx="535258" cy="2519562"/>
              </a:xfrm>
            </p:grpSpPr>
            <p:sp>
              <p:nvSpPr>
                <p:cNvPr id="35" name="Google Shape;35;p7"/>
                <p:cNvSpPr/>
                <p:nvPr/>
              </p:nvSpPr>
              <p:spPr>
                <a:xfrm>
                  <a:off x="2810675" y="3399597"/>
                  <a:ext cx="534638" cy="779141"/>
                </a:xfrm>
                <a:custGeom>
                  <a:rect b="b" l="l" r="r" t="t"/>
                  <a:pathLst>
                    <a:path extrusionOk="0" h="1800199" w="1802378">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rgbClr val="F5BE55"/>
                    </a:gs>
                    <a:gs pos="100000">
                      <a:srgbClr val="F5BE5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 name="Google Shape;36;p7"/>
                <p:cNvSpPr/>
                <p:nvPr/>
              </p:nvSpPr>
              <p:spPr>
                <a:xfrm>
                  <a:off x="2984722" y="3392706"/>
                  <a:ext cx="180870" cy="787996"/>
                </a:xfrm>
                <a:custGeom>
                  <a:rect b="b" l="l" r="r" t="t"/>
                  <a:pathLst>
                    <a:path extrusionOk="0" h="1820658" w="1359043">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rgbClr val="F8D185"/>
                    </a:gs>
                    <a:gs pos="100000">
                      <a:srgbClr val="F8D18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 name="Google Shape;37;p7"/>
                <p:cNvSpPr/>
                <p:nvPr/>
              </p:nvSpPr>
              <p:spPr>
                <a:xfrm>
                  <a:off x="2810055" y="3399597"/>
                  <a:ext cx="264192" cy="763141"/>
                </a:xfrm>
                <a:custGeom>
                  <a:rect b="b" l="l" r="r" t="t"/>
                  <a:pathLst>
                    <a:path extrusionOk="0" h="1763232" w="1331023">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rgbClr val="FBE3B4"/>
                    </a:gs>
                    <a:gs pos="100000">
                      <a:srgbClr val="FBE3B4"/>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 name="Google Shape;38;p7"/>
                <p:cNvSpPr/>
                <p:nvPr/>
              </p:nvSpPr>
              <p:spPr>
                <a:xfrm>
                  <a:off x="2811292" y="1677194"/>
                  <a:ext cx="177768" cy="1815900"/>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rgbClr val="BCEAED"/>
                    </a:gs>
                    <a:gs pos="100000">
                      <a:srgbClr val="BCEAED"/>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 name="Google Shape;39;p7"/>
                <p:cNvSpPr/>
                <p:nvPr/>
              </p:nvSpPr>
              <p:spPr>
                <a:xfrm>
                  <a:off x="2987824" y="1677195"/>
                  <a:ext cx="177768" cy="1815900"/>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rgbClr val="90DCE2"/>
                    </a:gs>
                    <a:gs pos="100000">
                      <a:srgbClr val="90DCE2"/>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 name="Google Shape;40;p7"/>
                <p:cNvSpPr/>
                <p:nvPr/>
              </p:nvSpPr>
              <p:spPr>
                <a:xfrm>
                  <a:off x="3165590" y="1677196"/>
                  <a:ext cx="177768" cy="1815899"/>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 name="Google Shape;41;p7"/>
                <p:cNvSpPr/>
                <p:nvPr/>
              </p:nvSpPr>
              <p:spPr>
                <a:xfrm rot="10800000">
                  <a:off x="2987823" y="3961239"/>
                  <a:ext cx="177768" cy="235517"/>
                </a:xfrm>
                <a:prstGeom prst="triangl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42" name="Google Shape;42;p7"/>
              <p:cNvGrpSpPr/>
              <p:nvPr/>
            </p:nvGrpSpPr>
            <p:grpSpPr>
              <a:xfrm>
                <a:off x="1359132" y="345882"/>
                <a:ext cx="1966239" cy="1811155"/>
                <a:chOff x="1888981" y="1110787"/>
                <a:chExt cx="2254374" cy="2076562"/>
              </a:xfrm>
            </p:grpSpPr>
            <p:sp>
              <p:nvSpPr>
                <p:cNvPr id="43" name="Google Shape;43;p7"/>
                <p:cNvSpPr/>
                <p:nvPr/>
              </p:nvSpPr>
              <p:spPr>
                <a:xfrm rot="8100000">
                  <a:off x="2322441" y="1563466"/>
                  <a:ext cx="1333455" cy="1333457"/>
                </a:xfrm>
                <a:custGeom>
                  <a:rect b="b" l="l" r="r" t="t"/>
                  <a:pathLst>
                    <a:path extrusionOk="0" h="2192671" w="2192670">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lt1"/>
                </a:solidFill>
                <a:ln cap="flat" cmpd="sng" w="508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 name="Google Shape;44;p7"/>
                <p:cNvSpPr/>
                <p:nvPr/>
              </p:nvSpPr>
              <p:spPr>
                <a:xfrm rot="10800000">
                  <a:off x="2751763" y="2230194"/>
                  <a:ext cx="457200" cy="783671"/>
                </a:xfrm>
                <a:prstGeom prst="trapezoid">
                  <a:avLst>
                    <a:gd fmla="val 25000" name="adj"/>
                  </a:avLst>
                </a:prstGeom>
                <a:solidFill>
                  <a:schemeClr val="lt1"/>
                </a:solid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 name="Google Shape;45;p7"/>
                <p:cNvSpPr/>
                <p:nvPr/>
              </p:nvSpPr>
              <p:spPr>
                <a:xfrm rot="2700000">
                  <a:off x="3710962" y="1407964"/>
                  <a:ext cx="119821" cy="299553"/>
                </a:xfrm>
                <a:prstGeom prst="roundRect">
                  <a:avLst>
                    <a:gd fmla="val 50000" name="adj"/>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7"/>
                <p:cNvSpPr/>
                <p:nvPr/>
              </p:nvSpPr>
              <p:spPr>
                <a:xfrm flipH="1" rot="-2700000">
                  <a:off x="2156327" y="1407964"/>
                  <a:ext cx="119821" cy="299553"/>
                </a:xfrm>
                <a:prstGeom prst="roundRect">
                  <a:avLst>
                    <a:gd fmla="val 50000" name="adj"/>
                  </a:avLst>
                </a:prstGeom>
                <a:solidFill>
                  <a:schemeClr val="dk2"/>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 name="Google Shape;47;p7"/>
                <p:cNvSpPr/>
                <p:nvPr/>
              </p:nvSpPr>
              <p:spPr>
                <a:xfrm>
                  <a:off x="2935970" y="1110787"/>
                  <a:ext cx="119821" cy="29955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 name="Google Shape;48;p7"/>
                <p:cNvSpPr/>
                <p:nvPr/>
              </p:nvSpPr>
              <p:spPr>
                <a:xfrm rot="5400000">
                  <a:off x="3933668" y="1996109"/>
                  <a:ext cx="119821" cy="29955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 name="Google Shape;49;p7"/>
                <p:cNvSpPr/>
                <p:nvPr/>
              </p:nvSpPr>
              <p:spPr>
                <a:xfrm flipH="1" rot="-5400000">
                  <a:off x="1978847" y="1919902"/>
                  <a:ext cx="119821" cy="29955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 name="Google Shape;50;p7"/>
                <p:cNvSpPr/>
                <p:nvPr/>
              </p:nvSpPr>
              <p:spPr>
                <a:xfrm>
                  <a:off x="2692290" y="3074683"/>
                  <a:ext cx="612000" cy="112666"/>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1" name="Google Shape;51;p7"/>
                <p:cNvSpPr/>
                <p:nvPr/>
              </p:nvSpPr>
              <p:spPr>
                <a:xfrm>
                  <a:off x="2833284" y="2139702"/>
                  <a:ext cx="71867" cy="17966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7"/>
                <p:cNvSpPr/>
                <p:nvPr/>
              </p:nvSpPr>
              <p:spPr>
                <a:xfrm>
                  <a:off x="2957504" y="2139702"/>
                  <a:ext cx="71867" cy="17966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 name="Google Shape;53;p7"/>
                <p:cNvSpPr/>
                <p:nvPr/>
              </p:nvSpPr>
              <p:spPr>
                <a:xfrm>
                  <a:off x="3081724" y="2139702"/>
                  <a:ext cx="71867" cy="17966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sp>
          <p:nvSpPr>
            <p:cNvPr id="54" name="Google Shape;54;p7"/>
            <p:cNvSpPr/>
            <p:nvPr/>
          </p:nvSpPr>
          <p:spPr>
            <a:xfrm>
              <a:off x="-26372" y="2530131"/>
              <a:ext cx="3091680" cy="1938501"/>
            </a:xfrm>
            <a:custGeom>
              <a:rect b="b" l="l" r="r" t="t"/>
              <a:pathLst>
                <a:path extrusionOk="0" h="1811553" w="288921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rgbClr val="F8D185"/>
                </a:gs>
                <a:gs pos="100000">
                  <a:srgbClr val="F8D18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55" name="Google Shape;55;p7"/>
          <p:cNvSpPr/>
          <p:nvPr/>
        </p:nvSpPr>
        <p:spPr>
          <a:xfrm>
            <a:off x="489261" y="4371950"/>
            <a:ext cx="410332" cy="426894"/>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Agenda Layout">
  <p:cSld name="4_Agenda Layout">
    <p:spTree>
      <p:nvGrpSpPr>
        <p:cNvPr id="56" name="Shape 56"/>
        <p:cNvGrpSpPr/>
        <p:nvPr/>
      </p:nvGrpSpPr>
      <p:grpSpPr>
        <a:xfrm>
          <a:off x="0" y="0"/>
          <a:ext cx="0" cy="0"/>
          <a:chOff x="0" y="0"/>
          <a:chExt cx="0" cy="0"/>
        </a:xfrm>
      </p:grpSpPr>
      <p:sp>
        <p:nvSpPr>
          <p:cNvPr id="57" name="Google Shape;57;p8"/>
          <p:cNvSpPr/>
          <p:nvPr/>
        </p:nvSpPr>
        <p:spPr>
          <a:xfrm>
            <a:off x="-2604" y="0"/>
            <a:ext cx="2931530" cy="5143500"/>
          </a:xfrm>
          <a:prstGeom prst="rect">
            <a:avLst/>
          </a:prstGeom>
          <a:solidFill>
            <a:srgbClr val="1A3E6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C:\Users\dell\Desktop\Developer 1.png" id="58" name="Google Shape;58;p8"/>
          <p:cNvPicPr preferRelativeResize="0"/>
          <p:nvPr/>
        </p:nvPicPr>
        <p:blipFill rotWithShape="1">
          <a:blip r:embed="rId2">
            <a:alphaModFix/>
          </a:blip>
          <a:srcRect b="0" l="0" r="0" t="0"/>
          <a:stretch/>
        </p:blipFill>
        <p:spPr>
          <a:xfrm>
            <a:off x="500034" y="3569636"/>
            <a:ext cx="1905703" cy="1573864"/>
          </a:xfrm>
          <a:prstGeom prst="rect">
            <a:avLst/>
          </a:prstGeom>
          <a:noFill/>
          <a:ln>
            <a:noFill/>
          </a:ln>
        </p:spPr>
      </p:pic>
      <p:sp>
        <p:nvSpPr>
          <p:cNvPr id="59" name="Google Shape;59;p8"/>
          <p:cNvSpPr/>
          <p:nvPr/>
        </p:nvSpPr>
        <p:spPr>
          <a:xfrm>
            <a:off x="8460432" y="4450206"/>
            <a:ext cx="410332" cy="426894"/>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asic Layout">
  <p:cSld name="3_Basic Layout">
    <p:spTree>
      <p:nvGrpSpPr>
        <p:cNvPr id="60" name="Shape 60"/>
        <p:cNvGrpSpPr/>
        <p:nvPr/>
      </p:nvGrpSpPr>
      <p:grpSpPr>
        <a:xfrm>
          <a:off x="0" y="0"/>
          <a:ext cx="0" cy="0"/>
          <a:chOff x="0" y="0"/>
          <a:chExt cx="0" cy="0"/>
        </a:xfrm>
      </p:grpSpPr>
      <p:sp>
        <p:nvSpPr>
          <p:cNvPr id="61" name="Google Shape;61;p9"/>
          <p:cNvSpPr/>
          <p:nvPr/>
        </p:nvSpPr>
        <p:spPr>
          <a:xfrm>
            <a:off x="0" y="3399842"/>
            <a:ext cx="9144000" cy="174365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2" name="Google Shape;62;p9"/>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3" name="Google Shape;63;p9"/>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4" name="Google Shape;64;p9"/>
          <p:cNvSpPr/>
          <p:nvPr/>
        </p:nvSpPr>
        <p:spPr>
          <a:xfrm>
            <a:off x="4043561" y="2859782"/>
            <a:ext cx="1080120" cy="1080120"/>
          </a:xfrm>
          <a:prstGeom prst="ellipse">
            <a:avLst/>
          </a:prstGeom>
          <a:solidFill>
            <a:schemeClr val="accent1"/>
          </a:solidFill>
          <a:ln cap="flat" cmpd="sng" w="635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png" id="65" name="Google Shape;65;p9"/>
          <p:cNvPicPr preferRelativeResize="0"/>
          <p:nvPr/>
        </p:nvPicPr>
        <p:blipFill rotWithShape="1">
          <a:blip r:embed="rId2">
            <a:alphaModFix/>
          </a:blip>
          <a:srcRect b="0" l="0" r="0" t="0"/>
          <a:stretch/>
        </p:blipFill>
        <p:spPr>
          <a:xfrm>
            <a:off x="4408057" y="3010192"/>
            <a:ext cx="351128" cy="77930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spTree>
      <p:nvGrpSpPr>
        <p:cNvPr id="66" name="Shape 66"/>
        <p:cNvGrpSpPr/>
        <p:nvPr/>
      </p:nvGrpSpPr>
      <p:grpSpPr>
        <a:xfrm>
          <a:off x="0" y="0"/>
          <a:ext cx="0" cy="0"/>
          <a:chOff x="0" y="0"/>
          <a:chExt cx="0" cy="0"/>
        </a:xfrm>
      </p:grpSpPr>
      <p:sp>
        <p:nvSpPr>
          <p:cNvPr id="67" name="Google Shape;67;p10"/>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8" name="Google Shape;68;p10"/>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9" name="Google Shape;69;p10"/>
          <p:cNvSpPr/>
          <p:nvPr/>
        </p:nvSpPr>
        <p:spPr>
          <a:xfrm>
            <a:off x="0" y="4963500"/>
            <a:ext cx="9144000" cy="18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0" name="Google Shape;70;p10"/>
          <p:cNvSpPr/>
          <p:nvPr/>
        </p:nvSpPr>
        <p:spPr>
          <a:xfrm>
            <a:off x="0" y="0"/>
            <a:ext cx="9144000" cy="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asic Layout">
  <p:cSld name="4_Basic Layout">
    <p:spTree>
      <p:nvGrpSpPr>
        <p:cNvPr id="71" name="Shape 71"/>
        <p:cNvGrpSpPr/>
        <p:nvPr/>
      </p:nvGrpSpPr>
      <p:grpSpPr>
        <a:xfrm>
          <a:off x="0" y="0"/>
          <a:ext cx="0" cy="0"/>
          <a:chOff x="0" y="0"/>
          <a:chExt cx="0" cy="0"/>
        </a:xfrm>
      </p:grpSpPr>
      <p:sp>
        <p:nvSpPr>
          <p:cNvPr id="72" name="Google Shape;72;p11"/>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3" name="Google Shape;73;p11"/>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image" Target="../media/image17.pn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7" Type="http://schemas.openxmlformats.org/officeDocument/2006/relationships/slideLayout" Target="../slideLayouts/slideLayout18.xml"/><Relationship Id="rId16" Type="http://schemas.openxmlformats.org/officeDocument/2006/relationships/slideLayout" Target="../slideLayouts/slideLayout17.xml"/><Relationship Id="rId5" Type="http://schemas.openxmlformats.org/officeDocument/2006/relationships/slideLayout" Target="../slideLayouts/slideLayout6.xml"/><Relationship Id="rId19" Type="http://schemas.openxmlformats.org/officeDocument/2006/relationships/slideLayout" Target="../slideLayouts/slideLayout20.xml"/><Relationship Id="rId6" Type="http://schemas.openxmlformats.org/officeDocument/2006/relationships/slideLayout" Target="../slideLayouts/slideLayout7.xml"/><Relationship Id="rId18" Type="http://schemas.openxmlformats.org/officeDocument/2006/relationships/slideLayout" Target="../slideLayouts/slideLayout19.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39.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21" Type="http://schemas.openxmlformats.org/officeDocument/2006/relationships/theme" Target="../theme/theme2.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1" Type="http://schemas.openxmlformats.org/officeDocument/2006/relationships/image" Target="../media/image17.png"/><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7" Type="http://schemas.openxmlformats.org/officeDocument/2006/relationships/slideLayout" Target="../slideLayouts/slideLayout36.xml"/><Relationship Id="rId16" Type="http://schemas.openxmlformats.org/officeDocument/2006/relationships/slideLayout" Target="../slideLayouts/slideLayout35.xml"/><Relationship Id="rId5" Type="http://schemas.openxmlformats.org/officeDocument/2006/relationships/slideLayout" Target="../slideLayouts/slideLayout24.xml"/><Relationship Id="rId19" Type="http://schemas.openxmlformats.org/officeDocument/2006/relationships/slideLayout" Target="../slideLayouts/slideLayout38.xml"/><Relationship Id="rId6" Type="http://schemas.openxmlformats.org/officeDocument/2006/relationships/slideLayout" Target="../slideLayouts/slideLayout25.xml"/><Relationship Id="rId18" Type="http://schemas.openxmlformats.org/officeDocument/2006/relationships/slideLayout" Target="../slideLayouts/slideLayout37.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 name="Shape 19"/>
        <p:cNvGrpSpPr/>
        <p:nvPr/>
      </p:nvGrpSpPr>
      <p:grpSpPr>
        <a:xfrm>
          <a:off x="0" y="0"/>
          <a:ext cx="0" cy="0"/>
          <a:chOff x="0" y="0"/>
          <a:chExt cx="0" cy="0"/>
        </a:xfrm>
      </p:grpSpPr>
      <p:pic>
        <p:nvPicPr>
          <p:cNvPr id="20" name="Google Shape;20;p4"/>
          <p:cNvPicPr preferRelativeResize="0"/>
          <p:nvPr/>
        </p:nvPicPr>
        <p:blipFill rotWithShape="1">
          <a:blip r:embed="rId1">
            <a:alphaModFix/>
          </a:blip>
          <a:srcRect b="0" l="0" r="0" t="0"/>
          <a:stretch/>
        </p:blipFill>
        <p:spPr>
          <a:xfrm>
            <a:off x="152400" y="-831321"/>
            <a:ext cx="8915400" cy="674846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pic>
        <p:nvPicPr>
          <p:cNvPr id="139" name="Google Shape;139;p23"/>
          <p:cNvPicPr preferRelativeResize="0"/>
          <p:nvPr/>
        </p:nvPicPr>
        <p:blipFill rotWithShape="1">
          <a:blip r:embed="rId1">
            <a:alphaModFix/>
          </a:blip>
          <a:srcRect b="0" l="0" r="0" t="0"/>
          <a:stretch/>
        </p:blipFill>
        <p:spPr>
          <a:xfrm>
            <a:off x="152400" y="-831321"/>
            <a:ext cx="8915400" cy="674846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2" name="Shape 262"/>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8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youtube.com/user/ZaranTech" TargetMode="Externa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74" name="Shape 274"/>
        <p:cNvGrpSpPr/>
        <p:nvPr/>
      </p:nvGrpSpPr>
      <p:grpSpPr>
        <a:xfrm>
          <a:off x="0" y="0"/>
          <a:ext cx="0" cy="0"/>
          <a:chOff x="0" y="0"/>
          <a:chExt cx="0" cy="0"/>
        </a:xfrm>
      </p:grpSpPr>
      <p:sp>
        <p:nvSpPr>
          <p:cNvPr id="275" name="Google Shape;275;p45"/>
          <p:cNvSpPr txBox="1"/>
          <p:nvPr>
            <p:ph idx="1" type="body"/>
          </p:nvPr>
        </p:nvSpPr>
        <p:spPr>
          <a:xfrm>
            <a:off x="3408824" y="2705360"/>
            <a:ext cx="5555664" cy="57606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600"/>
              <a:buNone/>
            </a:pPr>
            <a:r>
              <a:rPr b="1" lang="en-US" sz="2600"/>
              <a:t>Models &amp; Data Binding</a:t>
            </a:r>
            <a:endParaRPr b="1" sz="2600"/>
          </a:p>
        </p:txBody>
      </p:sp>
      <p:pic>
        <p:nvPicPr>
          <p:cNvPr descr="D:\Saji\ZaranTech Logo\ZaranTech-White-Logo.png" id="276" name="Google Shape;276;p45"/>
          <p:cNvPicPr preferRelativeResize="0"/>
          <p:nvPr/>
        </p:nvPicPr>
        <p:blipFill rotWithShape="1">
          <a:blip r:embed="rId3">
            <a:alphaModFix/>
          </a:blip>
          <a:srcRect b="0" l="0" r="0" t="0"/>
          <a:stretch/>
        </p:blipFill>
        <p:spPr>
          <a:xfrm>
            <a:off x="7380312" y="123478"/>
            <a:ext cx="1584176" cy="427728"/>
          </a:xfrm>
          <a:prstGeom prst="rect">
            <a:avLst/>
          </a:prstGeom>
          <a:noFill/>
          <a:ln>
            <a:noFill/>
          </a:ln>
        </p:spPr>
      </p:pic>
      <p:cxnSp>
        <p:nvCxnSpPr>
          <p:cNvPr id="277" name="Google Shape;277;p45"/>
          <p:cNvCxnSpPr/>
          <p:nvPr/>
        </p:nvCxnSpPr>
        <p:spPr>
          <a:xfrm rot="10800000">
            <a:off x="3503744" y="2658446"/>
            <a:ext cx="3096344" cy="0"/>
          </a:xfrm>
          <a:prstGeom prst="straightConnector1">
            <a:avLst/>
          </a:prstGeom>
          <a:noFill/>
          <a:ln cap="flat" cmpd="sng" w="38100">
            <a:solidFill>
              <a:srgbClr val="F2A40D"/>
            </a:solidFill>
            <a:prstDash val="solid"/>
            <a:round/>
            <a:headEnd len="sm" w="sm" type="none"/>
            <a:tailEnd len="sm" w="sm" type="none"/>
          </a:ln>
        </p:spPr>
      </p:cxnSp>
      <p:sp>
        <p:nvSpPr>
          <p:cNvPr id="278" name="Google Shape;278;p45"/>
          <p:cNvSpPr txBox="1"/>
          <p:nvPr>
            <p:ph idx="1" type="body"/>
          </p:nvPr>
        </p:nvSpPr>
        <p:spPr>
          <a:xfrm>
            <a:off x="4724400" y="1652977"/>
            <a:ext cx="4570908" cy="46157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000"/>
              <a:buNone/>
            </a:pPr>
            <a:r>
              <a:rPr b="1" lang="en-US" sz="3000">
                <a:latin typeface="Calibri"/>
                <a:ea typeface="Calibri"/>
                <a:cs typeface="Calibri"/>
                <a:sym typeface="Calibri"/>
              </a:rPr>
              <a:t>SAP </a:t>
            </a:r>
            <a:r>
              <a:rPr b="1" lang="en-US" sz="3000">
                <a:solidFill>
                  <a:srgbClr val="FFC000"/>
                </a:solidFill>
                <a:latin typeface="Calibri"/>
                <a:ea typeface="Calibri"/>
                <a:cs typeface="Calibri"/>
                <a:sym typeface="Calibri"/>
              </a:rPr>
              <a:t>UI5 &amp; FIORI</a:t>
            </a:r>
            <a:endParaRPr b="1" sz="3000">
              <a:latin typeface="Calibri"/>
              <a:ea typeface="Calibri"/>
              <a:cs typeface="Calibri"/>
              <a:sym typeface="Calibri"/>
            </a:endParaRPr>
          </a:p>
        </p:txBody>
      </p:sp>
      <p:sp>
        <p:nvSpPr>
          <p:cNvPr id="279" name="Google Shape;279;p45"/>
          <p:cNvSpPr/>
          <p:nvPr/>
        </p:nvSpPr>
        <p:spPr>
          <a:xfrm>
            <a:off x="3469108" y="1312263"/>
            <a:ext cx="1143000" cy="1143000"/>
          </a:xfrm>
          <a:prstGeom prst="ellipse">
            <a:avLst/>
          </a:prstGeom>
          <a:no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Image result for sap fiori logo" id="280" name="Google Shape;280;p45"/>
          <p:cNvPicPr preferRelativeResize="0"/>
          <p:nvPr/>
        </p:nvPicPr>
        <p:blipFill rotWithShape="1">
          <a:blip r:embed="rId4">
            <a:alphaModFix/>
          </a:blip>
          <a:srcRect b="0" l="0" r="0" t="0"/>
          <a:stretch/>
        </p:blipFill>
        <p:spPr>
          <a:xfrm>
            <a:off x="3694987" y="1538142"/>
            <a:ext cx="691242" cy="691242"/>
          </a:xfrm>
          <a:prstGeom prst="rect">
            <a:avLst/>
          </a:prstGeom>
          <a:noFill/>
          <a:ln>
            <a:noFill/>
          </a:ln>
        </p:spPr>
      </p:pic>
      <p:grpSp>
        <p:nvGrpSpPr>
          <p:cNvPr id="281" name="Google Shape;281;p45"/>
          <p:cNvGrpSpPr/>
          <p:nvPr/>
        </p:nvGrpSpPr>
        <p:grpSpPr>
          <a:xfrm>
            <a:off x="3503744" y="3249257"/>
            <a:ext cx="3313886" cy="307777"/>
            <a:chOff x="3558363" y="3704133"/>
            <a:chExt cx="3313886" cy="307777"/>
          </a:xfrm>
        </p:grpSpPr>
        <p:sp>
          <p:nvSpPr>
            <p:cNvPr id="282" name="Google Shape;282;p45"/>
            <p:cNvSpPr txBox="1"/>
            <p:nvPr/>
          </p:nvSpPr>
          <p:spPr>
            <a:xfrm>
              <a:off x="3847913" y="3704133"/>
              <a:ext cx="302433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Calibri"/>
                  <a:ea typeface="Calibri"/>
                  <a:cs typeface="Calibri"/>
                  <a:sym typeface="Calibri"/>
                </a:rPr>
                <a:t>www.zarantech.com </a:t>
              </a:r>
              <a:endParaRPr/>
            </a:p>
          </p:txBody>
        </p:sp>
        <p:sp>
          <p:nvSpPr>
            <p:cNvPr id="283" name="Google Shape;283;p45"/>
            <p:cNvSpPr/>
            <p:nvPr/>
          </p:nvSpPr>
          <p:spPr>
            <a:xfrm>
              <a:off x="3558363" y="3744704"/>
              <a:ext cx="276792" cy="267206"/>
            </a:xfrm>
            <a:custGeom>
              <a:rect b="b" l="l" r="r" t="t"/>
              <a:pathLst>
                <a:path extrusionOk="0" h="634" w="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84" name="Google Shape;284;p45"/>
          <p:cNvSpPr txBox="1"/>
          <p:nvPr/>
        </p:nvSpPr>
        <p:spPr>
          <a:xfrm>
            <a:off x="10943" y="4856448"/>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Arial"/>
                <a:ea typeface="Arial"/>
                <a:cs typeface="Arial"/>
                <a:sym typeface="Arial"/>
              </a:rPr>
              <a:t>© Copyright 2021, ZaranTech LLC. All rights reserved.</a:t>
            </a:r>
            <a:endParaRPr b="1" i="0" sz="10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4"/>
          <p:cNvSpPr/>
          <p:nvPr/>
        </p:nvSpPr>
        <p:spPr>
          <a:xfrm>
            <a:off x="137160" y="1074419"/>
            <a:ext cx="4944110" cy="315023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7" name="Google Shape;407;p54"/>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408" name="Google Shape;408;p54"/>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2600"/>
              <a:buFont typeface="Arial"/>
              <a:buNone/>
            </a:pPr>
            <a:r>
              <a:rPr b="0" i="0" lang="en-US" sz="2600" u="none" cap="none" strike="noStrike">
                <a:solidFill>
                  <a:srgbClr val="1F497D"/>
                </a:solidFill>
                <a:latin typeface="Arial"/>
                <a:ea typeface="Arial"/>
                <a:cs typeface="Arial"/>
                <a:sym typeface="Arial"/>
              </a:rPr>
              <a:t>Models &amp; Data Binding</a:t>
            </a:r>
            <a:endParaRPr/>
          </a:p>
        </p:txBody>
      </p:sp>
      <p:pic>
        <p:nvPicPr>
          <p:cNvPr id="409" name="Google Shape;409;p54"/>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410" name="Google Shape;410;p54"/>
          <p:cNvSpPr txBox="1"/>
          <p:nvPr/>
        </p:nvSpPr>
        <p:spPr>
          <a:xfrm>
            <a:off x="8340757" y="4456549"/>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rgbClr val="FFFFFF"/>
                </a:solidFill>
                <a:latin typeface="Lato"/>
                <a:ea typeface="Lato"/>
                <a:cs typeface="Lato"/>
                <a:sym typeface="Lato"/>
              </a:rPr>
              <a:t>‹#›</a:t>
            </a:fld>
            <a:endParaRPr b="1" i="0" sz="1500" u="none" cap="none" strike="noStrike">
              <a:solidFill>
                <a:srgbClr val="FFFFFF"/>
              </a:solidFill>
              <a:latin typeface="Lato"/>
              <a:ea typeface="Lato"/>
              <a:cs typeface="Lato"/>
              <a:sym typeface="Lato"/>
            </a:endParaRPr>
          </a:p>
        </p:txBody>
      </p:sp>
      <p:cxnSp>
        <p:nvCxnSpPr>
          <p:cNvPr id="411" name="Google Shape;411;p54"/>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412" name="Google Shape;412;p54"/>
          <p:cNvSpPr txBox="1"/>
          <p:nvPr/>
        </p:nvSpPr>
        <p:spPr>
          <a:xfrm>
            <a:off x="381000" y="1074419"/>
            <a:ext cx="44196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1F497D"/>
                </a:solidFill>
                <a:latin typeface="Calibri"/>
                <a:ea typeface="Calibri"/>
                <a:cs typeface="Calibri"/>
                <a:sym typeface="Calibri"/>
              </a:rPr>
              <a:t>Data Binding - Types</a:t>
            </a:r>
            <a:endParaRPr b="1" i="0" sz="1600" u="none" cap="none" strike="noStrike">
              <a:solidFill>
                <a:srgbClr val="1F497D"/>
              </a:solidFill>
              <a:latin typeface="Calibri"/>
              <a:ea typeface="Calibri"/>
              <a:cs typeface="Calibri"/>
              <a:sym typeface="Calibri"/>
            </a:endParaRPr>
          </a:p>
        </p:txBody>
      </p:sp>
      <p:grpSp>
        <p:nvGrpSpPr>
          <p:cNvPr id="413" name="Google Shape;413;p54"/>
          <p:cNvGrpSpPr/>
          <p:nvPr/>
        </p:nvGrpSpPr>
        <p:grpSpPr>
          <a:xfrm>
            <a:off x="2020226" y="1858896"/>
            <a:ext cx="4782272" cy="1691973"/>
            <a:chOff x="321" y="110133"/>
            <a:chExt cx="4782272" cy="1691973"/>
          </a:xfrm>
        </p:grpSpPr>
        <p:sp>
          <p:nvSpPr>
            <p:cNvPr id="414" name="Google Shape;414;p54"/>
            <p:cNvSpPr/>
            <p:nvPr/>
          </p:nvSpPr>
          <p:spPr>
            <a:xfrm>
              <a:off x="2391457" y="809296"/>
              <a:ext cx="1691973" cy="293648"/>
            </a:xfrm>
            <a:custGeom>
              <a:rect b="b" l="l" r="r" t="t"/>
              <a:pathLst>
                <a:path extrusionOk="0" h="120000" w="120000">
                  <a:moveTo>
                    <a:pt x="0" y="0"/>
                  </a:moveTo>
                  <a:lnTo>
                    <a:pt x="0" y="60000"/>
                  </a:lnTo>
                  <a:lnTo>
                    <a:pt x="120000" y="60000"/>
                  </a:lnTo>
                  <a:lnTo>
                    <a:pt x="120000" y="120000"/>
                  </a:lnTo>
                </a:path>
              </a:pathLst>
            </a:custGeom>
            <a:noFill/>
            <a:ln cap="flat" cmpd="sng" w="25400">
              <a:solidFill>
                <a:srgbClr val="153963"/>
              </a:solidFill>
              <a:prstDash val="solid"/>
              <a:round/>
              <a:headEnd len="sm" w="sm" type="none"/>
              <a:tailEnd len="sm" w="sm" type="none"/>
            </a:ln>
          </p:spPr>
        </p:sp>
        <p:sp>
          <p:nvSpPr>
            <p:cNvPr id="415" name="Google Shape;415;p54"/>
            <p:cNvSpPr/>
            <p:nvPr/>
          </p:nvSpPr>
          <p:spPr>
            <a:xfrm>
              <a:off x="2345737" y="809296"/>
              <a:ext cx="91440" cy="293648"/>
            </a:xfrm>
            <a:custGeom>
              <a:rect b="b" l="l" r="r" t="t"/>
              <a:pathLst>
                <a:path extrusionOk="0" h="120000" w="120000">
                  <a:moveTo>
                    <a:pt x="60000" y="0"/>
                  </a:moveTo>
                  <a:lnTo>
                    <a:pt x="60000" y="120000"/>
                  </a:lnTo>
                </a:path>
              </a:pathLst>
            </a:custGeom>
            <a:noFill/>
            <a:ln cap="flat" cmpd="sng" w="25400">
              <a:solidFill>
                <a:srgbClr val="153963"/>
              </a:solidFill>
              <a:prstDash val="solid"/>
              <a:round/>
              <a:headEnd len="sm" w="sm" type="none"/>
              <a:tailEnd len="sm" w="sm" type="none"/>
            </a:ln>
          </p:spPr>
        </p:sp>
        <p:sp>
          <p:nvSpPr>
            <p:cNvPr id="416" name="Google Shape;416;p54"/>
            <p:cNvSpPr/>
            <p:nvPr/>
          </p:nvSpPr>
          <p:spPr>
            <a:xfrm>
              <a:off x="699483" y="809296"/>
              <a:ext cx="1691973" cy="293648"/>
            </a:xfrm>
            <a:custGeom>
              <a:rect b="b" l="l" r="r" t="t"/>
              <a:pathLst>
                <a:path extrusionOk="0" h="120000" w="120000">
                  <a:moveTo>
                    <a:pt x="120000" y="0"/>
                  </a:moveTo>
                  <a:lnTo>
                    <a:pt x="120000" y="60000"/>
                  </a:lnTo>
                  <a:lnTo>
                    <a:pt x="0" y="60000"/>
                  </a:lnTo>
                  <a:lnTo>
                    <a:pt x="0" y="120000"/>
                  </a:lnTo>
                </a:path>
              </a:pathLst>
            </a:custGeom>
            <a:noFill/>
            <a:ln cap="flat" cmpd="sng" w="25400">
              <a:solidFill>
                <a:srgbClr val="153963"/>
              </a:solidFill>
              <a:prstDash val="solid"/>
              <a:round/>
              <a:headEnd len="sm" w="sm" type="none"/>
              <a:tailEnd len="sm" w="sm" type="none"/>
            </a:ln>
          </p:spPr>
        </p:sp>
        <p:sp>
          <p:nvSpPr>
            <p:cNvPr id="417" name="Google Shape;417;p54"/>
            <p:cNvSpPr/>
            <p:nvPr/>
          </p:nvSpPr>
          <p:spPr>
            <a:xfrm>
              <a:off x="1692294" y="110133"/>
              <a:ext cx="1398325" cy="699162"/>
            </a:xfrm>
            <a:prstGeom prst="rect">
              <a:avLst/>
            </a:prstGeom>
            <a:solidFill>
              <a:schemeClr val="accent2"/>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4"/>
            <p:cNvSpPr txBox="1"/>
            <p:nvPr/>
          </p:nvSpPr>
          <p:spPr>
            <a:xfrm>
              <a:off x="1692294" y="110133"/>
              <a:ext cx="1398325" cy="699162"/>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b="1" i="0" lang="en-US" sz="1400" u="none" cap="none" strike="noStrike">
                  <a:solidFill>
                    <a:schemeClr val="lt1"/>
                  </a:solidFill>
                  <a:latin typeface="Calibri"/>
                  <a:ea typeface="Calibri"/>
                  <a:cs typeface="Calibri"/>
                  <a:sym typeface="Calibri"/>
                </a:rPr>
                <a:t>Data Binding Types</a:t>
              </a:r>
              <a:endParaRPr b="1" i="0" sz="1400" u="none" cap="none" strike="noStrike">
                <a:solidFill>
                  <a:schemeClr val="lt1"/>
                </a:solidFill>
                <a:latin typeface="Calibri"/>
                <a:ea typeface="Calibri"/>
                <a:cs typeface="Calibri"/>
                <a:sym typeface="Calibri"/>
              </a:endParaRPr>
            </a:p>
          </p:txBody>
        </p:sp>
        <p:sp>
          <p:nvSpPr>
            <p:cNvPr id="419" name="Google Shape;419;p54"/>
            <p:cNvSpPr/>
            <p:nvPr/>
          </p:nvSpPr>
          <p:spPr>
            <a:xfrm>
              <a:off x="321" y="1102944"/>
              <a:ext cx="1398325" cy="699162"/>
            </a:xfrm>
            <a:prstGeom prst="rect">
              <a:avLst/>
            </a:prstGeom>
            <a:solidFill>
              <a:srgbClr val="1D497D"/>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4"/>
            <p:cNvSpPr txBox="1"/>
            <p:nvPr/>
          </p:nvSpPr>
          <p:spPr>
            <a:xfrm>
              <a:off x="321" y="1102944"/>
              <a:ext cx="1398325" cy="699162"/>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b="0" i="0" lang="en-US" sz="1400" u="none" cap="none" strike="noStrike">
                  <a:solidFill>
                    <a:schemeClr val="lt1"/>
                  </a:solidFill>
                  <a:latin typeface="Calibri"/>
                  <a:ea typeface="Calibri"/>
                  <a:cs typeface="Calibri"/>
                  <a:sym typeface="Calibri"/>
                </a:rPr>
                <a:t>One-time</a:t>
              </a:r>
              <a:endParaRPr b="0" i="0" sz="1400" u="none" cap="none" strike="noStrike">
                <a:solidFill>
                  <a:schemeClr val="lt1"/>
                </a:solidFill>
                <a:latin typeface="Calibri"/>
                <a:ea typeface="Calibri"/>
                <a:cs typeface="Calibri"/>
                <a:sym typeface="Calibri"/>
              </a:endParaRPr>
            </a:p>
          </p:txBody>
        </p:sp>
        <p:sp>
          <p:nvSpPr>
            <p:cNvPr id="421" name="Google Shape;421;p54"/>
            <p:cNvSpPr/>
            <p:nvPr/>
          </p:nvSpPr>
          <p:spPr>
            <a:xfrm>
              <a:off x="1692294" y="1102944"/>
              <a:ext cx="1398325" cy="699162"/>
            </a:xfrm>
            <a:prstGeom prst="rect">
              <a:avLst/>
            </a:prstGeom>
            <a:solidFill>
              <a:srgbClr val="1D497D"/>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4"/>
            <p:cNvSpPr txBox="1"/>
            <p:nvPr/>
          </p:nvSpPr>
          <p:spPr>
            <a:xfrm>
              <a:off x="1692294" y="1102944"/>
              <a:ext cx="1398325" cy="699162"/>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b="0" i="0" lang="en-US" sz="1400" u="none" cap="none" strike="noStrike">
                  <a:solidFill>
                    <a:schemeClr val="lt1"/>
                  </a:solidFill>
                  <a:latin typeface="Calibri"/>
                  <a:ea typeface="Calibri"/>
                  <a:cs typeface="Calibri"/>
                  <a:sym typeface="Calibri"/>
                </a:rPr>
                <a:t>One-way</a:t>
              </a:r>
              <a:endParaRPr b="0" i="0" sz="1400" u="none" cap="none" strike="noStrike">
                <a:solidFill>
                  <a:schemeClr val="lt1"/>
                </a:solidFill>
                <a:latin typeface="Calibri"/>
                <a:ea typeface="Calibri"/>
                <a:cs typeface="Calibri"/>
                <a:sym typeface="Calibri"/>
              </a:endParaRPr>
            </a:p>
          </p:txBody>
        </p:sp>
        <p:sp>
          <p:nvSpPr>
            <p:cNvPr id="423" name="Google Shape;423;p54"/>
            <p:cNvSpPr/>
            <p:nvPr/>
          </p:nvSpPr>
          <p:spPr>
            <a:xfrm>
              <a:off x="3384268" y="1102944"/>
              <a:ext cx="1398325" cy="699162"/>
            </a:xfrm>
            <a:prstGeom prst="rect">
              <a:avLst/>
            </a:prstGeom>
            <a:solidFill>
              <a:srgbClr val="1D497D"/>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4"/>
            <p:cNvSpPr txBox="1"/>
            <p:nvPr/>
          </p:nvSpPr>
          <p:spPr>
            <a:xfrm>
              <a:off x="3384268" y="1102944"/>
              <a:ext cx="1398325" cy="699162"/>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b="0" i="0" lang="en-US" sz="1400" u="none" cap="none" strike="noStrike">
                  <a:solidFill>
                    <a:schemeClr val="lt1"/>
                  </a:solidFill>
                  <a:latin typeface="Calibri"/>
                  <a:ea typeface="Calibri"/>
                  <a:cs typeface="Calibri"/>
                  <a:sym typeface="Calibri"/>
                </a:rPr>
                <a:t>Two-way</a:t>
              </a:r>
              <a:endParaRPr b="0" i="0" sz="1400" u="none" cap="none" strike="noStrike">
                <a:solidFill>
                  <a:schemeClr val="lt1"/>
                </a:solidFill>
                <a:latin typeface="Calibri"/>
                <a:ea typeface="Calibri"/>
                <a:cs typeface="Calibri"/>
                <a:sym typeface="Calibri"/>
              </a:endParaRPr>
            </a:p>
          </p:txBody>
        </p:sp>
      </p:grpSp>
      <p:sp>
        <p:nvSpPr>
          <p:cNvPr id="425" name="Google Shape;425;p54"/>
          <p:cNvSpPr txBox="1"/>
          <p:nvPr/>
        </p:nvSpPr>
        <p:spPr>
          <a:xfrm>
            <a:off x="107504" y="486101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5"/>
          <p:cNvSpPr/>
          <p:nvPr/>
        </p:nvSpPr>
        <p:spPr>
          <a:xfrm>
            <a:off x="137160" y="1074419"/>
            <a:ext cx="4944110" cy="315023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1" name="Google Shape;431;p55"/>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432" name="Google Shape;432;p55"/>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2600"/>
              <a:buFont typeface="Arial"/>
              <a:buNone/>
            </a:pPr>
            <a:r>
              <a:rPr b="0" i="0" lang="en-US" sz="2600" u="none" cap="none" strike="noStrike">
                <a:solidFill>
                  <a:srgbClr val="1F497D"/>
                </a:solidFill>
                <a:latin typeface="Arial"/>
                <a:ea typeface="Arial"/>
                <a:cs typeface="Arial"/>
                <a:sym typeface="Arial"/>
              </a:rPr>
              <a:t>Models &amp; Data Binding</a:t>
            </a:r>
            <a:endParaRPr/>
          </a:p>
        </p:txBody>
      </p:sp>
      <p:pic>
        <p:nvPicPr>
          <p:cNvPr id="433" name="Google Shape;433;p55"/>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434" name="Google Shape;434;p55"/>
          <p:cNvSpPr txBox="1"/>
          <p:nvPr/>
        </p:nvSpPr>
        <p:spPr>
          <a:xfrm>
            <a:off x="8340757" y="4456549"/>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rgbClr val="FFFFFF"/>
                </a:solidFill>
                <a:latin typeface="Lato"/>
                <a:ea typeface="Lato"/>
                <a:cs typeface="Lato"/>
                <a:sym typeface="Lato"/>
              </a:rPr>
              <a:t>‹#›</a:t>
            </a:fld>
            <a:endParaRPr b="1" i="0" sz="1500" u="none" cap="none" strike="noStrike">
              <a:solidFill>
                <a:srgbClr val="FFFFFF"/>
              </a:solidFill>
              <a:latin typeface="Lato"/>
              <a:ea typeface="Lato"/>
              <a:cs typeface="Lato"/>
              <a:sym typeface="Lato"/>
            </a:endParaRPr>
          </a:p>
        </p:txBody>
      </p:sp>
      <p:cxnSp>
        <p:nvCxnSpPr>
          <p:cNvPr id="435" name="Google Shape;435;p55"/>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436" name="Google Shape;436;p55"/>
          <p:cNvSpPr txBox="1"/>
          <p:nvPr/>
        </p:nvSpPr>
        <p:spPr>
          <a:xfrm>
            <a:off x="381000" y="1074419"/>
            <a:ext cx="44196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1F497D"/>
                </a:solidFill>
                <a:latin typeface="Calibri"/>
                <a:ea typeface="Calibri"/>
                <a:cs typeface="Calibri"/>
                <a:sym typeface="Calibri"/>
              </a:rPr>
              <a:t>Data Binding - Types</a:t>
            </a:r>
            <a:endParaRPr b="1" i="0" sz="1600" u="none" cap="none" strike="noStrike">
              <a:solidFill>
                <a:srgbClr val="1F497D"/>
              </a:solidFill>
              <a:latin typeface="Calibri"/>
              <a:ea typeface="Calibri"/>
              <a:cs typeface="Calibri"/>
              <a:sym typeface="Calibri"/>
            </a:endParaRPr>
          </a:p>
        </p:txBody>
      </p:sp>
      <p:sp>
        <p:nvSpPr>
          <p:cNvPr id="437" name="Google Shape;437;p55"/>
          <p:cNvSpPr txBox="1"/>
          <p:nvPr/>
        </p:nvSpPr>
        <p:spPr>
          <a:xfrm>
            <a:off x="381346" y="1485800"/>
            <a:ext cx="8381654" cy="304698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The binding mode defines how the data sources are bound. SAPUI5 provides the following binding modes:</a:t>
            </a:r>
            <a:endParaRPr/>
          </a:p>
          <a:p>
            <a:pPr indent="-285750" lvl="0" marL="285750" marR="0" rtl="0" algn="just">
              <a:lnSpc>
                <a:spcPct val="150000"/>
              </a:lnSpc>
              <a:spcBef>
                <a:spcPts val="0"/>
              </a:spcBef>
              <a:spcAft>
                <a:spcPts val="0"/>
              </a:spcAft>
              <a:buClr>
                <a:srgbClr val="000000"/>
              </a:buClr>
              <a:buSzPts val="1600"/>
              <a:buFont typeface="Noto Sans Symbols"/>
              <a:buChar char="▪"/>
            </a:pPr>
            <a:r>
              <a:rPr b="1" i="0" lang="en-US" sz="1600" u="none" cap="none" strike="noStrike">
                <a:solidFill>
                  <a:srgbClr val="000000"/>
                </a:solidFill>
                <a:latin typeface="Calibri"/>
                <a:ea typeface="Calibri"/>
                <a:cs typeface="Calibri"/>
                <a:sym typeface="Calibri"/>
              </a:rPr>
              <a:t>One-way binding </a:t>
            </a:r>
            <a:r>
              <a:rPr b="0" i="0" lang="en-US" sz="1600" u="none" cap="none" strike="noStrike">
                <a:solidFill>
                  <a:srgbClr val="000000"/>
                </a:solidFill>
                <a:latin typeface="Calibri"/>
                <a:ea typeface="Calibri"/>
                <a:cs typeface="Calibri"/>
                <a:sym typeface="Calibri"/>
              </a:rPr>
              <a:t>means a binding from the model to the view; value changes in the model               update all corresponding bindings and the view</a:t>
            </a:r>
            <a:endParaRPr/>
          </a:p>
          <a:p>
            <a:pPr indent="-285750" lvl="0" marL="285750" marR="0" rtl="0" algn="just">
              <a:lnSpc>
                <a:spcPct val="150000"/>
              </a:lnSpc>
              <a:spcBef>
                <a:spcPts val="0"/>
              </a:spcBef>
              <a:spcAft>
                <a:spcPts val="0"/>
              </a:spcAft>
              <a:buClr>
                <a:srgbClr val="000000"/>
              </a:buClr>
              <a:buSzPts val="1600"/>
              <a:buFont typeface="Noto Sans Symbols"/>
              <a:buChar char="▪"/>
            </a:pPr>
            <a:r>
              <a:rPr b="1" i="0" lang="en-US" sz="1600" u="none" cap="none" strike="noStrike">
                <a:solidFill>
                  <a:srgbClr val="000000"/>
                </a:solidFill>
                <a:latin typeface="Calibri"/>
                <a:ea typeface="Calibri"/>
                <a:cs typeface="Calibri"/>
                <a:sym typeface="Calibri"/>
              </a:rPr>
              <a:t>Two-way</a:t>
            </a:r>
            <a:r>
              <a:rPr b="0" i="0" lang="en-US" sz="1600" u="none" cap="none" strike="noStrike">
                <a:solidFill>
                  <a:srgbClr val="000000"/>
                </a:solidFill>
                <a:latin typeface="Calibri"/>
                <a:ea typeface="Calibri"/>
                <a:cs typeface="Calibri"/>
                <a:sym typeface="Calibri"/>
              </a:rPr>
              <a:t> </a:t>
            </a:r>
            <a:r>
              <a:rPr b="1" i="0" lang="en-US" sz="1600" u="none" cap="none" strike="noStrike">
                <a:solidFill>
                  <a:srgbClr val="000000"/>
                </a:solidFill>
                <a:latin typeface="Calibri"/>
                <a:ea typeface="Calibri"/>
                <a:cs typeface="Calibri"/>
                <a:sym typeface="Calibri"/>
              </a:rPr>
              <a:t>binding </a:t>
            </a:r>
            <a:r>
              <a:rPr b="0" i="0" lang="en-US" sz="1600" u="none" cap="none" strike="noStrike">
                <a:solidFill>
                  <a:srgbClr val="000000"/>
                </a:solidFill>
                <a:latin typeface="Calibri"/>
                <a:ea typeface="Calibri"/>
                <a:cs typeface="Calibri"/>
                <a:sym typeface="Calibri"/>
              </a:rPr>
              <a:t>means a binding from the model to the view and from the view to the model, changes in the model and in the view fire events that automatically trigger updates all                         corresponding bindings and the view and model</a:t>
            </a:r>
            <a:endParaRPr/>
          </a:p>
          <a:p>
            <a:pPr indent="-285750" lvl="0" marL="285750" marR="0" rtl="0" algn="just">
              <a:lnSpc>
                <a:spcPct val="150000"/>
              </a:lnSpc>
              <a:spcBef>
                <a:spcPts val="0"/>
              </a:spcBef>
              <a:spcAft>
                <a:spcPts val="0"/>
              </a:spcAft>
              <a:buClr>
                <a:srgbClr val="000000"/>
              </a:buClr>
              <a:buSzPts val="1600"/>
              <a:buFont typeface="Noto Sans Symbols"/>
              <a:buChar char="▪"/>
            </a:pPr>
            <a:r>
              <a:rPr b="1" i="0" lang="en-US" sz="1600" u="none" cap="none" strike="noStrike">
                <a:solidFill>
                  <a:srgbClr val="000000"/>
                </a:solidFill>
                <a:latin typeface="Calibri"/>
                <a:ea typeface="Calibri"/>
                <a:cs typeface="Calibri"/>
                <a:sym typeface="Calibri"/>
              </a:rPr>
              <a:t>One-time binding </a:t>
            </a:r>
            <a:r>
              <a:rPr b="0" i="0" lang="en-US" sz="1600" u="none" cap="none" strike="noStrike">
                <a:solidFill>
                  <a:srgbClr val="000000"/>
                </a:solidFill>
                <a:latin typeface="Calibri"/>
                <a:ea typeface="Calibri"/>
                <a:cs typeface="Calibri"/>
                <a:sym typeface="Calibri"/>
              </a:rPr>
              <a:t>means from model to view once.</a:t>
            </a:r>
            <a:endParaRPr/>
          </a:p>
        </p:txBody>
      </p:sp>
      <p:sp>
        <p:nvSpPr>
          <p:cNvPr id="438" name="Google Shape;438;p55"/>
          <p:cNvSpPr txBox="1"/>
          <p:nvPr/>
        </p:nvSpPr>
        <p:spPr>
          <a:xfrm>
            <a:off x="107504" y="486101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6"/>
          <p:cNvSpPr/>
          <p:nvPr/>
        </p:nvSpPr>
        <p:spPr>
          <a:xfrm>
            <a:off x="137160" y="1074419"/>
            <a:ext cx="4944110" cy="315023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4" name="Google Shape;444;p56"/>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445" name="Google Shape;445;p56"/>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2600"/>
              <a:buFont typeface="Arial"/>
              <a:buNone/>
            </a:pPr>
            <a:r>
              <a:rPr b="0" i="0" lang="en-US" sz="2600" u="none" cap="none" strike="noStrike">
                <a:solidFill>
                  <a:srgbClr val="1F497D"/>
                </a:solidFill>
                <a:latin typeface="Arial"/>
                <a:ea typeface="Arial"/>
                <a:cs typeface="Arial"/>
                <a:sym typeface="Arial"/>
              </a:rPr>
              <a:t>Models &amp; Data Binding</a:t>
            </a:r>
            <a:endParaRPr/>
          </a:p>
        </p:txBody>
      </p:sp>
      <p:pic>
        <p:nvPicPr>
          <p:cNvPr id="446" name="Google Shape;446;p56"/>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447" name="Google Shape;447;p56"/>
          <p:cNvSpPr txBox="1"/>
          <p:nvPr/>
        </p:nvSpPr>
        <p:spPr>
          <a:xfrm>
            <a:off x="8340757" y="4456549"/>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rgbClr val="FFFFFF"/>
                </a:solidFill>
                <a:latin typeface="Lato"/>
                <a:ea typeface="Lato"/>
                <a:cs typeface="Lato"/>
                <a:sym typeface="Lato"/>
              </a:rPr>
              <a:t>‹#›</a:t>
            </a:fld>
            <a:endParaRPr b="1" i="0" sz="1500" u="none" cap="none" strike="noStrike">
              <a:solidFill>
                <a:srgbClr val="FFFFFF"/>
              </a:solidFill>
              <a:latin typeface="Lato"/>
              <a:ea typeface="Lato"/>
              <a:cs typeface="Lato"/>
              <a:sym typeface="Lato"/>
            </a:endParaRPr>
          </a:p>
        </p:txBody>
      </p:sp>
      <p:cxnSp>
        <p:nvCxnSpPr>
          <p:cNvPr id="448" name="Google Shape;448;p56"/>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449" name="Google Shape;449;p56"/>
          <p:cNvSpPr txBox="1"/>
          <p:nvPr/>
        </p:nvSpPr>
        <p:spPr>
          <a:xfrm>
            <a:off x="381000" y="1074419"/>
            <a:ext cx="44196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1F497D"/>
                </a:solidFill>
                <a:latin typeface="Calibri"/>
                <a:ea typeface="Calibri"/>
                <a:cs typeface="Calibri"/>
                <a:sym typeface="Calibri"/>
              </a:rPr>
              <a:t>Steps for Data Binding in your Application</a:t>
            </a:r>
            <a:endParaRPr b="1" i="0" sz="1600" u="none" cap="none" strike="noStrike">
              <a:solidFill>
                <a:srgbClr val="1F497D"/>
              </a:solidFill>
              <a:latin typeface="Calibri"/>
              <a:ea typeface="Calibri"/>
              <a:cs typeface="Calibri"/>
              <a:sym typeface="Calibri"/>
            </a:endParaRPr>
          </a:p>
        </p:txBody>
      </p:sp>
      <p:grpSp>
        <p:nvGrpSpPr>
          <p:cNvPr id="450" name="Google Shape;450;p56"/>
          <p:cNvGrpSpPr/>
          <p:nvPr/>
        </p:nvGrpSpPr>
        <p:grpSpPr>
          <a:xfrm>
            <a:off x="539902" y="2281545"/>
            <a:ext cx="7797043" cy="1160488"/>
            <a:chOff x="3810" y="895013"/>
            <a:chExt cx="7797043" cy="1160488"/>
          </a:xfrm>
        </p:grpSpPr>
        <p:sp>
          <p:nvSpPr>
            <p:cNvPr id="451" name="Google Shape;451;p56"/>
            <p:cNvSpPr/>
            <p:nvPr/>
          </p:nvSpPr>
          <p:spPr>
            <a:xfrm>
              <a:off x="3810" y="895013"/>
              <a:ext cx="1181370" cy="1160488"/>
            </a:xfrm>
            <a:prstGeom prst="roundRect">
              <a:avLst>
                <a:gd fmla="val 10000" name="adj"/>
              </a:avLst>
            </a:prstGeom>
            <a:solidFill>
              <a:srgbClr val="1D497D"/>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6"/>
            <p:cNvSpPr txBox="1"/>
            <p:nvPr/>
          </p:nvSpPr>
          <p:spPr>
            <a:xfrm>
              <a:off x="37800" y="929003"/>
              <a:ext cx="1113390" cy="1092508"/>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US" sz="1400" u="none" cap="none" strike="noStrike">
                  <a:solidFill>
                    <a:schemeClr val="lt1"/>
                  </a:solidFill>
                  <a:latin typeface="Calibri"/>
                  <a:ea typeface="Calibri"/>
                  <a:cs typeface="Calibri"/>
                  <a:sym typeface="Calibri"/>
                </a:rPr>
                <a:t>Decide the Model</a:t>
              </a:r>
              <a:endParaRPr b="0" i="0" sz="1400" u="none" cap="none" strike="noStrike">
                <a:solidFill>
                  <a:schemeClr val="lt1"/>
                </a:solidFill>
                <a:latin typeface="Calibri"/>
                <a:ea typeface="Calibri"/>
                <a:cs typeface="Calibri"/>
                <a:sym typeface="Calibri"/>
              </a:endParaRPr>
            </a:p>
          </p:txBody>
        </p:sp>
        <p:sp>
          <p:nvSpPr>
            <p:cNvPr id="453" name="Google Shape;453;p56"/>
            <p:cNvSpPr/>
            <p:nvPr/>
          </p:nvSpPr>
          <p:spPr>
            <a:xfrm>
              <a:off x="1303318" y="1328767"/>
              <a:ext cx="250450" cy="292979"/>
            </a:xfrm>
            <a:prstGeom prst="rightArrow">
              <a:avLst>
                <a:gd fmla="val 6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6"/>
            <p:cNvSpPr txBox="1"/>
            <p:nvPr/>
          </p:nvSpPr>
          <p:spPr>
            <a:xfrm>
              <a:off x="1303318" y="1387363"/>
              <a:ext cx="175315" cy="17578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050" u="none" cap="none" strike="noStrike">
                <a:solidFill>
                  <a:schemeClr val="lt1"/>
                </a:solidFill>
                <a:latin typeface="Calibri"/>
                <a:ea typeface="Calibri"/>
                <a:cs typeface="Calibri"/>
                <a:sym typeface="Calibri"/>
              </a:endParaRPr>
            </a:p>
          </p:txBody>
        </p:sp>
        <p:sp>
          <p:nvSpPr>
            <p:cNvPr id="455" name="Google Shape;455;p56"/>
            <p:cNvSpPr/>
            <p:nvPr/>
          </p:nvSpPr>
          <p:spPr>
            <a:xfrm>
              <a:off x="1657729" y="895013"/>
              <a:ext cx="1181370" cy="1160488"/>
            </a:xfrm>
            <a:prstGeom prst="roundRect">
              <a:avLst>
                <a:gd fmla="val 10000" name="adj"/>
              </a:avLst>
            </a:prstGeom>
            <a:solidFill>
              <a:srgbClr val="1D497D"/>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6"/>
            <p:cNvSpPr txBox="1"/>
            <p:nvPr/>
          </p:nvSpPr>
          <p:spPr>
            <a:xfrm>
              <a:off x="1691719" y="929003"/>
              <a:ext cx="1113390" cy="1092508"/>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US" sz="1400" u="none" cap="none" strike="noStrike">
                  <a:solidFill>
                    <a:schemeClr val="lt1"/>
                  </a:solidFill>
                  <a:latin typeface="Calibri"/>
                  <a:ea typeface="Calibri"/>
                  <a:cs typeface="Calibri"/>
                  <a:sym typeface="Calibri"/>
                </a:rPr>
                <a:t>Create the Model Instance</a:t>
              </a:r>
              <a:endParaRPr b="0" i="0" sz="1400" u="none" cap="none" strike="noStrike">
                <a:solidFill>
                  <a:schemeClr val="lt1"/>
                </a:solidFill>
                <a:latin typeface="Calibri"/>
                <a:ea typeface="Calibri"/>
                <a:cs typeface="Calibri"/>
                <a:sym typeface="Calibri"/>
              </a:endParaRPr>
            </a:p>
          </p:txBody>
        </p:sp>
        <p:sp>
          <p:nvSpPr>
            <p:cNvPr id="457" name="Google Shape;457;p56"/>
            <p:cNvSpPr/>
            <p:nvPr/>
          </p:nvSpPr>
          <p:spPr>
            <a:xfrm>
              <a:off x="2957236" y="1328767"/>
              <a:ext cx="250450" cy="292979"/>
            </a:xfrm>
            <a:prstGeom prst="rightArrow">
              <a:avLst>
                <a:gd fmla="val 6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6"/>
            <p:cNvSpPr txBox="1"/>
            <p:nvPr/>
          </p:nvSpPr>
          <p:spPr>
            <a:xfrm>
              <a:off x="2957236" y="1387363"/>
              <a:ext cx="175315" cy="17578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050" u="none" cap="none" strike="noStrike">
                <a:solidFill>
                  <a:schemeClr val="lt1"/>
                </a:solidFill>
                <a:latin typeface="Calibri"/>
                <a:ea typeface="Calibri"/>
                <a:cs typeface="Calibri"/>
                <a:sym typeface="Calibri"/>
              </a:endParaRPr>
            </a:p>
          </p:txBody>
        </p:sp>
        <p:sp>
          <p:nvSpPr>
            <p:cNvPr id="459" name="Google Shape;459;p56"/>
            <p:cNvSpPr/>
            <p:nvPr/>
          </p:nvSpPr>
          <p:spPr>
            <a:xfrm>
              <a:off x="3311647" y="895013"/>
              <a:ext cx="1181370" cy="1160488"/>
            </a:xfrm>
            <a:prstGeom prst="roundRect">
              <a:avLst>
                <a:gd fmla="val 10000" name="adj"/>
              </a:avLst>
            </a:prstGeom>
            <a:solidFill>
              <a:srgbClr val="1D497D"/>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6"/>
            <p:cNvSpPr txBox="1"/>
            <p:nvPr/>
          </p:nvSpPr>
          <p:spPr>
            <a:xfrm>
              <a:off x="3345637" y="929003"/>
              <a:ext cx="1113390" cy="1092508"/>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US" sz="1400" u="none" cap="none" strike="noStrike">
                  <a:solidFill>
                    <a:schemeClr val="lt1"/>
                  </a:solidFill>
                  <a:latin typeface="Calibri"/>
                  <a:ea typeface="Calibri"/>
                  <a:cs typeface="Calibri"/>
                  <a:sym typeface="Calibri"/>
                </a:rPr>
                <a:t>Create the Control Instance</a:t>
              </a:r>
              <a:endParaRPr b="0" i="0" sz="1400" u="none" cap="none" strike="noStrike">
                <a:solidFill>
                  <a:schemeClr val="lt1"/>
                </a:solidFill>
                <a:latin typeface="Calibri"/>
                <a:ea typeface="Calibri"/>
                <a:cs typeface="Calibri"/>
                <a:sym typeface="Calibri"/>
              </a:endParaRPr>
            </a:p>
          </p:txBody>
        </p:sp>
        <p:sp>
          <p:nvSpPr>
            <p:cNvPr id="461" name="Google Shape;461;p56"/>
            <p:cNvSpPr/>
            <p:nvPr/>
          </p:nvSpPr>
          <p:spPr>
            <a:xfrm>
              <a:off x="4611154" y="1328767"/>
              <a:ext cx="250450" cy="292979"/>
            </a:xfrm>
            <a:prstGeom prst="rightArrow">
              <a:avLst>
                <a:gd fmla="val 6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6"/>
            <p:cNvSpPr txBox="1"/>
            <p:nvPr/>
          </p:nvSpPr>
          <p:spPr>
            <a:xfrm>
              <a:off x="4611154" y="1387363"/>
              <a:ext cx="175315" cy="17578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050" u="none" cap="none" strike="noStrike">
                <a:solidFill>
                  <a:schemeClr val="lt1"/>
                </a:solidFill>
                <a:latin typeface="Calibri"/>
                <a:ea typeface="Calibri"/>
                <a:cs typeface="Calibri"/>
                <a:sym typeface="Calibri"/>
              </a:endParaRPr>
            </a:p>
          </p:txBody>
        </p:sp>
        <p:sp>
          <p:nvSpPr>
            <p:cNvPr id="463" name="Google Shape;463;p56"/>
            <p:cNvSpPr/>
            <p:nvPr/>
          </p:nvSpPr>
          <p:spPr>
            <a:xfrm>
              <a:off x="4965565" y="895013"/>
              <a:ext cx="1181370" cy="1160488"/>
            </a:xfrm>
            <a:prstGeom prst="roundRect">
              <a:avLst>
                <a:gd fmla="val 10000" name="adj"/>
              </a:avLst>
            </a:prstGeom>
            <a:solidFill>
              <a:srgbClr val="1D497D"/>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6"/>
            <p:cNvSpPr txBox="1"/>
            <p:nvPr/>
          </p:nvSpPr>
          <p:spPr>
            <a:xfrm>
              <a:off x="4999555" y="929003"/>
              <a:ext cx="1113390" cy="1092508"/>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US" sz="1400" u="none" cap="none" strike="noStrike">
                  <a:solidFill>
                    <a:schemeClr val="lt1"/>
                  </a:solidFill>
                  <a:latin typeface="Calibri"/>
                  <a:ea typeface="Calibri"/>
                  <a:cs typeface="Calibri"/>
                  <a:sym typeface="Calibri"/>
                </a:rPr>
                <a:t>Bind properties or lists of the control to your model.</a:t>
              </a:r>
              <a:endParaRPr b="0" i="0" sz="1400" u="none" cap="none" strike="noStrike">
                <a:solidFill>
                  <a:schemeClr val="lt1"/>
                </a:solidFill>
                <a:latin typeface="Calibri"/>
                <a:ea typeface="Calibri"/>
                <a:cs typeface="Calibri"/>
                <a:sym typeface="Calibri"/>
              </a:endParaRPr>
            </a:p>
          </p:txBody>
        </p:sp>
        <p:sp>
          <p:nvSpPr>
            <p:cNvPr id="465" name="Google Shape;465;p56"/>
            <p:cNvSpPr/>
            <p:nvPr/>
          </p:nvSpPr>
          <p:spPr>
            <a:xfrm>
              <a:off x="6265072" y="1328767"/>
              <a:ext cx="250450" cy="292979"/>
            </a:xfrm>
            <a:prstGeom prst="rightArrow">
              <a:avLst>
                <a:gd fmla="val 6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6"/>
            <p:cNvSpPr txBox="1"/>
            <p:nvPr/>
          </p:nvSpPr>
          <p:spPr>
            <a:xfrm>
              <a:off x="6265072" y="1387363"/>
              <a:ext cx="175315" cy="17578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050" u="none" cap="none" strike="noStrike">
                <a:solidFill>
                  <a:schemeClr val="lt1"/>
                </a:solidFill>
                <a:latin typeface="Calibri"/>
                <a:ea typeface="Calibri"/>
                <a:cs typeface="Calibri"/>
                <a:sym typeface="Calibri"/>
              </a:endParaRPr>
            </a:p>
          </p:txBody>
        </p:sp>
        <p:sp>
          <p:nvSpPr>
            <p:cNvPr id="467" name="Google Shape;467;p56"/>
            <p:cNvSpPr/>
            <p:nvPr/>
          </p:nvSpPr>
          <p:spPr>
            <a:xfrm>
              <a:off x="6619483" y="895013"/>
              <a:ext cx="1181370" cy="1160488"/>
            </a:xfrm>
            <a:prstGeom prst="roundRect">
              <a:avLst>
                <a:gd fmla="val 10000" name="adj"/>
              </a:avLst>
            </a:prstGeom>
            <a:solidFill>
              <a:srgbClr val="1D497D"/>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6"/>
            <p:cNvSpPr txBox="1"/>
            <p:nvPr/>
          </p:nvSpPr>
          <p:spPr>
            <a:xfrm>
              <a:off x="6653473" y="929003"/>
              <a:ext cx="1113390" cy="1092508"/>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US" sz="1400" u="none" cap="none" strike="noStrike">
                  <a:solidFill>
                    <a:schemeClr val="lt1"/>
                  </a:solidFill>
                  <a:latin typeface="Calibri"/>
                  <a:ea typeface="Calibri"/>
                  <a:cs typeface="Calibri"/>
                  <a:sym typeface="Calibri"/>
                </a:rPr>
                <a:t>Unbind properties</a:t>
              </a:r>
              <a:endParaRPr b="0" i="0" sz="1400" u="none" cap="none" strike="noStrike">
                <a:solidFill>
                  <a:schemeClr val="lt1"/>
                </a:solidFill>
                <a:latin typeface="Calibri"/>
                <a:ea typeface="Calibri"/>
                <a:cs typeface="Calibri"/>
                <a:sym typeface="Calibri"/>
              </a:endParaRPr>
            </a:p>
          </p:txBody>
        </p:sp>
      </p:grpSp>
      <p:sp>
        <p:nvSpPr>
          <p:cNvPr id="469" name="Google Shape;469;p56"/>
          <p:cNvSpPr txBox="1"/>
          <p:nvPr/>
        </p:nvSpPr>
        <p:spPr>
          <a:xfrm>
            <a:off x="107504" y="486101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7"/>
          <p:cNvSpPr/>
          <p:nvPr/>
        </p:nvSpPr>
        <p:spPr>
          <a:xfrm>
            <a:off x="137160" y="1074419"/>
            <a:ext cx="4944110" cy="315023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5" name="Google Shape;475;p57"/>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476" name="Google Shape;476;p57"/>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2600"/>
              <a:buFont typeface="Arial"/>
              <a:buNone/>
            </a:pPr>
            <a:r>
              <a:rPr b="0" i="0" lang="en-US" sz="2600" u="none" cap="none" strike="noStrike">
                <a:solidFill>
                  <a:srgbClr val="1F497D"/>
                </a:solidFill>
                <a:latin typeface="Arial"/>
                <a:ea typeface="Arial"/>
                <a:cs typeface="Arial"/>
                <a:sym typeface="Arial"/>
              </a:rPr>
              <a:t>Models &amp; Data Binding</a:t>
            </a:r>
            <a:endParaRPr/>
          </a:p>
        </p:txBody>
      </p:sp>
      <p:pic>
        <p:nvPicPr>
          <p:cNvPr id="477" name="Google Shape;477;p57"/>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478" name="Google Shape;478;p57"/>
          <p:cNvSpPr txBox="1"/>
          <p:nvPr/>
        </p:nvSpPr>
        <p:spPr>
          <a:xfrm>
            <a:off x="8340757" y="4456549"/>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rgbClr val="FFFFFF"/>
                </a:solidFill>
                <a:latin typeface="Lato"/>
                <a:ea typeface="Lato"/>
                <a:cs typeface="Lato"/>
                <a:sym typeface="Lato"/>
              </a:rPr>
              <a:t>‹#›</a:t>
            </a:fld>
            <a:endParaRPr b="1" i="0" sz="1500" u="none" cap="none" strike="noStrike">
              <a:solidFill>
                <a:srgbClr val="FFFFFF"/>
              </a:solidFill>
              <a:latin typeface="Lato"/>
              <a:ea typeface="Lato"/>
              <a:cs typeface="Lato"/>
              <a:sym typeface="Lato"/>
            </a:endParaRPr>
          </a:p>
        </p:txBody>
      </p:sp>
      <p:cxnSp>
        <p:nvCxnSpPr>
          <p:cNvPr id="479" name="Google Shape;479;p57"/>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grpSp>
        <p:nvGrpSpPr>
          <p:cNvPr id="480" name="Google Shape;480;p57"/>
          <p:cNvGrpSpPr/>
          <p:nvPr/>
        </p:nvGrpSpPr>
        <p:grpSpPr>
          <a:xfrm>
            <a:off x="1173929" y="1270217"/>
            <a:ext cx="6340228" cy="3269795"/>
            <a:chOff x="747796" y="782765"/>
            <a:chExt cx="7215238" cy="3986966"/>
          </a:xfrm>
        </p:grpSpPr>
        <p:grpSp>
          <p:nvGrpSpPr>
            <p:cNvPr id="481" name="Google Shape;481;p57"/>
            <p:cNvGrpSpPr/>
            <p:nvPr/>
          </p:nvGrpSpPr>
          <p:grpSpPr>
            <a:xfrm>
              <a:off x="1857684" y="1269269"/>
              <a:ext cx="5357850" cy="3500462"/>
              <a:chOff x="1929122" y="1343414"/>
              <a:chExt cx="5357850" cy="3575501"/>
            </a:xfrm>
          </p:grpSpPr>
          <p:pic>
            <p:nvPicPr>
              <p:cNvPr descr="C:\Users\dell\Desktop\Installing Python.jpg" id="482" name="Google Shape;482;p57"/>
              <p:cNvPicPr preferRelativeResize="0"/>
              <p:nvPr/>
            </p:nvPicPr>
            <p:blipFill rotWithShape="1">
              <a:blip r:embed="rId4">
                <a:alphaModFix/>
              </a:blip>
              <a:srcRect b="0" l="0" r="0" t="0"/>
              <a:stretch/>
            </p:blipFill>
            <p:spPr>
              <a:xfrm>
                <a:off x="1929122" y="1343414"/>
                <a:ext cx="5357850" cy="3575501"/>
              </a:xfrm>
              <a:prstGeom prst="rect">
                <a:avLst/>
              </a:prstGeom>
              <a:noFill/>
              <a:ln>
                <a:noFill/>
              </a:ln>
            </p:spPr>
          </p:pic>
          <p:sp>
            <p:nvSpPr>
              <p:cNvPr id="483" name="Google Shape;483;p57"/>
              <p:cNvSpPr/>
              <p:nvPr/>
            </p:nvSpPr>
            <p:spPr>
              <a:xfrm>
                <a:off x="2683439" y="1938209"/>
                <a:ext cx="714380" cy="714380"/>
              </a:xfrm>
              <a:prstGeom prst="ellipse">
                <a:avLst/>
              </a:prstGeom>
              <a:solidFill>
                <a:srgbClr val="7952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sp>
          <p:nvSpPr>
            <p:cNvPr id="484" name="Google Shape;484;p57"/>
            <p:cNvSpPr txBox="1"/>
            <p:nvPr/>
          </p:nvSpPr>
          <p:spPr>
            <a:xfrm>
              <a:off x="747796" y="782765"/>
              <a:ext cx="7215238" cy="5760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1F497D"/>
                  </a:solidFill>
                  <a:latin typeface="Arial"/>
                  <a:ea typeface="Arial"/>
                  <a:cs typeface="Arial"/>
                  <a:sym typeface="Arial"/>
                </a:rPr>
                <a:t>Lets see, </a:t>
              </a:r>
              <a:r>
                <a:rPr b="1" i="0" lang="en-US" sz="2400" u="none" cap="none" strike="noStrike">
                  <a:solidFill>
                    <a:srgbClr val="F2A40D"/>
                  </a:solidFill>
                  <a:latin typeface="Arial"/>
                  <a:ea typeface="Arial"/>
                  <a:cs typeface="Arial"/>
                  <a:sym typeface="Arial"/>
                </a:rPr>
                <a:t>How to define the data?</a:t>
              </a:r>
              <a:endParaRPr b="1" i="0" sz="2400" u="none" cap="none" strike="noStrike">
                <a:solidFill>
                  <a:srgbClr val="F2A40D"/>
                </a:solidFill>
                <a:latin typeface="Arial"/>
                <a:ea typeface="Arial"/>
                <a:cs typeface="Arial"/>
                <a:sym typeface="Arial"/>
              </a:endParaRPr>
            </a:p>
          </p:txBody>
        </p:sp>
      </p:grpSp>
      <p:sp>
        <p:nvSpPr>
          <p:cNvPr id="485" name="Google Shape;485;p57"/>
          <p:cNvSpPr txBox="1"/>
          <p:nvPr/>
        </p:nvSpPr>
        <p:spPr>
          <a:xfrm>
            <a:off x="107504" y="486101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8"/>
          <p:cNvSpPr/>
          <p:nvPr/>
        </p:nvSpPr>
        <p:spPr>
          <a:xfrm>
            <a:off x="137160" y="1074419"/>
            <a:ext cx="4944110" cy="315023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1" name="Google Shape;491;p58"/>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492" name="Google Shape;492;p58"/>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2600"/>
              <a:buFont typeface="Arial"/>
              <a:buNone/>
            </a:pPr>
            <a:r>
              <a:rPr b="0" i="0" lang="en-US" sz="2600" u="none" cap="none" strike="noStrike">
                <a:solidFill>
                  <a:srgbClr val="1F497D"/>
                </a:solidFill>
                <a:latin typeface="Arial"/>
                <a:ea typeface="Arial"/>
                <a:cs typeface="Arial"/>
                <a:sym typeface="Arial"/>
              </a:rPr>
              <a:t>Models &amp; Data Binding</a:t>
            </a:r>
            <a:endParaRPr/>
          </a:p>
        </p:txBody>
      </p:sp>
      <p:pic>
        <p:nvPicPr>
          <p:cNvPr id="493" name="Google Shape;493;p58"/>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494" name="Google Shape;494;p58"/>
          <p:cNvSpPr txBox="1"/>
          <p:nvPr/>
        </p:nvSpPr>
        <p:spPr>
          <a:xfrm>
            <a:off x="8340757" y="4456549"/>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rgbClr val="FFFFFF"/>
                </a:solidFill>
                <a:latin typeface="Lato"/>
                <a:ea typeface="Lato"/>
                <a:cs typeface="Lato"/>
                <a:sym typeface="Lato"/>
              </a:rPr>
              <a:t>‹#›</a:t>
            </a:fld>
            <a:endParaRPr b="1" i="0" sz="1500" u="none" cap="none" strike="noStrike">
              <a:solidFill>
                <a:srgbClr val="FFFFFF"/>
              </a:solidFill>
              <a:latin typeface="Lato"/>
              <a:ea typeface="Lato"/>
              <a:cs typeface="Lato"/>
              <a:sym typeface="Lato"/>
            </a:endParaRPr>
          </a:p>
        </p:txBody>
      </p:sp>
      <p:cxnSp>
        <p:nvCxnSpPr>
          <p:cNvPr id="495" name="Google Shape;495;p58"/>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grpSp>
        <p:nvGrpSpPr>
          <p:cNvPr id="496" name="Google Shape;496;p58"/>
          <p:cNvGrpSpPr/>
          <p:nvPr/>
        </p:nvGrpSpPr>
        <p:grpSpPr>
          <a:xfrm>
            <a:off x="1173929" y="1270217"/>
            <a:ext cx="6340228" cy="3269795"/>
            <a:chOff x="747796" y="782765"/>
            <a:chExt cx="7215238" cy="3986966"/>
          </a:xfrm>
        </p:grpSpPr>
        <p:grpSp>
          <p:nvGrpSpPr>
            <p:cNvPr id="497" name="Google Shape;497;p58"/>
            <p:cNvGrpSpPr/>
            <p:nvPr/>
          </p:nvGrpSpPr>
          <p:grpSpPr>
            <a:xfrm>
              <a:off x="1857684" y="1269269"/>
              <a:ext cx="5357850" cy="3500462"/>
              <a:chOff x="1929122" y="1343414"/>
              <a:chExt cx="5357850" cy="3575501"/>
            </a:xfrm>
          </p:grpSpPr>
          <p:pic>
            <p:nvPicPr>
              <p:cNvPr descr="C:\Users\dell\Desktop\Installing Python.jpg" id="498" name="Google Shape;498;p58"/>
              <p:cNvPicPr preferRelativeResize="0"/>
              <p:nvPr/>
            </p:nvPicPr>
            <p:blipFill rotWithShape="1">
              <a:blip r:embed="rId4">
                <a:alphaModFix/>
              </a:blip>
              <a:srcRect b="0" l="0" r="0" t="0"/>
              <a:stretch/>
            </p:blipFill>
            <p:spPr>
              <a:xfrm>
                <a:off x="1929122" y="1343414"/>
                <a:ext cx="5357850" cy="3575501"/>
              </a:xfrm>
              <a:prstGeom prst="rect">
                <a:avLst/>
              </a:prstGeom>
              <a:noFill/>
              <a:ln>
                <a:noFill/>
              </a:ln>
            </p:spPr>
          </p:pic>
          <p:sp>
            <p:nvSpPr>
              <p:cNvPr id="499" name="Google Shape;499;p58"/>
              <p:cNvSpPr/>
              <p:nvPr/>
            </p:nvSpPr>
            <p:spPr>
              <a:xfrm>
                <a:off x="2683439" y="1938209"/>
                <a:ext cx="714380" cy="714380"/>
              </a:xfrm>
              <a:prstGeom prst="ellipse">
                <a:avLst/>
              </a:prstGeom>
              <a:solidFill>
                <a:srgbClr val="7952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sp>
          <p:nvSpPr>
            <p:cNvPr id="500" name="Google Shape;500;p58"/>
            <p:cNvSpPr txBox="1"/>
            <p:nvPr/>
          </p:nvSpPr>
          <p:spPr>
            <a:xfrm>
              <a:off x="747796" y="782765"/>
              <a:ext cx="7215238" cy="5760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1F497D"/>
                  </a:solidFill>
                  <a:latin typeface="Arial"/>
                  <a:ea typeface="Arial"/>
                  <a:cs typeface="Arial"/>
                  <a:sym typeface="Arial"/>
                </a:rPr>
                <a:t>Lets see, </a:t>
              </a:r>
              <a:r>
                <a:rPr b="1" i="0" lang="en-US" sz="2400" u="none" cap="none" strike="noStrike">
                  <a:solidFill>
                    <a:srgbClr val="F2A40D"/>
                  </a:solidFill>
                  <a:latin typeface="Arial"/>
                  <a:ea typeface="Arial"/>
                  <a:cs typeface="Arial"/>
                  <a:sym typeface="Arial"/>
                </a:rPr>
                <a:t>How to create Data Binding          Model Instance?</a:t>
              </a:r>
              <a:endParaRPr b="1" i="0" sz="2400" u="none" cap="none" strike="noStrike">
                <a:solidFill>
                  <a:srgbClr val="F2A40D"/>
                </a:solidFill>
                <a:latin typeface="Arial"/>
                <a:ea typeface="Arial"/>
                <a:cs typeface="Arial"/>
                <a:sym typeface="Arial"/>
              </a:endParaRPr>
            </a:p>
          </p:txBody>
        </p:sp>
      </p:grpSp>
      <p:sp>
        <p:nvSpPr>
          <p:cNvPr id="501" name="Google Shape;501;p58"/>
          <p:cNvSpPr txBox="1"/>
          <p:nvPr/>
        </p:nvSpPr>
        <p:spPr>
          <a:xfrm>
            <a:off x="107504" y="486101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9"/>
          <p:cNvSpPr/>
          <p:nvPr/>
        </p:nvSpPr>
        <p:spPr>
          <a:xfrm>
            <a:off x="137160" y="1074419"/>
            <a:ext cx="4944110" cy="315023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7" name="Google Shape;507;p59"/>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508" name="Google Shape;508;p59"/>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2600"/>
              <a:buFont typeface="Arial"/>
              <a:buNone/>
            </a:pPr>
            <a:r>
              <a:rPr b="0" i="0" lang="en-US" sz="2600" u="none" cap="none" strike="noStrike">
                <a:solidFill>
                  <a:srgbClr val="1F497D"/>
                </a:solidFill>
                <a:latin typeface="Arial"/>
                <a:ea typeface="Arial"/>
                <a:cs typeface="Arial"/>
                <a:sym typeface="Arial"/>
              </a:rPr>
              <a:t>Models &amp; Data Binding</a:t>
            </a:r>
            <a:endParaRPr/>
          </a:p>
        </p:txBody>
      </p:sp>
      <p:pic>
        <p:nvPicPr>
          <p:cNvPr id="509" name="Google Shape;509;p59"/>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510" name="Google Shape;510;p59"/>
          <p:cNvSpPr txBox="1"/>
          <p:nvPr/>
        </p:nvSpPr>
        <p:spPr>
          <a:xfrm>
            <a:off x="8340757" y="4456549"/>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rgbClr val="FFFFFF"/>
                </a:solidFill>
                <a:latin typeface="Lato"/>
                <a:ea typeface="Lato"/>
                <a:cs typeface="Lato"/>
                <a:sym typeface="Lato"/>
              </a:rPr>
              <a:t>‹#›</a:t>
            </a:fld>
            <a:endParaRPr b="1" i="0" sz="1500" u="none" cap="none" strike="noStrike">
              <a:solidFill>
                <a:srgbClr val="FFFFFF"/>
              </a:solidFill>
              <a:latin typeface="Lato"/>
              <a:ea typeface="Lato"/>
              <a:cs typeface="Lato"/>
              <a:sym typeface="Lato"/>
            </a:endParaRPr>
          </a:p>
        </p:txBody>
      </p:sp>
      <p:cxnSp>
        <p:nvCxnSpPr>
          <p:cNvPr id="511" name="Google Shape;511;p59"/>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grpSp>
        <p:nvGrpSpPr>
          <p:cNvPr id="512" name="Google Shape;512;p59"/>
          <p:cNvGrpSpPr/>
          <p:nvPr/>
        </p:nvGrpSpPr>
        <p:grpSpPr>
          <a:xfrm>
            <a:off x="1173929" y="1270217"/>
            <a:ext cx="6340228" cy="3269795"/>
            <a:chOff x="747796" y="782765"/>
            <a:chExt cx="7215238" cy="3986966"/>
          </a:xfrm>
        </p:grpSpPr>
        <p:grpSp>
          <p:nvGrpSpPr>
            <p:cNvPr id="513" name="Google Shape;513;p59"/>
            <p:cNvGrpSpPr/>
            <p:nvPr/>
          </p:nvGrpSpPr>
          <p:grpSpPr>
            <a:xfrm>
              <a:off x="1857684" y="1269269"/>
              <a:ext cx="5357850" cy="3500462"/>
              <a:chOff x="1929122" y="1343414"/>
              <a:chExt cx="5357850" cy="3575501"/>
            </a:xfrm>
          </p:grpSpPr>
          <p:pic>
            <p:nvPicPr>
              <p:cNvPr descr="C:\Users\dell\Desktop\Installing Python.jpg" id="514" name="Google Shape;514;p59"/>
              <p:cNvPicPr preferRelativeResize="0"/>
              <p:nvPr/>
            </p:nvPicPr>
            <p:blipFill rotWithShape="1">
              <a:blip r:embed="rId4">
                <a:alphaModFix/>
              </a:blip>
              <a:srcRect b="0" l="0" r="0" t="0"/>
              <a:stretch/>
            </p:blipFill>
            <p:spPr>
              <a:xfrm>
                <a:off x="1929122" y="1343414"/>
                <a:ext cx="5357850" cy="3575501"/>
              </a:xfrm>
              <a:prstGeom prst="rect">
                <a:avLst/>
              </a:prstGeom>
              <a:noFill/>
              <a:ln>
                <a:noFill/>
              </a:ln>
            </p:spPr>
          </p:pic>
          <p:sp>
            <p:nvSpPr>
              <p:cNvPr id="515" name="Google Shape;515;p59"/>
              <p:cNvSpPr/>
              <p:nvPr/>
            </p:nvSpPr>
            <p:spPr>
              <a:xfrm>
                <a:off x="2683439" y="1938209"/>
                <a:ext cx="714380" cy="714380"/>
              </a:xfrm>
              <a:prstGeom prst="ellipse">
                <a:avLst/>
              </a:prstGeom>
              <a:solidFill>
                <a:srgbClr val="7952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sp>
          <p:nvSpPr>
            <p:cNvPr id="516" name="Google Shape;516;p59"/>
            <p:cNvSpPr txBox="1"/>
            <p:nvPr/>
          </p:nvSpPr>
          <p:spPr>
            <a:xfrm>
              <a:off x="747796" y="782765"/>
              <a:ext cx="7215238" cy="5760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1F497D"/>
                  </a:solidFill>
                  <a:latin typeface="Arial"/>
                  <a:ea typeface="Arial"/>
                  <a:cs typeface="Arial"/>
                  <a:sym typeface="Arial"/>
                </a:rPr>
                <a:t>Lets see, </a:t>
              </a:r>
              <a:r>
                <a:rPr b="1" i="0" lang="en-US" sz="2400" u="none" cap="none" strike="noStrike">
                  <a:solidFill>
                    <a:srgbClr val="F2A40D"/>
                  </a:solidFill>
                  <a:latin typeface="Arial"/>
                  <a:ea typeface="Arial"/>
                  <a:cs typeface="Arial"/>
                  <a:sym typeface="Arial"/>
                </a:rPr>
                <a:t>How to create Controls &amp;                Property Binding?</a:t>
              </a:r>
              <a:endParaRPr b="1" i="0" sz="2400" u="none" cap="none" strike="noStrike">
                <a:solidFill>
                  <a:srgbClr val="F2A40D"/>
                </a:solidFill>
                <a:latin typeface="Arial"/>
                <a:ea typeface="Arial"/>
                <a:cs typeface="Arial"/>
                <a:sym typeface="Arial"/>
              </a:endParaRPr>
            </a:p>
          </p:txBody>
        </p:sp>
      </p:grpSp>
      <p:sp>
        <p:nvSpPr>
          <p:cNvPr id="517" name="Google Shape;517;p59"/>
          <p:cNvSpPr txBox="1"/>
          <p:nvPr/>
        </p:nvSpPr>
        <p:spPr>
          <a:xfrm>
            <a:off x="107504" y="486101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0"/>
          <p:cNvSpPr txBox="1"/>
          <p:nvPr>
            <p:ph idx="1" type="body"/>
          </p:nvPr>
        </p:nvSpPr>
        <p:spPr>
          <a:xfrm>
            <a:off x="0" y="3561194"/>
            <a:ext cx="9144000" cy="57606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F3F3F"/>
              </a:buClr>
              <a:buSzPts val="3600"/>
              <a:buNone/>
            </a:pPr>
            <a:r>
              <a:rPr lang="en-US" sz="3600"/>
              <a:t>Thank you</a:t>
            </a:r>
            <a:endParaRPr sz="3600"/>
          </a:p>
        </p:txBody>
      </p:sp>
      <p:sp>
        <p:nvSpPr>
          <p:cNvPr id="524" name="Google Shape;524;p60"/>
          <p:cNvSpPr txBox="1"/>
          <p:nvPr>
            <p:ph idx="2" type="body"/>
          </p:nvPr>
        </p:nvSpPr>
        <p:spPr>
          <a:xfrm>
            <a:off x="-148" y="4122018"/>
            <a:ext cx="9144000" cy="53796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F3F3F"/>
              </a:buClr>
              <a:buSzPts val="1400"/>
              <a:buNone/>
            </a:pPr>
            <a:r>
              <a:rPr lang="en-US"/>
              <a:t>Subscribe to our Channel for more Informative Videos.</a:t>
            </a:r>
            <a:endParaRPr/>
          </a:p>
          <a:p>
            <a:pPr indent="0" lvl="0" marL="0" rtl="0" algn="ctr">
              <a:lnSpc>
                <a:spcPct val="100000"/>
              </a:lnSpc>
              <a:spcBef>
                <a:spcPts val="280"/>
              </a:spcBef>
              <a:spcAft>
                <a:spcPts val="0"/>
              </a:spcAft>
              <a:buClr>
                <a:srgbClr val="0000FF"/>
              </a:buClr>
              <a:buSzPts val="1400"/>
              <a:buNone/>
            </a:pPr>
            <a:r>
              <a:rPr lang="en-US" u="sng">
                <a:solidFill>
                  <a:schemeClr val="hlink"/>
                </a:solidFill>
                <a:hlinkClick r:id="rId3"/>
              </a:rPr>
              <a:t>https://www.youtube.com/user/ZaranTech</a:t>
            </a:r>
            <a:r>
              <a:rPr lang="en-US">
                <a:solidFill>
                  <a:srgbClr val="0000FF"/>
                </a:solidFill>
              </a:rPr>
              <a:t>  </a:t>
            </a:r>
            <a:endParaRPr>
              <a:solidFill>
                <a:srgbClr val="0000FF"/>
              </a:solidFill>
            </a:endParaRPr>
          </a:p>
        </p:txBody>
      </p:sp>
      <p:pic>
        <p:nvPicPr>
          <p:cNvPr id="525" name="Google Shape;525;p60"/>
          <p:cNvPicPr preferRelativeResize="0"/>
          <p:nvPr/>
        </p:nvPicPr>
        <p:blipFill rotWithShape="1">
          <a:blip r:embed="rId4">
            <a:alphaModFix/>
          </a:blip>
          <a:srcRect b="0" l="0" r="0" t="0"/>
          <a:stretch/>
        </p:blipFill>
        <p:spPr>
          <a:xfrm>
            <a:off x="7514157" y="155456"/>
            <a:ext cx="1460500" cy="358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txBox="1"/>
          <p:nvPr/>
        </p:nvSpPr>
        <p:spPr>
          <a:xfrm>
            <a:off x="652038" y="369297"/>
            <a:ext cx="262362" cy="3664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290" name="Google Shape;290;p46"/>
          <p:cNvGrpSpPr/>
          <p:nvPr/>
        </p:nvGrpSpPr>
        <p:grpSpPr>
          <a:xfrm>
            <a:off x="1807966" y="192612"/>
            <a:ext cx="6588224" cy="576064"/>
            <a:chOff x="1807966" y="192612"/>
            <a:chExt cx="6588224" cy="576064"/>
          </a:xfrm>
        </p:grpSpPr>
        <p:sp>
          <p:nvSpPr>
            <p:cNvPr id="291" name="Google Shape;291;p46"/>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600"/>
                <a:buFont typeface="Arial"/>
                <a:buNone/>
              </a:pPr>
              <a:r>
                <a:rPr b="0" i="0" lang="en-US" sz="2600" u="none" cap="none" strike="noStrike">
                  <a:solidFill>
                    <a:schemeClr val="dk2"/>
                  </a:solidFill>
                  <a:latin typeface="Arial"/>
                  <a:ea typeface="Arial"/>
                  <a:cs typeface="Arial"/>
                  <a:sym typeface="Arial"/>
                </a:rPr>
                <a:t>Disclaimer</a:t>
              </a:r>
              <a:endParaRPr b="0" i="0" sz="1400" u="none" cap="none" strike="noStrike">
                <a:solidFill>
                  <a:srgbClr val="000000"/>
                </a:solidFill>
                <a:latin typeface="Arial"/>
                <a:ea typeface="Arial"/>
                <a:cs typeface="Arial"/>
                <a:sym typeface="Arial"/>
              </a:endParaRPr>
            </a:p>
          </p:txBody>
        </p:sp>
        <p:cxnSp>
          <p:nvCxnSpPr>
            <p:cNvPr id="292" name="Google Shape;292;p46"/>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293" name="Google Shape;293;p46"/>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294" name="Google Shape;294;p46"/>
          <p:cNvSpPr txBox="1"/>
          <p:nvPr/>
        </p:nvSpPr>
        <p:spPr>
          <a:xfrm>
            <a:off x="1807966" y="869284"/>
            <a:ext cx="7012506" cy="3531266"/>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1600"/>
              <a:buFont typeface="Arial"/>
              <a:buChar char="•"/>
            </a:pPr>
            <a:r>
              <a:rPr b="0" i="0" lang="en-US" sz="1600" u="none" cap="none" strike="noStrike">
                <a:solidFill>
                  <a:schemeClr val="dk2"/>
                </a:solidFill>
                <a:latin typeface="Calibri"/>
                <a:ea typeface="Calibri"/>
                <a:cs typeface="Calibri"/>
                <a:sym typeface="Calibri"/>
              </a:rPr>
              <a:t>This presentation, including examples, images, and references are provided for informational purposes only.</a:t>
            </a:r>
            <a:endParaRPr b="0" i="0" sz="1600" u="none" cap="none" strike="noStrike">
              <a:solidFill>
                <a:schemeClr val="dk2"/>
              </a:solidFill>
              <a:latin typeface="Calibri"/>
              <a:ea typeface="Calibri"/>
              <a:cs typeface="Calibri"/>
              <a:sym typeface="Calibri"/>
            </a:endParaRPr>
          </a:p>
          <a:p>
            <a:pPr indent="-285750" lvl="0" marL="285750" marR="0" rtl="0" algn="just">
              <a:lnSpc>
                <a:spcPct val="150000"/>
              </a:lnSpc>
              <a:spcBef>
                <a:spcPts val="320"/>
              </a:spcBef>
              <a:spcAft>
                <a:spcPts val="0"/>
              </a:spcAft>
              <a:buClr>
                <a:schemeClr val="dk1"/>
              </a:buClr>
              <a:buSzPts val="1600"/>
              <a:buFont typeface="Arial"/>
              <a:buChar char="•"/>
            </a:pPr>
            <a:r>
              <a:rPr b="0" i="0" lang="en-US" sz="1600" u="none" cap="none" strike="noStrike">
                <a:solidFill>
                  <a:schemeClr val="dk2"/>
                </a:solidFill>
                <a:latin typeface="Calibri"/>
                <a:ea typeface="Calibri"/>
                <a:cs typeface="Calibri"/>
                <a:sym typeface="Calibri"/>
              </a:rPr>
              <a:t>Complying with all applicable copyrights laws is the responsibility of the user.</a:t>
            </a:r>
            <a:endParaRPr b="0" i="0" sz="1600" u="none" cap="none" strike="noStrike">
              <a:solidFill>
                <a:schemeClr val="dk2"/>
              </a:solidFill>
              <a:latin typeface="Calibri"/>
              <a:ea typeface="Calibri"/>
              <a:cs typeface="Calibri"/>
              <a:sym typeface="Calibri"/>
            </a:endParaRPr>
          </a:p>
          <a:p>
            <a:pPr indent="-285750" lvl="0" marL="285750" marR="0" rtl="0" algn="just">
              <a:lnSpc>
                <a:spcPct val="150000"/>
              </a:lnSpc>
              <a:spcBef>
                <a:spcPts val="320"/>
              </a:spcBef>
              <a:spcAft>
                <a:spcPts val="0"/>
              </a:spcAft>
              <a:buClr>
                <a:schemeClr val="dk1"/>
              </a:buClr>
              <a:buSzPts val="1600"/>
              <a:buFont typeface="Arial"/>
              <a:buChar char="•"/>
            </a:pPr>
            <a:r>
              <a:rPr b="0" i="0" lang="en-US" sz="1600" u="none" cap="none" strike="noStrike">
                <a:solidFill>
                  <a:schemeClr val="dk2"/>
                </a:solidFill>
                <a:latin typeface="Calibri"/>
                <a:ea typeface="Calibri"/>
                <a:cs typeface="Calibri"/>
                <a:sym typeface="Calibri"/>
              </a:rPr>
              <a:t>Without limiting the rights under copyright, no part of this document may be  reproduced, stored or introduced into a retrieval system, or transmitted in any form or by any means.</a:t>
            </a:r>
            <a:endParaRPr b="0" i="0" sz="1600" u="none" cap="none" strike="noStrike">
              <a:solidFill>
                <a:schemeClr val="dk2"/>
              </a:solidFill>
              <a:latin typeface="Calibri"/>
              <a:ea typeface="Calibri"/>
              <a:cs typeface="Calibri"/>
              <a:sym typeface="Calibri"/>
            </a:endParaRPr>
          </a:p>
          <a:p>
            <a:pPr indent="-285750" lvl="0" marL="285750" marR="0" rtl="0" algn="just">
              <a:lnSpc>
                <a:spcPct val="150000"/>
              </a:lnSpc>
              <a:spcBef>
                <a:spcPts val="320"/>
              </a:spcBef>
              <a:spcAft>
                <a:spcPts val="0"/>
              </a:spcAft>
              <a:buClr>
                <a:schemeClr val="dk1"/>
              </a:buClr>
              <a:buSzPts val="1600"/>
              <a:buFont typeface="Arial"/>
              <a:buChar char="•"/>
            </a:pPr>
            <a:r>
              <a:rPr b="0" i="0" lang="en-US" sz="1600" u="none" cap="none" strike="noStrike">
                <a:solidFill>
                  <a:schemeClr val="dk2"/>
                </a:solidFill>
                <a:latin typeface="Calibri"/>
                <a:ea typeface="Calibri"/>
                <a:cs typeface="Calibri"/>
                <a:sym typeface="Calibri"/>
              </a:rPr>
              <a:t>Credits shall be given to the images taken from the open-source and cannot be used for promotional activities.</a:t>
            </a:r>
            <a:endParaRPr b="0" i="0" sz="1600" u="none" cap="none" strike="noStrike">
              <a:solidFill>
                <a:schemeClr val="dk2"/>
              </a:solidFill>
              <a:latin typeface="Calibri"/>
              <a:ea typeface="Calibri"/>
              <a:cs typeface="Calibri"/>
              <a:sym typeface="Calibri"/>
            </a:endParaRPr>
          </a:p>
          <a:p>
            <a:pPr indent="-184150" lvl="0" marL="3873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295" name="Google Shape;295;p46"/>
          <p:cNvSpPr txBox="1"/>
          <p:nvPr/>
        </p:nvSpPr>
        <p:spPr>
          <a:xfrm>
            <a:off x="1547664" y="4877100"/>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2"/>
                </a:solidFill>
                <a:latin typeface="Arial"/>
                <a:ea typeface="Arial"/>
                <a:cs typeface="Arial"/>
                <a:sym typeface="Arial"/>
              </a:rPr>
              <a:t>© Copyright 2021, ZaranTech LLC. All rights reserved.</a:t>
            </a:r>
            <a:endParaRPr b="1" i="0" sz="1000" u="none" cap="none" strike="noStrike">
              <a:solidFill>
                <a:schemeClr val="dk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7"/>
          <p:cNvSpPr txBox="1"/>
          <p:nvPr/>
        </p:nvSpPr>
        <p:spPr>
          <a:xfrm>
            <a:off x="652038" y="369297"/>
            <a:ext cx="262362" cy="3664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grpSp>
        <p:nvGrpSpPr>
          <p:cNvPr id="301" name="Google Shape;301;p47"/>
          <p:cNvGrpSpPr/>
          <p:nvPr/>
        </p:nvGrpSpPr>
        <p:grpSpPr>
          <a:xfrm>
            <a:off x="1807966" y="192612"/>
            <a:ext cx="6588224" cy="576064"/>
            <a:chOff x="1807966" y="192612"/>
            <a:chExt cx="6588224" cy="576064"/>
          </a:xfrm>
        </p:grpSpPr>
        <p:sp>
          <p:nvSpPr>
            <p:cNvPr id="302" name="Google Shape;302;p47"/>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600"/>
                <a:buFont typeface="Arial"/>
                <a:buNone/>
              </a:pPr>
              <a:r>
                <a:rPr b="0" i="0" lang="en-US" sz="2600" u="none" cap="none" strike="noStrike">
                  <a:solidFill>
                    <a:schemeClr val="dk2"/>
                  </a:solidFill>
                  <a:latin typeface="Arial"/>
                  <a:ea typeface="Arial"/>
                  <a:cs typeface="Arial"/>
                  <a:sym typeface="Arial"/>
                </a:rPr>
                <a:t>Agenda</a:t>
              </a:r>
              <a:endParaRPr b="0" i="0" sz="1400" u="none" cap="none" strike="noStrike">
                <a:solidFill>
                  <a:srgbClr val="000000"/>
                </a:solidFill>
                <a:latin typeface="Arial"/>
                <a:ea typeface="Arial"/>
                <a:cs typeface="Arial"/>
                <a:sym typeface="Arial"/>
              </a:endParaRPr>
            </a:p>
          </p:txBody>
        </p:sp>
        <p:cxnSp>
          <p:nvCxnSpPr>
            <p:cNvPr id="303" name="Google Shape;303;p47"/>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304" name="Google Shape;304;p47"/>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305" name="Google Shape;305;p47"/>
          <p:cNvSpPr txBox="1"/>
          <p:nvPr/>
        </p:nvSpPr>
        <p:spPr>
          <a:xfrm>
            <a:off x="1807966" y="819150"/>
            <a:ext cx="6955034" cy="40386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32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Data Binding – Getting Started</a:t>
            </a:r>
            <a:endParaRPr/>
          </a:p>
          <a:p>
            <a:pPr indent="-285750" lvl="0" marL="285750" marR="0" rtl="0" algn="l">
              <a:lnSpc>
                <a:spcPct val="150000"/>
              </a:lnSpc>
              <a:spcBef>
                <a:spcPts val="32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Models and Data Binding in Applications</a:t>
            </a:r>
            <a:endParaRPr/>
          </a:p>
          <a:p>
            <a:pPr indent="-285750" lvl="0" marL="285750" marR="0" rtl="0" algn="l">
              <a:lnSpc>
                <a:spcPct val="150000"/>
              </a:lnSpc>
              <a:spcBef>
                <a:spcPts val="32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Binding Types</a:t>
            </a:r>
            <a:endParaRPr/>
          </a:p>
          <a:p>
            <a:pPr indent="-285750" lvl="0" marL="285750" marR="0" rtl="0" algn="l">
              <a:lnSpc>
                <a:spcPct val="150000"/>
              </a:lnSpc>
              <a:spcBef>
                <a:spcPts val="32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Using the Data Binding Type System</a:t>
            </a:r>
            <a:endParaRPr/>
          </a:p>
          <a:p>
            <a:pPr indent="-285750" lvl="0" marL="285750" marR="0" rtl="0" algn="l">
              <a:lnSpc>
                <a:spcPct val="150000"/>
              </a:lnSpc>
              <a:spcBef>
                <a:spcPts val="32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Calculated Fields for Data Binding</a:t>
            </a:r>
            <a:endParaRPr/>
          </a:p>
          <a:p>
            <a:pPr indent="-285750" lvl="0" marL="285750" marR="0" rtl="0" algn="l">
              <a:lnSpc>
                <a:spcPct val="150000"/>
              </a:lnSpc>
              <a:spcBef>
                <a:spcPts val="32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Using Data Binding for Data Export</a:t>
            </a:r>
            <a:endParaRPr/>
          </a:p>
          <a:p>
            <a:pPr indent="-285750" lvl="0" marL="285750" marR="0" rtl="0" algn="l">
              <a:lnSpc>
                <a:spcPct val="150000"/>
              </a:lnSpc>
              <a:spcBef>
                <a:spcPts val="32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Property Metadata Binding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8"/>
          <p:cNvSpPr/>
          <p:nvPr/>
        </p:nvSpPr>
        <p:spPr>
          <a:xfrm>
            <a:off x="137160" y="1074419"/>
            <a:ext cx="4944110" cy="315023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1" name="Google Shape;311;p48"/>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312" name="Google Shape;312;p48"/>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2600"/>
              <a:buFont typeface="Arial"/>
              <a:buNone/>
            </a:pPr>
            <a:r>
              <a:rPr b="0" i="0" lang="en-US" sz="2600" u="none" cap="none" strike="noStrike">
                <a:solidFill>
                  <a:srgbClr val="1F497D"/>
                </a:solidFill>
                <a:latin typeface="Arial"/>
                <a:ea typeface="Arial"/>
                <a:cs typeface="Arial"/>
                <a:sym typeface="Arial"/>
              </a:rPr>
              <a:t>Models &amp; Data Binding</a:t>
            </a:r>
            <a:endParaRPr/>
          </a:p>
        </p:txBody>
      </p:sp>
      <p:pic>
        <p:nvPicPr>
          <p:cNvPr id="313" name="Google Shape;313;p48"/>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314" name="Google Shape;314;p48"/>
          <p:cNvSpPr txBox="1"/>
          <p:nvPr/>
        </p:nvSpPr>
        <p:spPr>
          <a:xfrm>
            <a:off x="8340757" y="4456549"/>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rgbClr val="FFFFFF"/>
                </a:solidFill>
                <a:latin typeface="Lato"/>
                <a:ea typeface="Lato"/>
                <a:cs typeface="Lato"/>
                <a:sym typeface="Lato"/>
              </a:rPr>
              <a:t>‹#›</a:t>
            </a:fld>
            <a:endParaRPr b="1" i="0" sz="1500" u="none" cap="none" strike="noStrike">
              <a:solidFill>
                <a:srgbClr val="FFFFFF"/>
              </a:solidFill>
              <a:latin typeface="Lato"/>
              <a:ea typeface="Lato"/>
              <a:cs typeface="Lato"/>
              <a:sym typeface="Lato"/>
            </a:endParaRPr>
          </a:p>
        </p:txBody>
      </p:sp>
      <p:cxnSp>
        <p:nvCxnSpPr>
          <p:cNvPr id="315" name="Google Shape;315;p48"/>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316" name="Google Shape;316;p48"/>
          <p:cNvSpPr txBox="1"/>
          <p:nvPr/>
        </p:nvSpPr>
        <p:spPr>
          <a:xfrm>
            <a:off x="107504" y="486101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Calibri"/>
              <a:ea typeface="Calibri"/>
              <a:cs typeface="Calibri"/>
              <a:sym typeface="Calibri"/>
            </a:endParaRPr>
          </a:p>
        </p:txBody>
      </p:sp>
      <p:sp>
        <p:nvSpPr>
          <p:cNvPr id="317" name="Google Shape;317;p48"/>
          <p:cNvSpPr txBox="1"/>
          <p:nvPr/>
        </p:nvSpPr>
        <p:spPr>
          <a:xfrm>
            <a:off x="381000" y="1074419"/>
            <a:ext cx="44196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1F497D"/>
                </a:solidFill>
                <a:latin typeface="Calibri"/>
                <a:ea typeface="Calibri"/>
                <a:cs typeface="Calibri"/>
                <a:sym typeface="Calibri"/>
              </a:rPr>
              <a:t>Models - Overview</a:t>
            </a:r>
            <a:endParaRPr b="1" i="0" sz="1600" u="none" cap="none" strike="noStrike">
              <a:solidFill>
                <a:srgbClr val="1F497D"/>
              </a:solidFill>
              <a:latin typeface="Calibri"/>
              <a:ea typeface="Calibri"/>
              <a:cs typeface="Calibri"/>
              <a:sym typeface="Calibri"/>
            </a:endParaRPr>
          </a:p>
        </p:txBody>
      </p:sp>
      <p:sp>
        <p:nvSpPr>
          <p:cNvPr id="318" name="Google Shape;318;p48"/>
          <p:cNvSpPr txBox="1"/>
          <p:nvPr/>
        </p:nvSpPr>
        <p:spPr>
          <a:xfrm>
            <a:off x="381346" y="1485800"/>
            <a:ext cx="8381653" cy="79278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A model in the Model View Controller concept holds the data and provides methods to retrieve the data from the database and to set and update data.</a:t>
            </a:r>
            <a:endParaRPr/>
          </a:p>
        </p:txBody>
      </p:sp>
      <p:pic>
        <p:nvPicPr>
          <p:cNvPr id="319" name="Google Shape;319;p48"/>
          <p:cNvPicPr preferRelativeResize="0"/>
          <p:nvPr/>
        </p:nvPicPr>
        <p:blipFill rotWithShape="1">
          <a:blip r:embed="rId4">
            <a:alphaModFix/>
          </a:blip>
          <a:srcRect b="0" l="0" r="0" t="0"/>
          <a:stretch/>
        </p:blipFill>
        <p:spPr>
          <a:xfrm>
            <a:off x="2971800" y="2466000"/>
            <a:ext cx="2656500" cy="2179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9"/>
          <p:cNvSpPr/>
          <p:nvPr/>
        </p:nvSpPr>
        <p:spPr>
          <a:xfrm>
            <a:off x="137160" y="1074419"/>
            <a:ext cx="4944110" cy="315023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5" name="Google Shape;325;p49"/>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326" name="Google Shape;326;p49"/>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2600"/>
              <a:buFont typeface="Arial"/>
              <a:buNone/>
            </a:pPr>
            <a:r>
              <a:rPr b="0" i="0" lang="en-US" sz="2600" u="none" cap="none" strike="noStrike">
                <a:solidFill>
                  <a:srgbClr val="1F497D"/>
                </a:solidFill>
                <a:latin typeface="Arial"/>
                <a:ea typeface="Arial"/>
                <a:cs typeface="Arial"/>
                <a:sym typeface="Arial"/>
              </a:rPr>
              <a:t>Models &amp; Data Binding</a:t>
            </a:r>
            <a:endParaRPr/>
          </a:p>
        </p:txBody>
      </p:sp>
      <p:pic>
        <p:nvPicPr>
          <p:cNvPr id="327" name="Google Shape;327;p49"/>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328" name="Google Shape;328;p49"/>
          <p:cNvSpPr txBox="1"/>
          <p:nvPr/>
        </p:nvSpPr>
        <p:spPr>
          <a:xfrm>
            <a:off x="8340757" y="4456549"/>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rgbClr val="FFFFFF"/>
                </a:solidFill>
                <a:latin typeface="Lato"/>
                <a:ea typeface="Lato"/>
                <a:cs typeface="Lato"/>
                <a:sym typeface="Lato"/>
              </a:rPr>
              <a:t>‹#›</a:t>
            </a:fld>
            <a:endParaRPr b="1" i="0" sz="1500" u="none" cap="none" strike="noStrike">
              <a:solidFill>
                <a:srgbClr val="FFFFFF"/>
              </a:solidFill>
              <a:latin typeface="Lato"/>
              <a:ea typeface="Lato"/>
              <a:cs typeface="Lato"/>
              <a:sym typeface="Lato"/>
            </a:endParaRPr>
          </a:p>
        </p:txBody>
      </p:sp>
      <p:cxnSp>
        <p:nvCxnSpPr>
          <p:cNvPr id="329" name="Google Shape;329;p49"/>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330" name="Google Shape;330;p49"/>
          <p:cNvSpPr txBox="1"/>
          <p:nvPr/>
        </p:nvSpPr>
        <p:spPr>
          <a:xfrm>
            <a:off x="107504" y="486101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Calibri"/>
              <a:ea typeface="Calibri"/>
              <a:cs typeface="Calibri"/>
              <a:sym typeface="Calibri"/>
            </a:endParaRPr>
          </a:p>
        </p:txBody>
      </p:sp>
      <p:sp>
        <p:nvSpPr>
          <p:cNvPr id="331" name="Google Shape;331;p49"/>
          <p:cNvSpPr txBox="1"/>
          <p:nvPr/>
        </p:nvSpPr>
        <p:spPr>
          <a:xfrm>
            <a:off x="381000" y="1074419"/>
            <a:ext cx="44196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1F497D"/>
                </a:solidFill>
                <a:latin typeface="Calibri"/>
                <a:ea typeface="Calibri"/>
                <a:cs typeface="Calibri"/>
                <a:sym typeface="Calibri"/>
              </a:rPr>
              <a:t>Models - Predefined</a:t>
            </a:r>
            <a:endParaRPr b="1" i="0" sz="1600" u="none" cap="none" strike="noStrike">
              <a:solidFill>
                <a:srgbClr val="1F497D"/>
              </a:solidFill>
              <a:latin typeface="Calibri"/>
              <a:ea typeface="Calibri"/>
              <a:cs typeface="Calibri"/>
              <a:sym typeface="Calibri"/>
            </a:endParaRPr>
          </a:p>
        </p:txBody>
      </p:sp>
      <p:sp>
        <p:nvSpPr>
          <p:cNvPr id="332" name="Google Shape;332;p49"/>
          <p:cNvSpPr txBox="1"/>
          <p:nvPr/>
        </p:nvSpPr>
        <p:spPr>
          <a:xfrm>
            <a:off x="381346" y="1485800"/>
            <a:ext cx="8381653" cy="79278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A model in the Model View Controller concept holds the data and provides methods to retrieve the data from the database and to set and update data.</a:t>
            </a:r>
            <a:endParaRPr/>
          </a:p>
        </p:txBody>
      </p:sp>
      <p:grpSp>
        <p:nvGrpSpPr>
          <p:cNvPr id="333" name="Google Shape;333;p49"/>
          <p:cNvGrpSpPr/>
          <p:nvPr/>
        </p:nvGrpSpPr>
        <p:grpSpPr>
          <a:xfrm>
            <a:off x="2022704" y="2694900"/>
            <a:ext cx="5406739" cy="1412992"/>
            <a:chOff x="2799" y="249624"/>
            <a:chExt cx="5406739" cy="1412992"/>
          </a:xfrm>
        </p:grpSpPr>
        <p:sp>
          <p:nvSpPr>
            <p:cNvPr id="334" name="Google Shape;334;p49"/>
            <p:cNvSpPr/>
            <p:nvPr/>
          </p:nvSpPr>
          <p:spPr>
            <a:xfrm>
              <a:off x="2706169" y="833505"/>
              <a:ext cx="2119488" cy="245230"/>
            </a:xfrm>
            <a:custGeom>
              <a:rect b="b" l="l" r="r" t="t"/>
              <a:pathLst>
                <a:path extrusionOk="0" h="120000" w="120000">
                  <a:moveTo>
                    <a:pt x="0" y="0"/>
                  </a:moveTo>
                  <a:lnTo>
                    <a:pt x="0" y="60000"/>
                  </a:lnTo>
                  <a:lnTo>
                    <a:pt x="120000" y="60000"/>
                  </a:lnTo>
                  <a:lnTo>
                    <a:pt x="120000" y="120000"/>
                  </a:lnTo>
                </a:path>
              </a:pathLst>
            </a:custGeom>
            <a:noFill/>
            <a:ln cap="flat" cmpd="sng" w="25400">
              <a:solidFill>
                <a:srgbClr val="153963"/>
              </a:solidFill>
              <a:prstDash val="solid"/>
              <a:round/>
              <a:headEnd len="sm" w="sm" type="none"/>
              <a:tailEnd len="sm" w="sm" type="none"/>
            </a:ln>
          </p:spPr>
        </p:sp>
        <p:sp>
          <p:nvSpPr>
            <p:cNvPr id="335" name="Google Shape;335;p49"/>
            <p:cNvSpPr/>
            <p:nvPr/>
          </p:nvSpPr>
          <p:spPr>
            <a:xfrm>
              <a:off x="2706169" y="833505"/>
              <a:ext cx="706496" cy="245230"/>
            </a:xfrm>
            <a:custGeom>
              <a:rect b="b" l="l" r="r" t="t"/>
              <a:pathLst>
                <a:path extrusionOk="0" h="120000" w="120000">
                  <a:moveTo>
                    <a:pt x="0" y="0"/>
                  </a:moveTo>
                  <a:lnTo>
                    <a:pt x="0" y="60000"/>
                  </a:lnTo>
                  <a:lnTo>
                    <a:pt x="120000" y="60000"/>
                  </a:lnTo>
                  <a:lnTo>
                    <a:pt x="120000" y="120000"/>
                  </a:lnTo>
                </a:path>
              </a:pathLst>
            </a:custGeom>
            <a:noFill/>
            <a:ln cap="flat" cmpd="sng" w="25400">
              <a:solidFill>
                <a:srgbClr val="153963"/>
              </a:solidFill>
              <a:prstDash val="solid"/>
              <a:round/>
              <a:headEnd len="sm" w="sm" type="none"/>
              <a:tailEnd len="sm" w="sm" type="none"/>
            </a:ln>
          </p:spPr>
        </p:sp>
        <p:sp>
          <p:nvSpPr>
            <p:cNvPr id="336" name="Google Shape;336;p49"/>
            <p:cNvSpPr/>
            <p:nvPr/>
          </p:nvSpPr>
          <p:spPr>
            <a:xfrm>
              <a:off x="1999672" y="833505"/>
              <a:ext cx="706496" cy="245230"/>
            </a:xfrm>
            <a:custGeom>
              <a:rect b="b" l="l" r="r" t="t"/>
              <a:pathLst>
                <a:path extrusionOk="0" h="120000" w="120000">
                  <a:moveTo>
                    <a:pt x="120000" y="0"/>
                  </a:moveTo>
                  <a:lnTo>
                    <a:pt x="120000" y="60000"/>
                  </a:lnTo>
                  <a:lnTo>
                    <a:pt x="0" y="60000"/>
                  </a:lnTo>
                  <a:lnTo>
                    <a:pt x="0" y="120000"/>
                  </a:lnTo>
                </a:path>
              </a:pathLst>
            </a:custGeom>
            <a:noFill/>
            <a:ln cap="flat" cmpd="sng" w="25400">
              <a:solidFill>
                <a:srgbClr val="153963"/>
              </a:solidFill>
              <a:prstDash val="solid"/>
              <a:round/>
              <a:headEnd len="sm" w="sm" type="none"/>
              <a:tailEnd len="sm" w="sm" type="none"/>
            </a:ln>
          </p:spPr>
        </p:sp>
        <p:sp>
          <p:nvSpPr>
            <p:cNvPr id="337" name="Google Shape;337;p49"/>
            <p:cNvSpPr/>
            <p:nvPr/>
          </p:nvSpPr>
          <p:spPr>
            <a:xfrm>
              <a:off x="586680" y="833505"/>
              <a:ext cx="2119488" cy="245230"/>
            </a:xfrm>
            <a:custGeom>
              <a:rect b="b" l="l" r="r" t="t"/>
              <a:pathLst>
                <a:path extrusionOk="0" h="120000" w="120000">
                  <a:moveTo>
                    <a:pt x="120000" y="0"/>
                  </a:moveTo>
                  <a:lnTo>
                    <a:pt x="120000" y="60000"/>
                  </a:lnTo>
                  <a:lnTo>
                    <a:pt x="0" y="60000"/>
                  </a:lnTo>
                  <a:lnTo>
                    <a:pt x="0" y="120000"/>
                  </a:lnTo>
                </a:path>
              </a:pathLst>
            </a:custGeom>
            <a:noFill/>
            <a:ln cap="flat" cmpd="sng" w="25400">
              <a:solidFill>
                <a:srgbClr val="153963"/>
              </a:solidFill>
              <a:prstDash val="solid"/>
              <a:round/>
              <a:headEnd len="sm" w="sm" type="none"/>
              <a:tailEnd len="sm" w="sm" type="none"/>
            </a:ln>
          </p:spPr>
        </p:sp>
        <p:sp>
          <p:nvSpPr>
            <p:cNvPr id="338" name="Google Shape;338;p49"/>
            <p:cNvSpPr/>
            <p:nvPr/>
          </p:nvSpPr>
          <p:spPr>
            <a:xfrm>
              <a:off x="2122287" y="249624"/>
              <a:ext cx="1167762" cy="583881"/>
            </a:xfrm>
            <a:prstGeom prst="rect">
              <a:avLst/>
            </a:prstGeom>
            <a:solidFill>
              <a:schemeClr val="accent2"/>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9"/>
            <p:cNvSpPr txBox="1"/>
            <p:nvPr/>
          </p:nvSpPr>
          <p:spPr>
            <a:xfrm>
              <a:off x="2122287" y="249624"/>
              <a:ext cx="1167762" cy="583881"/>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b="1" i="0" lang="en-US" sz="1400" u="none" cap="none" strike="noStrike">
                  <a:solidFill>
                    <a:schemeClr val="lt1"/>
                  </a:solidFill>
                  <a:latin typeface="Calibri"/>
                  <a:ea typeface="Calibri"/>
                  <a:cs typeface="Calibri"/>
                  <a:sym typeface="Calibri"/>
                </a:rPr>
                <a:t>Predefined            Models</a:t>
              </a:r>
              <a:endParaRPr b="1" i="0" sz="1400" u="none" cap="none" strike="noStrike">
                <a:solidFill>
                  <a:schemeClr val="lt1"/>
                </a:solidFill>
                <a:latin typeface="Calibri"/>
                <a:ea typeface="Calibri"/>
                <a:cs typeface="Calibri"/>
                <a:sym typeface="Calibri"/>
              </a:endParaRPr>
            </a:p>
          </p:txBody>
        </p:sp>
        <p:sp>
          <p:nvSpPr>
            <p:cNvPr id="340" name="Google Shape;340;p49"/>
            <p:cNvSpPr/>
            <p:nvPr/>
          </p:nvSpPr>
          <p:spPr>
            <a:xfrm>
              <a:off x="2799" y="1078735"/>
              <a:ext cx="1167762" cy="583881"/>
            </a:xfrm>
            <a:prstGeom prst="rect">
              <a:avLst/>
            </a:prstGeom>
            <a:solidFill>
              <a:srgbClr val="1D497D"/>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9"/>
            <p:cNvSpPr txBox="1"/>
            <p:nvPr/>
          </p:nvSpPr>
          <p:spPr>
            <a:xfrm>
              <a:off x="2799" y="1078735"/>
              <a:ext cx="1167762" cy="583881"/>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b="0" i="0" lang="en-US" sz="1400" u="none" cap="none" strike="noStrike">
                  <a:solidFill>
                    <a:schemeClr val="lt1"/>
                  </a:solidFill>
                  <a:latin typeface="Calibri"/>
                  <a:ea typeface="Calibri"/>
                  <a:cs typeface="Calibri"/>
                  <a:sym typeface="Calibri"/>
                </a:rPr>
                <a:t>OData Model</a:t>
              </a:r>
              <a:endParaRPr b="0" i="0" sz="1400" u="none" cap="none" strike="noStrike">
                <a:solidFill>
                  <a:schemeClr val="lt1"/>
                </a:solidFill>
                <a:latin typeface="Calibri"/>
                <a:ea typeface="Calibri"/>
                <a:cs typeface="Calibri"/>
                <a:sym typeface="Calibri"/>
              </a:endParaRPr>
            </a:p>
          </p:txBody>
        </p:sp>
        <p:sp>
          <p:nvSpPr>
            <p:cNvPr id="342" name="Google Shape;342;p49"/>
            <p:cNvSpPr/>
            <p:nvPr/>
          </p:nvSpPr>
          <p:spPr>
            <a:xfrm>
              <a:off x="1415791" y="1078735"/>
              <a:ext cx="1167762" cy="583881"/>
            </a:xfrm>
            <a:prstGeom prst="rect">
              <a:avLst/>
            </a:prstGeom>
            <a:solidFill>
              <a:srgbClr val="1D497D"/>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9"/>
            <p:cNvSpPr txBox="1"/>
            <p:nvPr/>
          </p:nvSpPr>
          <p:spPr>
            <a:xfrm>
              <a:off x="1415791" y="1078735"/>
              <a:ext cx="1167762" cy="583881"/>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b="0" i="0" lang="en-US" sz="1400" u="none" cap="none" strike="noStrike">
                  <a:solidFill>
                    <a:schemeClr val="lt1"/>
                  </a:solidFill>
                  <a:latin typeface="Calibri"/>
                  <a:ea typeface="Calibri"/>
                  <a:cs typeface="Calibri"/>
                  <a:sym typeface="Calibri"/>
                </a:rPr>
                <a:t>JSON Model</a:t>
              </a:r>
              <a:endParaRPr b="0" i="0" sz="1400" u="none" cap="none" strike="noStrike">
                <a:solidFill>
                  <a:schemeClr val="lt1"/>
                </a:solidFill>
                <a:latin typeface="Calibri"/>
                <a:ea typeface="Calibri"/>
                <a:cs typeface="Calibri"/>
                <a:sym typeface="Calibri"/>
              </a:endParaRPr>
            </a:p>
          </p:txBody>
        </p:sp>
        <p:sp>
          <p:nvSpPr>
            <p:cNvPr id="344" name="Google Shape;344;p49"/>
            <p:cNvSpPr/>
            <p:nvPr/>
          </p:nvSpPr>
          <p:spPr>
            <a:xfrm>
              <a:off x="2828784" y="1078735"/>
              <a:ext cx="1167762" cy="583881"/>
            </a:xfrm>
            <a:prstGeom prst="rect">
              <a:avLst/>
            </a:prstGeom>
            <a:solidFill>
              <a:srgbClr val="1D497D"/>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9"/>
            <p:cNvSpPr txBox="1"/>
            <p:nvPr/>
          </p:nvSpPr>
          <p:spPr>
            <a:xfrm>
              <a:off x="2828784" y="1078735"/>
              <a:ext cx="1167762" cy="583881"/>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b="0" i="0" lang="en-US" sz="1400" u="none" cap="none" strike="noStrike">
                  <a:solidFill>
                    <a:schemeClr val="lt1"/>
                  </a:solidFill>
                  <a:latin typeface="Calibri"/>
                  <a:ea typeface="Calibri"/>
                  <a:cs typeface="Calibri"/>
                  <a:sym typeface="Calibri"/>
                </a:rPr>
                <a:t>XML Model</a:t>
              </a:r>
              <a:endParaRPr b="0" i="0" sz="1400" u="none" cap="none" strike="noStrike">
                <a:solidFill>
                  <a:schemeClr val="lt1"/>
                </a:solidFill>
                <a:latin typeface="Calibri"/>
                <a:ea typeface="Calibri"/>
                <a:cs typeface="Calibri"/>
                <a:sym typeface="Calibri"/>
              </a:endParaRPr>
            </a:p>
          </p:txBody>
        </p:sp>
        <p:sp>
          <p:nvSpPr>
            <p:cNvPr id="346" name="Google Shape;346;p49"/>
            <p:cNvSpPr/>
            <p:nvPr/>
          </p:nvSpPr>
          <p:spPr>
            <a:xfrm>
              <a:off x="4241776" y="1078735"/>
              <a:ext cx="1167762" cy="583881"/>
            </a:xfrm>
            <a:prstGeom prst="rect">
              <a:avLst/>
            </a:prstGeom>
            <a:solidFill>
              <a:srgbClr val="1D497D"/>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9"/>
            <p:cNvSpPr txBox="1"/>
            <p:nvPr/>
          </p:nvSpPr>
          <p:spPr>
            <a:xfrm>
              <a:off x="4241776" y="1078735"/>
              <a:ext cx="1167762" cy="583881"/>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b="0" i="0" lang="en-US" sz="1400" u="none" cap="none" strike="noStrike">
                  <a:solidFill>
                    <a:schemeClr val="lt1"/>
                  </a:solidFill>
                  <a:latin typeface="Calibri"/>
                  <a:ea typeface="Calibri"/>
                  <a:cs typeface="Calibri"/>
                  <a:sym typeface="Calibri"/>
                </a:rPr>
                <a:t>Resource Model</a:t>
              </a:r>
              <a:endParaRPr b="0" i="0" sz="1400" u="none" cap="none" strike="noStrike">
                <a:solidFill>
                  <a:schemeClr val="lt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0"/>
          <p:cNvSpPr/>
          <p:nvPr/>
        </p:nvSpPr>
        <p:spPr>
          <a:xfrm>
            <a:off x="137160" y="1074419"/>
            <a:ext cx="4944110" cy="315023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3" name="Google Shape;353;p50"/>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354" name="Google Shape;354;p50"/>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2600"/>
              <a:buFont typeface="Arial"/>
              <a:buNone/>
            </a:pPr>
            <a:r>
              <a:rPr b="0" i="0" lang="en-US" sz="2600" u="none" cap="none" strike="noStrike">
                <a:solidFill>
                  <a:srgbClr val="1F497D"/>
                </a:solidFill>
                <a:latin typeface="Arial"/>
                <a:ea typeface="Arial"/>
                <a:cs typeface="Arial"/>
                <a:sym typeface="Arial"/>
              </a:rPr>
              <a:t>Models &amp; Data Binding</a:t>
            </a:r>
            <a:endParaRPr/>
          </a:p>
        </p:txBody>
      </p:sp>
      <p:pic>
        <p:nvPicPr>
          <p:cNvPr id="355" name="Google Shape;355;p50"/>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356" name="Google Shape;356;p50"/>
          <p:cNvSpPr txBox="1"/>
          <p:nvPr/>
        </p:nvSpPr>
        <p:spPr>
          <a:xfrm>
            <a:off x="8340757" y="4456549"/>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rgbClr val="FFFFFF"/>
                </a:solidFill>
                <a:latin typeface="Lato"/>
                <a:ea typeface="Lato"/>
                <a:cs typeface="Lato"/>
                <a:sym typeface="Lato"/>
              </a:rPr>
              <a:t>‹#›</a:t>
            </a:fld>
            <a:endParaRPr b="1" i="0" sz="1500" u="none" cap="none" strike="noStrike">
              <a:solidFill>
                <a:srgbClr val="FFFFFF"/>
              </a:solidFill>
              <a:latin typeface="Lato"/>
              <a:ea typeface="Lato"/>
              <a:cs typeface="Lato"/>
              <a:sym typeface="Lato"/>
            </a:endParaRPr>
          </a:p>
        </p:txBody>
      </p:sp>
      <p:cxnSp>
        <p:nvCxnSpPr>
          <p:cNvPr id="357" name="Google Shape;357;p50"/>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358" name="Google Shape;358;p50"/>
          <p:cNvSpPr txBox="1"/>
          <p:nvPr/>
        </p:nvSpPr>
        <p:spPr>
          <a:xfrm>
            <a:off x="381000" y="1074419"/>
            <a:ext cx="44196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1F497D"/>
                </a:solidFill>
                <a:latin typeface="Calibri"/>
                <a:ea typeface="Calibri"/>
                <a:cs typeface="Calibri"/>
                <a:sym typeface="Calibri"/>
              </a:rPr>
              <a:t>Models - OData</a:t>
            </a:r>
            <a:endParaRPr b="1" i="0" sz="1600" u="none" cap="none" strike="noStrike">
              <a:solidFill>
                <a:srgbClr val="1F497D"/>
              </a:solidFill>
              <a:latin typeface="Calibri"/>
              <a:ea typeface="Calibri"/>
              <a:cs typeface="Calibri"/>
              <a:sym typeface="Calibri"/>
            </a:endParaRPr>
          </a:p>
        </p:txBody>
      </p:sp>
      <p:sp>
        <p:nvSpPr>
          <p:cNvPr id="359" name="Google Shape;359;p50"/>
          <p:cNvSpPr txBox="1"/>
          <p:nvPr/>
        </p:nvSpPr>
        <p:spPr>
          <a:xfrm>
            <a:off x="381346" y="1485800"/>
            <a:ext cx="8381653" cy="193899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Enables binding of controls to data from OData services. The OData model supports two-way, one-way and one-time binding modes. However, two-way binding is currently only supported for                    properties, and not for aggregations.</a:t>
            </a:r>
            <a:endParaRPr/>
          </a:p>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OData V2</a:t>
            </a:r>
            <a:endParaRPr/>
          </a:p>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OData V4 (limited feature scope)</a:t>
            </a:r>
            <a:endParaRPr b="0" i="0" sz="1600" u="none" cap="none" strike="noStrike">
              <a:solidFill>
                <a:srgbClr val="000000"/>
              </a:solidFill>
              <a:latin typeface="Calibri"/>
              <a:ea typeface="Calibri"/>
              <a:cs typeface="Calibri"/>
              <a:sym typeface="Calibri"/>
            </a:endParaRPr>
          </a:p>
        </p:txBody>
      </p:sp>
      <p:sp>
        <p:nvSpPr>
          <p:cNvPr id="360" name="Google Shape;360;p50"/>
          <p:cNvSpPr txBox="1"/>
          <p:nvPr/>
        </p:nvSpPr>
        <p:spPr>
          <a:xfrm>
            <a:off x="107504" y="486101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1"/>
          <p:cNvSpPr/>
          <p:nvPr/>
        </p:nvSpPr>
        <p:spPr>
          <a:xfrm>
            <a:off x="137160" y="1074419"/>
            <a:ext cx="4944110" cy="315023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6" name="Google Shape;366;p51"/>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367" name="Google Shape;367;p51"/>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2600"/>
              <a:buFont typeface="Arial"/>
              <a:buNone/>
            </a:pPr>
            <a:r>
              <a:rPr b="0" i="0" lang="en-US" sz="2600" u="none" cap="none" strike="noStrike">
                <a:solidFill>
                  <a:srgbClr val="1F497D"/>
                </a:solidFill>
                <a:latin typeface="Arial"/>
                <a:ea typeface="Arial"/>
                <a:cs typeface="Arial"/>
                <a:sym typeface="Arial"/>
              </a:rPr>
              <a:t>Models &amp; Data Binding</a:t>
            </a:r>
            <a:endParaRPr/>
          </a:p>
        </p:txBody>
      </p:sp>
      <p:pic>
        <p:nvPicPr>
          <p:cNvPr id="368" name="Google Shape;368;p51"/>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369" name="Google Shape;369;p51"/>
          <p:cNvSpPr txBox="1"/>
          <p:nvPr/>
        </p:nvSpPr>
        <p:spPr>
          <a:xfrm>
            <a:off x="8340757" y="4456549"/>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rgbClr val="FFFFFF"/>
                </a:solidFill>
                <a:latin typeface="Lato"/>
                <a:ea typeface="Lato"/>
                <a:cs typeface="Lato"/>
                <a:sym typeface="Lato"/>
              </a:rPr>
              <a:t>‹#›</a:t>
            </a:fld>
            <a:endParaRPr b="1" i="0" sz="1500" u="none" cap="none" strike="noStrike">
              <a:solidFill>
                <a:srgbClr val="FFFFFF"/>
              </a:solidFill>
              <a:latin typeface="Lato"/>
              <a:ea typeface="Lato"/>
              <a:cs typeface="Lato"/>
              <a:sym typeface="Lato"/>
            </a:endParaRPr>
          </a:p>
        </p:txBody>
      </p:sp>
      <p:cxnSp>
        <p:nvCxnSpPr>
          <p:cNvPr id="370" name="Google Shape;370;p51"/>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371" name="Google Shape;371;p51"/>
          <p:cNvSpPr txBox="1"/>
          <p:nvPr/>
        </p:nvSpPr>
        <p:spPr>
          <a:xfrm>
            <a:off x="381000" y="1074419"/>
            <a:ext cx="44196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1F497D"/>
                </a:solidFill>
                <a:latin typeface="Calibri"/>
                <a:ea typeface="Calibri"/>
                <a:cs typeface="Calibri"/>
                <a:sym typeface="Calibri"/>
              </a:rPr>
              <a:t>Models - JSON</a:t>
            </a:r>
            <a:endParaRPr b="1" i="0" sz="1600" u="none" cap="none" strike="noStrike">
              <a:solidFill>
                <a:srgbClr val="1F497D"/>
              </a:solidFill>
              <a:latin typeface="Calibri"/>
              <a:ea typeface="Calibri"/>
              <a:cs typeface="Calibri"/>
              <a:sym typeface="Calibri"/>
            </a:endParaRPr>
          </a:p>
        </p:txBody>
      </p:sp>
      <p:sp>
        <p:nvSpPr>
          <p:cNvPr id="372" name="Google Shape;372;p51"/>
          <p:cNvSpPr txBox="1"/>
          <p:nvPr/>
        </p:nvSpPr>
        <p:spPr>
          <a:xfrm>
            <a:off x="381346" y="1485800"/>
            <a:ext cx="8229254" cy="156966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Can be used to bind controls to JavaScript object data, which is serialized in the JSON format. </a:t>
            </a:r>
            <a:endParaRPr b="0" i="0" sz="1600" u="none" cap="none" strike="noStrike">
              <a:solidFill>
                <a:srgbClr val="000000"/>
              </a:solidFill>
              <a:latin typeface="Calibri"/>
              <a:ea typeface="Calibri"/>
              <a:cs typeface="Calibri"/>
              <a:sym typeface="Calibri"/>
            </a:endParaRPr>
          </a:p>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The JSON model is a client-side model and, therefore, intended for small data sets, which are completely available on the client. </a:t>
            </a:r>
            <a:endParaRPr b="0" i="0" sz="1600" u="none" cap="none" strike="noStrike">
              <a:solidFill>
                <a:srgbClr val="000000"/>
              </a:solidFill>
              <a:latin typeface="Calibri"/>
              <a:ea typeface="Calibri"/>
              <a:cs typeface="Calibri"/>
              <a:sym typeface="Calibri"/>
            </a:endParaRPr>
          </a:p>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The JSON model supports two-way (default), one-way and one-time binding modes.</a:t>
            </a:r>
            <a:endParaRPr/>
          </a:p>
        </p:txBody>
      </p:sp>
      <p:sp>
        <p:nvSpPr>
          <p:cNvPr id="373" name="Google Shape;373;p51"/>
          <p:cNvSpPr txBox="1"/>
          <p:nvPr/>
        </p:nvSpPr>
        <p:spPr>
          <a:xfrm>
            <a:off x="107504" y="486101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2"/>
          <p:cNvSpPr/>
          <p:nvPr/>
        </p:nvSpPr>
        <p:spPr>
          <a:xfrm>
            <a:off x="137160" y="1074419"/>
            <a:ext cx="4944110" cy="315023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9" name="Google Shape;379;p52"/>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380" name="Google Shape;380;p52"/>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2600"/>
              <a:buFont typeface="Arial"/>
              <a:buNone/>
            </a:pPr>
            <a:r>
              <a:rPr b="0" i="0" lang="en-US" sz="2600" u="none" cap="none" strike="noStrike">
                <a:solidFill>
                  <a:srgbClr val="1F497D"/>
                </a:solidFill>
                <a:latin typeface="Arial"/>
                <a:ea typeface="Arial"/>
                <a:cs typeface="Arial"/>
                <a:sym typeface="Arial"/>
              </a:rPr>
              <a:t>Models &amp; Data Binding</a:t>
            </a:r>
            <a:endParaRPr/>
          </a:p>
        </p:txBody>
      </p:sp>
      <p:pic>
        <p:nvPicPr>
          <p:cNvPr id="381" name="Google Shape;381;p52"/>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382" name="Google Shape;382;p52"/>
          <p:cNvSpPr txBox="1"/>
          <p:nvPr/>
        </p:nvSpPr>
        <p:spPr>
          <a:xfrm>
            <a:off x="8340757" y="4456549"/>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rgbClr val="FFFFFF"/>
                </a:solidFill>
                <a:latin typeface="Lato"/>
                <a:ea typeface="Lato"/>
                <a:cs typeface="Lato"/>
                <a:sym typeface="Lato"/>
              </a:rPr>
              <a:t>‹#›</a:t>
            </a:fld>
            <a:endParaRPr b="1" i="0" sz="1500" u="none" cap="none" strike="noStrike">
              <a:solidFill>
                <a:srgbClr val="FFFFFF"/>
              </a:solidFill>
              <a:latin typeface="Lato"/>
              <a:ea typeface="Lato"/>
              <a:cs typeface="Lato"/>
              <a:sym typeface="Lato"/>
            </a:endParaRPr>
          </a:p>
        </p:txBody>
      </p:sp>
      <p:cxnSp>
        <p:nvCxnSpPr>
          <p:cNvPr id="383" name="Google Shape;383;p52"/>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384" name="Google Shape;384;p52"/>
          <p:cNvSpPr txBox="1"/>
          <p:nvPr/>
        </p:nvSpPr>
        <p:spPr>
          <a:xfrm>
            <a:off x="381000" y="1074419"/>
            <a:ext cx="44196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1F497D"/>
                </a:solidFill>
                <a:latin typeface="Calibri"/>
                <a:ea typeface="Calibri"/>
                <a:cs typeface="Calibri"/>
                <a:sym typeface="Calibri"/>
              </a:rPr>
              <a:t>Models - XML</a:t>
            </a:r>
            <a:endParaRPr b="1" i="0" sz="1600" u="none" cap="none" strike="noStrike">
              <a:solidFill>
                <a:srgbClr val="1F497D"/>
              </a:solidFill>
              <a:latin typeface="Calibri"/>
              <a:ea typeface="Calibri"/>
              <a:cs typeface="Calibri"/>
              <a:sym typeface="Calibri"/>
            </a:endParaRPr>
          </a:p>
        </p:txBody>
      </p:sp>
      <p:sp>
        <p:nvSpPr>
          <p:cNvPr id="385" name="Google Shape;385;p52"/>
          <p:cNvSpPr txBox="1"/>
          <p:nvPr/>
        </p:nvSpPr>
        <p:spPr>
          <a:xfrm>
            <a:off x="381346" y="1485800"/>
            <a:ext cx="8229254" cy="1162113"/>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A client-side model intended for small data sets, which are completely available on the client. </a:t>
            </a:r>
            <a:endParaRPr/>
          </a:p>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The XML model does not contain mechanisms for server-based paging or loading of deltas. </a:t>
            </a:r>
            <a:endParaRPr/>
          </a:p>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The XML model supports two-way (default), one-way and one-time binding modes.</a:t>
            </a:r>
            <a:endParaRPr/>
          </a:p>
        </p:txBody>
      </p:sp>
      <p:sp>
        <p:nvSpPr>
          <p:cNvPr id="386" name="Google Shape;386;p52"/>
          <p:cNvSpPr txBox="1"/>
          <p:nvPr/>
        </p:nvSpPr>
        <p:spPr>
          <a:xfrm>
            <a:off x="381000" y="2807371"/>
            <a:ext cx="44196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1F497D"/>
                </a:solidFill>
                <a:latin typeface="Calibri"/>
                <a:ea typeface="Calibri"/>
                <a:cs typeface="Calibri"/>
                <a:sym typeface="Calibri"/>
              </a:rPr>
              <a:t>Resource Model</a:t>
            </a:r>
            <a:endParaRPr b="1" i="0" sz="1600" u="none" cap="none" strike="noStrike">
              <a:solidFill>
                <a:srgbClr val="1F497D"/>
              </a:solidFill>
              <a:latin typeface="Calibri"/>
              <a:ea typeface="Calibri"/>
              <a:cs typeface="Calibri"/>
              <a:sym typeface="Calibri"/>
            </a:endParaRPr>
          </a:p>
        </p:txBody>
      </p:sp>
      <p:sp>
        <p:nvSpPr>
          <p:cNvPr id="387" name="Google Shape;387;p52"/>
          <p:cNvSpPr txBox="1"/>
          <p:nvPr/>
        </p:nvSpPr>
        <p:spPr>
          <a:xfrm>
            <a:off x="381346" y="3218752"/>
            <a:ext cx="8229254" cy="1162113"/>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Designed to handle data in resource bundles, mainly to provide texts in different languages. </a:t>
            </a:r>
            <a:endParaRPr b="0" i="0" sz="1600" u="none" cap="none" strike="noStrike">
              <a:solidFill>
                <a:srgbClr val="000000"/>
              </a:solidFill>
              <a:latin typeface="Calibri"/>
              <a:ea typeface="Calibri"/>
              <a:cs typeface="Calibri"/>
              <a:sym typeface="Calibri"/>
            </a:endParaRPr>
          </a:p>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The resource model only supports one-time binding mode because it deals with static texts            only.</a:t>
            </a:r>
            <a:endParaRPr/>
          </a:p>
        </p:txBody>
      </p:sp>
      <p:sp>
        <p:nvSpPr>
          <p:cNvPr id="388" name="Google Shape;388;p52"/>
          <p:cNvSpPr txBox="1"/>
          <p:nvPr/>
        </p:nvSpPr>
        <p:spPr>
          <a:xfrm>
            <a:off x="107504" y="486101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3"/>
          <p:cNvSpPr/>
          <p:nvPr/>
        </p:nvSpPr>
        <p:spPr>
          <a:xfrm>
            <a:off x="137160" y="1074419"/>
            <a:ext cx="4944110" cy="315023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4" name="Google Shape;394;p53"/>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395" name="Google Shape;395;p53"/>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2600"/>
              <a:buFont typeface="Arial"/>
              <a:buNone/>
            </a:pPr>
            <a:r>
              <a:rPr b="0" i="0" lang="en-US" sz="2600" u="none" cap="none" strike="noStrike">
                <a:solidFill>
                  <a:srgbClr val="1F497D"/>
                </a:solidFill>
                <a:latin typeface="Arial"/>
                <a:ea typeface="Arial"/>
                <a:cs typeface="Arial"/>
                <a:sym typeface="Arial"/>
              </a:rPr>
              <a:t>Models &amp; Data Binding</a:t>
            </a:r>
            <a:endParaRPr b="0" i="0" sz="1400" u="none" cap="none" strike="noStrike">
              <a:solidFill>
                <a:srgbClr val="000000"/>
              </a:solidFill>
              <a:latin typeface="Arial"/>
              <a:ea typeface="Arial"/>
              <a:cs typeface="Arial"/>
              <a:sym typeface="Arial"/>
            </a:endParaRPr>
          </a:p>
        </p:txBody>
      </p:sp>
      <p:pic>
        <p:nvPicPr>
          <p:cNvPr id="396" name="Google Shape;396;p53"/>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397" name="Google Shape;397;p53"/>
          <p:cNvSpPr txBox="1"/>
          <p:nvPr/>
        </p:nvSpPr>
        <p:spPr>
          <a:xfrm>
            <a:off x="8340757" y="4456549"/>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rgbClr val="FFFFFF"/>
                </a:solidFill>
                <a:latin typeface="Lato"/>
                <a:ea typeface="Lato"/>
                <a:cs typeface="Lato"/>
                <a:sym typeface="Lato"/>
              </a:rPr>
              <a:t>‹#›</a:t>
            </a:fld>
            <a:endParaRPr b="1" i="0" sz="1500" u="none" cap="none" strike="noStrike">
              <a:solidFill>
                <a:srgbClr val="FFFFFF"/>
              </a:solidFill>
              <a:latin typeface="Lato"/>
              <a:ea typeface="Lato"/>
              <a:cs typeface="Lato"/>
              <a:sym typeface="Lato"/>
            </a:endParaRPr>
          </a:p>
        </p:txBody>
      </p:sp>
      <p:cxnSp>
        <p:nvCxnSpPr>
          <p:cNvPr id="398" name="Google Shape;398;p53"/>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399" name="Google Shape;399;p53"/>
          <p:cNvSpPr txBox="1"/>
          <p:nvPr/>
        </p:nvSpPr>
        <p:spPr>
          <a:xfrm>
            <a:off x="381000" y="1074419"/>
            <a:ext cx="44196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1F497D"/>
                </a:solidFill>
                <a:latin typeface="Calibri"/>
                <a:ea typeface="Calibri"/>
                <a:cs typeface="Calibri"/>
                <a:sym typeface="Calibri"/>
              </a:rPr>
              <a:t>Data Binding</a:t>
            </a:r>
            <a:endParaRPr b="1" i="0" sz="1600" u="none" cap="none" strike="noStrike">
              <a:solidFill>
                <a:srgbClr val="1F497D"/>
              </a:solidFill>
              <a:latin typeface="Calibri"/>
              <a:ea typeface="Calibri"/>
              <a:cs typeface="Calibri"/>
              <a:sym typeface="Calibri"/>
            </a:endParaRPr>
          </a:p>
        </p:txBody>
      </p:sp>
      <p:sp>
        <p:nvSpPr>
          <p:cNvPr id="400" name="Google Shape;400;p53"/>
          <p:cNvSpPr txBox="1"/>
          <p:nvPr/>
        </p:nvSpPr>
        <p:spPr>
          <a:xfrm>
            <a:off x="381346" y="1412973"/>
            <a:ext cx="8532137" cy="1938992"/>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Data binding is used to bind two data or information sources together to keep them in sync.</a:t>
            </a:r>
            <a:endParaRPr/>
          </a:p>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 If this is implemented and defined properly, all changes in one data source are automatically reflected in the other data source. </a:t>
            </a:r>
            <a:endParaRPr b="0" i="0" sz="1600" u="none" cap="none" strike="noStrike">
              <a:solidFill>
                <a:srgbClr val="000000"/>
              </a:solidFill>
              <a:latin typeface="Calibri"/>
              <a:ea typeface="Calibri"/>
              <a:cs typeface="Calibri"/>
              <a:sym typeface="Calibri"/>
            </a:endParaRPr>
          </a:p>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UI uses data binding to bind UI controls to a data source that holds the application data.</a:t>
            </a:r>
            <a:endParaRPr/>
          </a:p>
          <a:p>
            <a:pPr indent="-184150" lvl="0" marL="285750" marR="0" rtl="0" algn="just">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p:txBody>
      </p:sp>
      <p:sp>
        <p:nvSpPr>
          <p:cNvPr id="401" name="Google Shape;401;p53"/>
          <p:cNvSpPr txBox="1"/>
          <p:nvPr/>
        </p:nvSpPr>
        <p:spPr>
          <a:xfrm>
            <a:off x="107504" y="486101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ontents Slide Master">
  <a:themeElements>
    <a:clrScheme name="ALLPPT-COLOR-A19">
      <a:dk1>
        <a:srgbClr val="000000"/>
      </a:dk1>
      <a:lt1>
        <a:srgbClr val="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s Slide Master">
  <a:themeElements>
    <a:clrScheme name="ALLPPT-COLOR-A19">
      <a:dk1>
        <a:srgbClr val="000000"/>
      </a:dk1>
      <a:lt1>
        <a:srgbClr val="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ection Break Slide Master">
  <a:themeElements>
    <a:clrScheme name="ALLPPT-COLOR-A19">
      <a:dk1>
        <a:srgbClr val="000000"/>
      </a:dk1>
      <a:lt1>
        <a:srgbClr val="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over and End Slide Master">
  <a:themeElements>
    <a:clrScheme name="ALLPPT-COLOR-A19">
      <a:dk1>
        <a:srgbClr val="000000"/>
      </a:dk1>
      <a:lt1>
        <a:srgbClr val="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