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5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9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5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44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2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7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4138-C9DA-447B-99B4-CD5B0F3DFC1A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71F9-C43F-41E6-8956-798D478D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0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764704"/>
            <a:ext cx="3384376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15816" y="3717032"/>
            <a:ext cx="3384376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stCxn id="4" idx="3"/>
            <a:endCxn id="5" idx="3"/>
          </p:cNvCxnSpPr>
          <p:nvPr/>
        </p:nvCxnSpPr>
        <p:spPr>
          <a:xfrm>
            <a:off x="6300192" y="1736812"/>
            <a:ext cx="12700" cy="2952328"/>
          </a:xfrm>
          <a:prstGeom prst="bentConnector3">
            <a:avLst>
              <a:gd name="adj1" fmla="val 1050448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1"/>
            <a:endCxn id="4" idx="1"/>
          </p:cNvCxnSpPr>
          <p:nvPr/>
        </p:nvCxnSpPr>
        <p:spPr>
          <a:xfrm rot="10800000">
            <a:off x="2915816" y="1736812"/>
            <a:ext cx="12700" cy="2952328"/>
          </a:xfrm>
          <a:prstGeom prst="bentConnector3">
            <a:avLst>
              <a:gd name="adj1" fmla="val 11794031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899605" y="1126869"/>
                <a:ext cx="1416798" cy="1219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 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605" y="1126869"/>
                <a:ext cx="1416798" cy="1219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3899605" y="4005064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35896" y="4869160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39952" y="4365104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419872" y="4365104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44008" y="5013176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5400000">
            <a:off x="4535996" y="4905164"/>
            <a:ext cx="72008" cy="216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/>
          <p:cNvSpPr/>
          <p:nvPr/>
        </p:nvSpPr>
        <p:spPr>
          <a:xfrm rot="16200000" flipH="1">
            <a:off x="4319972" y="4257092"/>
            <a:ext cx="72008" cy="216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/>
          <p:cNvSpPr/>
          <p:nvPr/>
        </p:nvSpPr>
        <p:spPr>
          <a:xfrm flipH="1">
            <a:off x="4752020" y="4581128"/>
            <a:ext cx="72008" cy="216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/>
          <p:cNvSpPr/>
          <p:nvPr/>
        </p:nvSpPr>
        <p:spPr>
          <a:xfrm flipH="1" flipV="1">
            <a:off x="4103948" y="4581128"/>
            <a:ext cx="72008" cy="216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668344" y="2889810"/>
                <a:ext cx="449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889810"/>
                <a:ext cx="449418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27584" y="2889809"/>
                <a:ext cx="5540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89809"/>
                <a:ext cx="554061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6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5816" y="3717032"/>
            <a:ext cx="3384376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stCxn id="14" idx="3"/>
            <a:endCxn id="5" idx="3"/>
          </p:cNvCxnSpPr>
          <p:nvPr/>
        </p:nvCxnSpPr>
        <p:spPr>
          <a:xfrm flipH="1">
            <a:off x="6300192" y="1782903"/>
            <a:ext cx="428809" cy="2906237"/>
          </a:xfrm>
          <a:prstGeom prst="bentConnector3">
            <a:avLst>
              <a:gd name="adj1" fmla="val -213241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1"/>
            <a:endCxn id="14" idx="1"/>
          </p:cNvCxnSpPr>
          <p:nvPr/>
        </p:nvCxnSpPr>
        <p:spPr>
          <a:xfrm rot="10800000">
            <a:off x="2487006" y="1782904"/>
            <a:ext cx="428810" cy="2906237"/>
          </a:xfrm>
          <a:prstGeom prst="bentConnector3">
            <a:avLst>
              <a:gd name="adj1" fmla="val 319164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03388" y="746324"/>
            <a:ext cx="413722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487006" y="1186938"/>
                <a:ext cx="4241995" cy="1191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en-GB" sz="3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360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+ 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06" y="1186938"/>
                <a:ext cx="4241995" cy="1191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115629" y="4005064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51920" y="4869160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707904" y="4365104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27984" y="4869160"/>
            <a:ext cx="900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5400000">
            <a:off x="4860032" y="4761148"/>
            <a:ext cx="72008" cy="216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/>
          <p:cNvSpPr/>
          <p:nvPr/>
        </p:nvSpPr>
        <p:spPr>
          <a:xfrm rot="16200000" flipH="1">
            <a:off x="3923928" y="4257091"/>
            <a:ext cx="72008" cy="216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668344" y="2889810"/>
                <a:ext cx="7443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889810"/>
                <a:ext cx="74437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27584" y="2889809"/>
                <a:ext cx="5650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89809"/>
                <a:ext cx="56509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4424561" y="4356719"/>
            <a:ext cx="0" cy="512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2015-11-12T07:44:49Z</dcterms:created>
  <dcterms:modified xsi:type="dcterms:W3CDTF">2015-11-12T10:22:41Z</dcterms:modified>
</cp:coreProperties>
</file>