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0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6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2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0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4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5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7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E68F-3762-4A78-A348-70C41DE501FC}" type="datetimeFigureOut">
              <a:rPr lang="en-GB" smtClean="0"/>
              <a:t>25/11/2015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8C22-198C-4509-8A3C-FBCA4272A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2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18" Type="http://schemas.openxmlformats.org/officeDocument/2006/relationships/image" Target="../media/image360.png"/><Relationship Id="rId3" Type="http://schemas.openxmlformats.org/officeDocument/2006/relationships/image" Target="../media/image22.png"/><Relationship Id="rId21" Type="http://schemas.openxmlformats.org/officeDocument/2006/relationships/image" Target="../media/image390.png"/><Relationship Id="rId7" Type="http://schemas.openxmlformats.org/officeDocument/2006/relationships/image" Target="../media/image26.png"/><Relationship Id="rId12" Type="http://schemas.openxmlformats.org/officeDocument/2006/relationships/image" Target="../media/image310.png"/><Relationship Id="rId17" Type="http://schemas.openxmlformats.org/officeDocument/2006/relationships/image" Target="../media/image18.png"/><Relationship Id="rId2" Type="http://schemas.openxmlformats.org/officeDocument/2006/relationships/image" Target="../media/image21.png"/><Relationship Id="rId16" Type="http://schemas.openxmlformats.org/officeDocument/2006/relationships/image" Target="../media/image350.png"/><Relationship Id="rId20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0.png"/><Relationship Id="rId5" Type="http://schemas.openxmlformats.org/officeDocument/2006/relationships/image" Target="../media/image24.png"/><Relationship Id="rId15" Type="http://schemas.openxmlformats.org/officeDocument/2006/relationships/image" Target="../media/image340.png"/><Relationship Id="rId23" Type="http://schemas.openxmlformats.org/officeDocument/2006/relationships/image" Target="../media/image410.png"/><Relationship Id="rId10" Type="http://schemas.openxmlformats.org/officeDocument/2006/relationships/image" Target="../media/image64.png"/><Relationship Id="rId19" Type="http://schemas.openxmlformats.org/officeDocument/2006/relationships/image" Target="../media/image370.png"/><Relationship Id="rId4" Type="http://schemas.openxmlformats.org/officeDocument/2006/relationships/image" Target="../media/image23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Relationship Id="rId22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flipH="1">
            <a:off x="377785" y="1625229"/>
            <a:ext cx="1008112" cy="432048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03455" y="1043537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6689" y="219566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 rot="16200000" flipH="1" flipV="1">
            <a:off x="2890838" y="1842102"/>
            <a:ext cx="1008112" cy="430350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85309" y="1043537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38543" y="219566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1533" y="1043537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4767" y="219566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26"/>
          <p:cNvSpPr/>
          <p:nvPr/>
        </p:nvSpPr>
        <p:spPr>
          <a:xfrm rot="5400000" flipH="1">
            <a:off x="4914806" y="2099281"/>
            <a:ext cx="1008112" cy="441491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1593845" y="1625229"/>
            <a:ext cx="1008112" cy="4320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Inverse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762679" y="1625230"/>
            <a:ext cx="1008112" cy="4320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-1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481173" y="3378169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73" y="3378169"/>
                <a:ext cx="1075440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697197" y="4296678"/>
            <a:ext cx="666764" cy="465117"/>
            <a:chOff x="1706652" y="3855420"/>
            <a:chExt cx="1807096" cy="1368152"/>
          </a:xfrm>
        </p:grpSpPr>
        <p:sp>
          <p:nvSpPr>
            <p:cNvPr id="34" name="Parallelogram 33"/>
            <p:cNvSpPr/>
            <p:nvPr/>
          </p:nvSpPr>
          <p:spPr>
            <a:xfrm flipH="1">
              <a:off x="1706652" y="4437112"/>
              <a:ext cx="1008112" cy="432048"/>
            </a:xfrm>
            <a:prstGeom prst="parallelogram">
              <a:avLst>
                <a:gd name="adj" fmla="val 597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132322" y="3855420"/>
              <a:ext cx="0" cy="136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785556" y="5007548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2481173" y="4170257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3" idx="3"/>
            <a:endCxn id="38" idx="3"/>
          </p:cNvCxnSpPr>
          <p:nvPr/>
        </p:nvCxnSpPr>
        <p:spPr>
          <a:xfrm>
            <a:off x="3556613" y="3738209"/>
            <a:ext cx="12700" cy="79208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17817" y="3666201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Elbow Connector 42"/>
          <p:cNvCxnSpPr>
            <a:stCxn id="38" idx="1"/>
            <a:endCxn id="41" idx="4"/>
          </p:cNvCxnSpPr>
          <p:nvPr/>
        </p:nvCxnSpPr>
        <p:spPr>
          <a:xfrm rot="10800000">
            <a:off x="2089825" y="3810217"/>
            <a:ext cx="391348" cy="7200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6"/>
            <a:endCxn id="33" idx="1"/>
          </p:cNvCxnSpPr>
          <p:nvPr/>
        </p:nvCxnSpPr>
        <p:spPr>
          <a:xfrm>
            <a:off x="2161833" y="3738209"/>
            <a:ext cx="3193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481173" y="5034353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73" y="5034353"/>
                <a:ext cx="1075440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>
            <a:stCxn id="33" idx="3"/>
            <a:endCxn id="48" idx="3"/>
          </p:cNvCxnSpPr>
          <p:nvPr/>
        </p:nvCxnSpPr>
        <p:spPr>
          <a:xfrm>
            <a:off x="3556613" y="3738209"/>
            <a:ext cx="12700" cy="16561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153721" y="366753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Elbow Connector 52"/>
          <p:cNvCxnSpPr>
            <a:stCxn id="48" idx="1"/>
            <a:endCxn id="51" idx="4"/>
          </p:cNvCxnSpPr>
          <p:nvPr/>
        </p:nvCxnSpPr>
        <p:spPr>
          <a:xfrm rot="10800000">
            <a:off x="1225729" y="3811551"/>
            <a:ext cx="1255444" cy="15828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6"/>
            <a:endCxn id="41" idx="2"/>
          </p:cNvCxnSpPr>
          <p:nvPr/>
        </p:nvCxnSpPr>
        <p:spPr>
          <a:xfrm flipV="1">
            <a:off x="1297737" y="3738209"/>
            <a:ext cx="720080" cy="1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1" idx="2"/>
          </p:cNvCxnSpPr>
          <p:nvPr/>
        </p:nvCxnSpPr>
        <p:spPr>
          <a:xfrm>
            <a:off x="585733" y="3739543"/>
            <a:ext cx="5679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30744" y="391020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744" y="3910204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657777" y="337816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77" y="3378169"/>
                <a:ext cx="41068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4382" y="336887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2" y="3368877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8420" y="39135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20" y="3913583"/>
                <a:ext cx="41068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39376" y="408895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6" y="4088957"/>
                <a:ext cx="3693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66600" y="878416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00" y="878416"/>
                <a:ext cx="41421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323388" y="334590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88" y="3345903"/>
                <a:ext cx="3713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000" y="3491477"/>
                <a:ext cx="6412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" y="3491477"/>
                <a:ext cx="641201" cy="390748"/>
              </a:xfrm>
              <a:prstGeom prst="rect">
                <a:avLst/>
              </a:prstGeom>
              <a:blipFill rotWithShape="1"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714605" y="5044913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05" y="5044913"/>
                <a:ext cx="41421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657777" y="2154033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77" y="2154033"/>
                <a:ext cx="3693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525624" y="857889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24" y="857889"/>
                <a:ext cx="36933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816801" y="2133506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01" y="2133506"/>
                <a:ext cx="41421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568972" y="869124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972" y="869124"/>
                <a:ext cx="36933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860149" y="2144741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49" y="2144741"/>
                <a:ext cx="41421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389088" y="3967704"/>
                <a:ext cx="464844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/>
                  <a:t>Calling the linear approximation of the cubic as </a:t>
                </a:r>
                <a:r>
                  <a:rPr lang="en-US" dirty="0"/>
                  <a:t>F(.) , </a:t>
                </a:r>
                <a:r>
                  <a:rPr lang="en-US" dirty="0" smtClean="0"/>
                  <a:t>looking </a:t>
                </a:r>
                <a:r>
                  <a:rPr lang="en-US" dirty="0"/>
                  <a:t>at the innermost loop between the </a:t>
                </a:r>
                <a:br>
                  <a:rPr lang="en-US" dirty="0"/>
                </a:br>
                <a:r>
                  <a:rPr lang="en-US" dirty="0"/>
                  <a:t>high gain and F(.), it can be shown that</a:t>
                </a:r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≃−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So the new ‘relay’ is the -1* inverse of F(.)</a:t>
                </a:r>
                <a:endParaRPr lang="en-GB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088" y="3967704"/>
                <a:ext cx="4648442" cy="1477328"/>
              </a:xfrm>
              <a:prstGeom prst="rect">
                <a:avLst/>
              </a:prstGeom>
              <a:blipFill rotWithShape="1">
                <a:blip r:embed="rId18"/>
                <a:stretch>
                  <a:fillRect l="-1180" t="-2066" r="-1835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29749" y="1361945"/>
                <a:ext cx="3563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9" y="1361945"/>
                <a:ext cx="35631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322037" y="1938009"/>
                <a:ext cx="356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37" y="1938009"/>
                <a:ext cx="356316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29749" y="1815970"/>
                <a:ext cx="3599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9" y="1815970"/>
                <a:ext cx="359907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89989" y="1938009"/>
                <a:ext cx="359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989" y="1938009"/>
                <a:ext cx="359906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06213" y="1938009"/>
                <a:ext cx="359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213" y="1938009"/>
                <a:ext cx="359906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338261" y="1938009"/>
                <a:ext cx="356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61" y="1938009"/>
                <a:ext cx="356316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88695" y="3099367"/>
            <a:ext cx="637651" cy="593659"/>
            <a:chOff x="2752137" y="3483413"/>
            <a:chExt cx="637651" cy="593659"/>
          </a:xfrm>
        </p:grpSpPr>
        <p:sp>
          <p:nvSpPr>
            <p:cNvPr id="34" name="Parallelogram 33"/>
            <p:cNvSpPr/>
            <p:nvPr/>
          </p:nvSpPr>
          <p:spPr>
            <a:xfrm rot="5400000" flipH="1">
              <a:off x="2872419" y="3817651"/>
              <a:ext cx="371963" cy="146879"/>
            </a:xfrm>
            <a:prstGeom prst="parallelogram">
              <a:avLst>
                <a:gd name="adj" fmla="val 597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880083" y="3483413"/>
              <a:ext cx="0" cy="465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752137" y="3875090"/>
              <a:ext cx="6376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628232" y="3054246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629585" y="3909717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5" y="3909717"/>
                <a:ext cx="1075440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>
            <a:stCxn id="38" idx="3"/>
            <a:endCxn id="48" idx="3"/>
          </p:cNvCxnSpPr>
          <p:nvPr/>
        </p:nvCxnSpPr>
        <p:spPr>
          <a:xfrm>
            <a:off x="2703672" y="3414286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188278" y="333432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Elbow Connector 52"/>
          <p:cNvCxnSpPr>
            <a:stCxn id="48" idx="1"/>
            <a:endCxn id="51" idx="4"/>
          </p:cNvCxnSpPr>
          <p:nvPr/>
        </p:nvCxnSpPr>
        <p:spPr>
          <a:xfrm rot="10800000">
            <a:off x="1260287" y="3478337"/>
            <a:ext cx="369299" cy="79142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6"/>
            <a:endCxn id="38" idx="1"/>
          </p:cNvCxnSpPr>
          <p:nvPr/>
        </p:nvCxnSpPr>
        <p:spPr>
          <a:xfrm>
            <a:off x="1332294" y="3406328"/>
            <a:ext cx="295938" cy="7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1" idx="2"/>
          </p:cNvCxnSpPr>
          <p:nvPr/>
        </p:nvCxnSpPr>
        <p:spPr>
          <a:xfrm>
            <a:off x="620290" y="3406328"/>
            <a:ext cx="5679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37567" y="30356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7" y="3035662"/>
                <a:ext cx="4106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21605" y="358036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05" y="3580368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916470" y="3755742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70" y="3755742"/>
                <a:ext cx="3693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9185" y="3158262"/>
                <a:ext cx="6412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5" y="3158262"/>
                <a:ext cx="641201" cy="390748"/>
              </a:xfrm>
              <a:prstGeom prst="rect">
                <a:avLst/>
              </a:prstGeom>
              <a:blipFill rotWithShape="1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69114" y="3909717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14" y="3909717"/>
                <a:ext cx="41421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3431426" y="2943441"/>
                <a:ext cx="4648442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/>
                  <a:t>Reflect in the y-axis to remove –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sign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Now do a shift in coordinates: </a:t>
                </a:r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/>
                  <a:t>This means the ‘relay’ switches 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𝑎𝑝𝑝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426" y="2943441"/>
                <a:ext cx="4648442" cy="1797159"/>
              </a:xfrm>
              <a:prstGeom prst="rect">
                <a:avLst/>
              </a:prstGeom>
              <a:blipFill rotWithShape="1">
                <a:blip r:embed="rId8"/>
                <a:stretch>
                  <a:fillRect l="-1181" t="-1695" b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Parallelogram 90"/>
          <p:cNvSpPr/>
          <p:nvPr/>
        </p:nvSpPr>
        <p:spPr>
          <a:xfrm rot="5400000" flipH="1" flipV="1">
            <a:off x="5256910" y="5356975"/>
            <a:ext cx="371963" cy="116413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5442891" y="5085184"/>
            <a:ext cx="0" cy="329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442891" y="5415181"/>
            <a:ext cx="3783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930654" y="5021801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4932007" y="5877272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07" y="5877272"/>
                <a:ext cx="1075440" cy="7200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/>
          <p:cNvCxnSpPr>
            <a:stCxn id="94" idx="3"/>
            <a:endCxn id="95" idx="3"/>
          </p:cNvCxnSpPr>
          <p:nvPr/>
        </p:nvCxnSpPr>
        <p:spPr>
          <a:xfrm>
            <a:off x="6006094" y="5381841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6218892" y="5589240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92" y="5589240"/>
                <a:ext cx="3693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4301800" y="558924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00" y="5589240"/>
                <a:ext cx="41421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667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95" idx="1"/>
            <a:endCxn id="94" idx="1"/>
          </p:cNvCxnSpPr>
          <p:nvPr/>
        </p:nvCxnSpPr>
        <p:spPr>
          <a:xfrm rot="10800000">
            <a:off x="4930655" y="5381842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970007" y="499867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23241" y="1651995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arallelogram 107"/>
          <p:cNvSpPr/>
          <p:nvPr/>
        </p:nvSpPr>
        <p:spPr>
          <a:xfrm rot="5400000" flipH="1">
            <a:off x="983280" y="1555611"/>
            <a:ext cx="1008112" cy="441491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637446" y="325454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6" y="325454"/>
                <a:ext cx="3693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1928623" y="1601071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23" y="1601071"/>
                <a:ext cx="41421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974687" y="1394339"/>
                <a:ext cx="359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87" y="1394339"/>
                <a:ext cx="35990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1406735" y="1394339"/>
                <a:ext cx="356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35" y="1394339"/>
                <a:ext cx="356316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V="1">
            <a:off x="7042968" y="31587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897736" y="146800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 rot="5400000" flipH="1" flipV="1">
            <a:off x="6053578" y="1354277"/>
            <a:ext cx="1008112" cy="448984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745644" y="116632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644" y="116632"/>
                <a:ext cx="36933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7348832" y="1475492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832" y="1475492"/>
                <a:ext cx="41421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6557" r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020366" y="1468004"/>
                <a:ext cx="126265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66" y="1468004"/>
                <a:ext cx="1262653" cy="2912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714350" y="1892825"/>
                <a:ext cx="1266244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50" y="1892825"/>
                <a:ext cx="1266244" cy="291298"/>
              </a:xfrm>
              <a:prstGeom prst="rect">
                <a:avLst/>
              </a:prstGeom>
              <a:blipFill rotWithShape="1">
                <a:blip r:embed="rId1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V="1">
            <a:off x="6558393" y="259015"/>
            <a:ext cx="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565034" y="1627167"/>
            <a:ext cx="17281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7114976" y="356497"/>
                <a:ext cx="2077813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976" y="356497"/>
                <a:ext cx="2077813" cy="944746"/>
              </a:xfrm>
              <a:prstGeom prst="rect">
                <a:avLst/>
              </a:prstGeom>
              <a:blipFill rotWithShape="1">
                <a:blip r:embed="rId20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6098353" y="22356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53" y="223568"/>
                <a:ext cx="369332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667" r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151262" y="155842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262" y="1558425"/>
                <a:ext cx="414216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6667" r="-1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691680" y="264189"/>
            <a:ext cx="3015098" cy="1966193"/>
            <a:chOff x="-2628800" y="596682"/>
            <a:chExt cx="3015098" cy="1966193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-333782" y="795926"/>
              <a:ext cx="0" cy="136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-1479014" y="1948054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Parallelogram 85"/>
            <p:cNvSpPr/>
            <p:nvPr/>
          </p:nvSpPr>
          <p:spPr>
            <a:xfrm rot="5400000" flipH="1" flipV="1">
              <a:off x="-1323172" y="1834327"/>
              <a:ext cx="1008112" cy="448984"/>
            </a:xfrm>
            <a:prstGeom prst="parallelogram">
              <a:avLst>
                <a:gd name="adj" fmla="val 597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-2383737" y="1047954"/>
              <a:ext cx="1008112" cy="432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Reflect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-631106" y="596682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1106" y="596682"/>
                  <a:ext cx="369332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-27918" y="1955542"/>
                  <a:ext cx="414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18" y="1955542"/>
                  <a:ext cx="414216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6557" r="-13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-2628800" y="1933564"/>
                  <a:ext cx="414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28800" y="1933564"/>
                  <a:ext cx="414216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6667" r="-134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-1530837" y="1975867"/>
                  <a:ext cx="4717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30837" y="1975867"/>
                  <a:ext cx="471732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-684101" y="1961568"/>
                  <a:ext cx="4753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84101" y="1961568"/>
                  <a:ext cx="475322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Right Arrow 98"/>
          <p:cNvSpPr/>
          <p:nvPr/>
        </p:nvSpPr>
        <p:spPr>
          <a:xfrm>
            <a:off x="4407387" y="709818"/>
            <a:ext cx="1008112" cy="4320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Shift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 27"/>
          <p:cNvSpPr/>
          <p:nvPr/>
        </p:nvSpPr>
        <p:spPr>
          <a:xfrm rot="5400000" flipH="1" flipV="1">
            <a:off x="928211" y="1510188"/>
            <a:ext cx="1008112" cy="448984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>
            <a:off x="2178864" y="886431"/>
            <a:ext cx="1694062" cy="7907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basis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72986" y="3212976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974339" y="4068447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9" y="4068447"/>
                <a:ext cx="1075440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/>
          <p:cNvCxnSpPr>
            <a:stCxn id="94" idx="3"/>
            <a:endCxn id="95" idx="3"/>
          </p:cNvCxnSpPr>
          <p:nvPr/>
        </p:nvCxnSpPr>
        <p:spPr>
          <a:xfrm>
            <a:off x="2048426" y="3573016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2261224" y="3780415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24" y="3780415"/>
                <a:ext cx="46076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344132" y="378041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2" y="3780415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95" idx="1"/>
            <a:endCxn id="94" idx="1"/>
          </p:cNvCxnSpPr>
          <p:nvPr/>
        </p:nvCxnSpPr>
        <p:spPr>
          <a:xfrm rot="10800000">
            <a:off x="972987" y="3573017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333425" y="1568687"/>
                <a:ext cx="9235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5" y="1568687"/>
                <a:ext cx="923523" cy="2912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1376651" y="1637429"/>
                <a:ext cx="92711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51" y="1637429"/>
                <a:ext cx="927112" cy="2912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V="1">
            <a:off x="1433026" y="41492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39667" y="178307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851856" y="4482846"/>
                <a:ext cx="2201244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w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56" y="4482846"/>
                <a:ext cx="2201244" cy="667747"/>
              </a:xfrm>
              <a:prstGeom prst="rect">
                <a:avLst/>
              </a:prstGeom>
              <a:blipFill rotWithShape="1">
                <a:blip r:embed="rId7"/>
                <a:stretch>
                  <a:fillRect b="-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4421280" y="1677198"/>
            <a:ext cx="1555557" cy="4388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972986" y="379479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86" y="379479"/>
                <a:ext cx="3693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557"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025895" y="171433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95" y="1714336"/>
                <a:ext cx="5018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557" r="-9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Parallelogram 60"/>
          <p:cNvSpPr/>
          <p:nvPr/>
        </p:nvSpPr>
        <p:spPr>
          <a:xfrm rot="5400000" flipH="1" flipV="1">
            <a:off x="3879153" y="1404308"/>
            <a:ext cx="1008112" cy="448984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390609" y="167719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923928" y="273599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73599"/>
                <a:ext cx="3693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667"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976837" y="160845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837" y="1608456"/>
                <a:ext cx="5018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667" r="-9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 flipV="1">
            <a:off x="4383968" y="30904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5902577" y="1979548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77" y="1979548"/>
                <a:ext cx="46608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741623" y="2178476"/>
                <a:ext cx="1587229" cy="1115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23" y="2178476"/>
                <a:ext cx="1587229" cy="111575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3937855" y="55423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55" y="554237"/>
                <a:ext cx="46076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3923928" y="3665174"/>
                <a:ext cx="15429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w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665174"/>
                <a:ext cx="1542987" cy="646331"/>
              </a:xfrm>
              <a:prstGeom prst="rect">
                <a:avLst/>
              </a:prstGeom>
              <a:blipFill rotWithShape="1">
                <a:blip r:embed="rId15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23728" y="498482"/>
                <a:ext cx="135575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98482"/>
                <a:ext cx="1355756" cy="5542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>
            <a:off x="7236296" y="170080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229655" y="33265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6727090" y="379479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90" y="379479"/>
                <a:ext cx="46076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/>
          <p:cNvSpPr/>
          <p:nvPr/>
        </p:nvSpPr>
        <p:spPr>
          <a:xfrm>
            <a:off x="6957474" y="1209045"/>
            <a:ext cx="544361" cy="93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8503721" y="1772816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721" y="1772816"/>
                <a:ext cx="46609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>
          <a:xfrm>
            <a:off x="1428481" y="3670964"/>
            <a:ext cx="4117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426679" y="3335441"/>
            <a:ext cx="0" cy="335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352856" y="3550365"/>
            <a:ext cx="147647" cy="229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320471" y="841462"/>
                <a:ext cx="4648442" cy="320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Now the ‘relay’ can be transformed to the normal relay, with the added current.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real voltage and current can be recovered as: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𝑎𝑝𝑝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The rela</a:t>
                </a:r>
                <a:r>
                  <a:rPr lang="en-US" dirty="0" smtClean="0"/>
                  <a:t>y characteristics are:</a:t>
                </a:r>
                <a:endParaRPr lang="en-US" b="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471" y="841462"/>
                <a:ext cx="4648442" cy="3201902"/>
              </a:xfrm>
              <a:prstGeom prst="rect">
                <a:avLst/>
              </a:prstGeom>
              <a:blipFill rotWithShape="1">
                <a:blip r:embed="rId2"/>
                <a:stretch>
                  <a:fillRect l="-1181" t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/>
          <p:nvPr/>
        </p:nvCxnSpPr>
        <p:spPr>
          <a:xfrm flipV="1">
            <a:off x="1750278" y="1324740"/>
            <a:ext cx="0" cy="465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289275" y="1716417"/>
            <a:ext cx="6376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28812" y="1279619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030165" y="2135090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65" y="2135090"/>
                <a:ext cx="1075440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/>
          <p:cNvCxnSpPr>
            <a:stCxn id="94" idx="3"/>
            <a:endCxn id="95" idx="3"/>
          </p:cNvCxnSpPr>
          <p:nvPr/>
        </p:nvCxnSpPr>
        <p:spPr>
          <a:xfrm>
            <a:off x="2104252" y="1639659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317050" y="184705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50" y="1847058"/>
                <a:ext cx="36933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99958" y="184705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8" y="1847058"/>
                <a:ext cx="41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557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95" idx="1"/>
            <a:endCxn id="94" idx="1"/>
          </p:cNvCxnSpPr>
          <p:nvPr/>
        </p:nvCxnSpPr>
        <p:spPr>
          <a:xfrm rot="10800000">
            <a:off x="1028813" y="1639660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/>
          <p:cNvSpPr/>
          <p:nvPr/>
        </p:nvSpPr>
        <p:spPr>
          <a:xfrm flipH="1">
            <a:off x="1467508" y="1500393"/>
            <a:ext cx="140592" cy="289464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3670129" y="3793790"/>
            <a:ext cx="3130325" cy="2337325"/>
            <a:chOff x="1441675" y="3179907"/>
            <a:chExt cx="637651" cy="465117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1902678" y="3179907"/>
              <a:ext cx="0" cy="465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41675" y="3571584"/>
              <a:ext cx="6376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arallelogram 57"/>
            <p:cNvSpPr/>
            <p:nvPr/>
          </p:nvSpPr>
          <p:spPr>
            <a:xfrm flipH="1">
              <a:off x="1619908" y="3355560"/>
              <a:ext cx="140592" cy="289464"/>
            </a:xfrm>
            <a:prstGeom prst="parallelogram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386238" y="594644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38" y="5946449"/>
                <a:ext cx="4142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557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453928" y="380566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28" y="3805668"/>
                <a:ext cx="3693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557"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524124" y="5371313"/>
                <a:ext cx="129381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124" y="5371313"/>
                <a:ext cx="1293816" cy="390748"/>
              </a:xfrm>
              <a:prstGeom prst="rect">
                <a:avLst/>
              </a:prstGeom>
              <a:blipFill rotWithShape="1"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34124" y="5776040"/>
                <a:ext cx="129913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124" y="5776040"/>
                <a:ext cx="1299138" cy="390748"/>
              </a:xfrm>
              <a:prstGeom prst="rect">
                <a:avLst/>
              </a:prstGeom>
              <a:blipFill rotWithShape="1"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>
            <a:stCxn id="58" idx="0"/>
          </p:cNvCxnSpPr>
          <p:nvPr/>
        </p:nvCxnSpPr>
        <p:spPr>
          <a:xfrm>
            <a:off x="4890195" y="4676489"/>
            <a:ext cx="2130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05212" y="6131115"/>
            <a:ext cx="21300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7103961" y="79592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58729" y="194805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allelogram 27"/>
          <p:cNvSpPr/>
          <p:nvPr/>
        </p:nvSpPr>
        <p:spPr>
          <a:xfrm rot="5400000" flipH="1" flipV="1">
            <a:off x="6114571" y="1834327"/>
            <a:ext cx="1008112" cy="448984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>
            <a:off x="5054006" y="1047954"/>
            <a:ext cx="1008112" cy="4320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-1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88695" y="3099367"/>
            <a:ext cx="637651" cy="593659"/>
            <a:chOff x="2752137" y="3483413"/>
            <a:chExt cx="637651" cy="593659"/>
          </a:xfrm>
        </p:grpSpPr>
        <p:sp>
          <p:nvSpPr>
            <p:cNvPr id="34" name="Parallelogram 33"/>
            <p:cNvSpPr/>
            <p:nvPr/>
          </p:nvSpPr>
          <p:spPr>
            <a:xfrm rot="5400000" flipH="1">
              <a:off x="2872419" y="3817651"/>
              <a:ext cx="371963" cy="146879"/>
            </a:xfrm>
            <a:prstGeom prst="parallelogram">
              <a:avLst>
                <a:gd name="adj" fmla="val 597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880083" y="3483413"/>
              <a:ext cx="0" cy="465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752137" y="3875090"/>
              <a:ext cx="6376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628232" y="3054246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629585" y="3909717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85" y="3909717"/>
                <a:ext cx="1075440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>
            <a:stCxn id="38" idx="3"/>
            <a:endCxn id="48" idx="3"/>
          </p:cNvCxnSpPr>
          <p:nvPr/>
        </p:nvCxnSpPr>
        <p:spPr>
          <a:xfrm>
            <a:off x="2703672" y="3414286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188278" y="3334320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Elbow Connector 52"/>
          <p:cNvCxnSpPr>
            <a:stCxn id="48" idx="1"/>
            <a:endCxn id="51" idx="4"/>
          </p:cNvCxnSpPr>
          <p:nvPr/>
        </p:nvCxnSpPr>
        <p:spPr>
          <a:xfrm rot="10800000">
            <a:off x="1260287" y="3478337"/>
            <a:ext cx="369299" cy="79142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6"/>
            <a:endCxn id="38" idx="1"/>
          </p:cNvCxnSpPr>
          <p:nvPr/>
        </p:nvCxnSpPr>
        <p:spPr>
          <a:xfrm>
            <a:off x="1332294" y="3406328"/>
            <a:ext cx="295938" cy="7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1" idx="2"/>
          </p:cNvCxnSpPr>
          <p:nvPr/>
        </p:nvCxnSpPr>
        <p:spPr>
          <a:xfrm>
            <a:off x="620290" y="3406328"/>
            <a:ext cx="5679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37567" y="303566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67" y="3035662"/>
                <a:ext cx="4106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21605" y="358036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05" y="3580368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916470" y="3755742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470" y="3755742"/>
                <a:ext cx="3693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9185" y="3158262"/>
                <a:ext cx="6412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5" y="3158262"/>
                <a:ext cx="641201" cy="390748"/>
              </a:xfrm>
              <a:prstGeom prst="rect">
                <a:avLst/>
              </a:prstGeom>
              <a:blipFill rotWithShape="1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69114" y="3909717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14" y="3909717"/>
                <a:ext cx="41421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806637" y="596682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637" y="596682"/>
                <a:ext cx="3693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09825" y="1955542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825" y="1955542"/>
                <a:ext cx="41421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667" r="-1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3332152" y="2869891"/>
                <a:ext cx="4648442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/>
                  <a:t>Now do a shift in coordinates: </a:t>
                </a:r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/>
                  <a:t>This means the ‘relay’ switches 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Now remove the minus sign in the loop by reflecting the relay in y-axis</a:t>
                </a:r>
                <a:endParaRPr lang="en-GB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52" y="2869891"/>
                <a:ext cx="4648442" cy="1797159"/>
              </a:xfrm>
              <a:prstGeom prst="rect">
                <a:avLst/>
              </a:prstGeom>
              <a:blipFill rotWithShape="1">
                <a:blip r:embed="rId10"/>
                <a:stretch>
                  <a:fillRect l="-1181" t="-1695" b="-4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Parallelogram 90"/>
          <p:cNvSpPr/>
          <p:nvPr/>
        </p:nvSpPr>
        <p:spPr>
          <a:xfrm rot="5400000" flipH="1" flipV="1">
            <a:off x="5071700" y="5108320"/>
            <a:ext cx="371963" cy="116413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5415499" y="4818267"/>
            <a:ext cx="0" cy="465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954496" y="5209944"/>
            <a:ext cx="6376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694033" y="4773146"/>
            <a:ext cx="10754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4695386" y="5628617"/>
                <a:ext cx="1075440" cy="72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86" y="5628617"/>
                <a:ext cx="1075440" cy="7200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/>
          <p:cNvCxnSpPr>
            <a:stCxn id="94" idx="3"/>
            <a:endCxn id="95" idx="3"/>
          </p:cNvCxnSpPr>
          <p:nvPr/>
        </p:nvCxnSpPr>
        <p:spPr>
          <a:xfrm>
            <a:off x="5769473" y="5133186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982271" y="5340585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71" y="5340585"/>
                <a:ext cx="3693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065179" y="534058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79" y="5340585"/>
                <a:ext cx="41421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557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95" idx="1"/>
            <a:endCxn id="94" idx="1"/>
          </p:cNvCxnSpPr>
          <p:nvPr/>
        </p:nvCxnSpPr>
        <p:spPr>
          <a:xfrm rot="10800000">
            <a:off x="4694034" y="5133187"/>
            <a:ext cx="1353" cy="855471"/>
          </a:xfrm>
          <a:prstGeom prst="bentConnector3">
            <a:avLst>
              <a:gd name="adj1" fmla="val 169957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970007" y="83236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23241" y="198448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arallelogram 107"/>
          <p:cNvSpPr/>
          <p:nvPr/>
        </p:nvSpPr>
        <p:spPr>
          <a:xfrm rot="5400000" flipH="1">
            <a:off x="983280" y="1888104"/>
            <a:ext cx="1008112" cy="441491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37446" y="65794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6" y="657947"/>
                <a:ext cx="36933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928623" y="193356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23" y="1933564"/>
                <a:ext cx="41421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974687" y="1726832"/>
                <a:ext cx="359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87" y="1726832"/>
                <a:ext cx="359906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406735" y="1726832"/>
                <a:ext cx="356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35" y="1726832"/>
                <a:ext cx="356316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 flipV="1">
            <a:off x="3850327" y="83236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503561" y="198448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arallelogram 114"/>
          <p:cNvSpPr/>
          <p:nvPr/>
        </p:nvSpPr>
        <p:spPr>
          <a:xfrm rot="5400000" flipH="1">
            <a:off x="3642855" y="1888104"/>
            <a:ext cx="1008112" cy="441491"/>
          </a:xfrm>
          <a:prstGeom prst="parallelogram">
            <a:avLst>
              <a:gd name="adj" fmla="val 597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517766" y="657947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66" y="657947"/>
                <a:ext cx="369332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808943" y="193356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43" y="1933564"/>
                <a:ext cx="414216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557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143521" y="1726832"/>
                <a:ext cx="811697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21" y="1726832"/>
                <a:ext cx="811697" cy="29129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287055" y="1726832"/>
                <a:ext cx="808105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55" y="1726832"/>
                <a:ext cx="808105" cy="29129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ight Arrow 119"/>
          <p:cNvSpPr/>
          <p:nvPr/>
        </p:nvSpPr>
        <p:spPr>
          <a:xfrm>
            <a:off x="2268398" y="1047955"/>
            <a:ext cx="1008112" cy="4320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Shift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519785" y="1892826"/>
                <a:ext cx="923523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785" y="1892826"/>
                <a:ext cx="923523" cy="291298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563011" y="1961568"/>
                <a:ext cx="92711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𝑎𝑝𝑝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11" y="1961568"/>
                <a:ext cx="927112" cy="291298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6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524</Words>
  <Application>Microsoft Office PowerPoint</Application>
  <PresentationFormat>On-screen Show (4:3)</PresentationFormat>
  <Paragraphs>116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2015-11-23T17:41:47Z</dcterms:created>
  <dcterms:modified xsi:type="dcterms:W3CDTF">2015-11-26T01:30:09Z</dcterms:modified>
</cp:coreProperties>
</file>