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E68F-3762-4A78-A348-70C41DE501FC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8C22-198C-4509-8A3C-FBCA4272A2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754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E68F-3762-4A78-A348-70C41DE501FC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8C22-198C-4509-8A3C-FBCA4272A2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709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E68F-3762-4A78-A348-70C41DE501FC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8C22-198C-4509-8A3C-FBCA4272A2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863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E68F-3762-4A78-A348-70C41DE501FC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8C22-198C-4509-8A3C-FBCA4272A2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39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E68F-3762-4A78-A348-70C41DE501FC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8C22-198C-4509-8A3C-FBCA4272A2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122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E68F-3762-4A78-A348-70C41DE501FC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8C22-198C-4509-8A3C-FBCA4272A2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77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E68F-3762-4A78-A348-70C41DE501FC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8C22-198C-4509-8A3C-FBCA4272A2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400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E68F-3762-4A78-A348-70C41DE501FC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8C22-198C-4509-8A3C-FBCA4272A2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349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E68F-3762-4A78-A348-70C41DE501FC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8C22-198C-4509-8A3C-FBCA4272A2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552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E68F-3762-4A78-A348-70C41DE501FC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8C22-198C-4509-8A3C-FBCA4272A2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276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E68F-3762-4A78-A348-70C41DE501FC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8C22-198C-4509-8A3C-FBCA4272A2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624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5E68F-3762-4A78-A348-70C41DE501FC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D8C22-198C-4509-8A3C-FBCA4272A2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523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6.png"/><Relationship Id="rId3" Type="http://schemas.openxmlformats.org/officeDocument/2006/relationships/image" Target="../media/image22.png"/><Relationship Id="rId21" Type="http://schemas.openxmlformats.org/officeDocument/2006/relationships/image" Target="../media/image39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18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23" Type="http://schemas.openxmlformats.org/officeDocument/2006/relationships/image" Target="../media/image41.png"/><Relationship Id="rId10" Type="http://schemas.openxmlformats.org/officeDocument/2006/relationships/image" Target="../media/image29.png"/><Relationship Id="rId19" Type="http://schemas.openxmlformats.org/officeDocument/2006/relationships/image" Target="../media/image37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 flipH="1">
            <a:off x="377785" y="1625229"/>
            <a:ext cx="1008112" cy="432048"/>
          </a:xfrm>
          <a:prstGeom prst="parallelogram">
            <a:avLst>
              <a:gd name="adj" fmla="val 5974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803455" y="1043537"/>
            <a:ext cx="0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6689" y="2195665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arallelogram 11"/>
          <p:cNvSpPr/>
          <p:nvPr/>
        </p:nvSpPr>
        <p:spPr>
          <a:xfrm rot="16200000" flipH="1" flipV="1">
            <a:off x="2890838" y="1842102"/>
            <a:ext cx="1008112" cy="430350"/>
          </a:xfrm>
          <a:prstGeom prst="parallelogram">
            <a:avLst>
              <a:gd name="adj" fmla="val 5974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885309" y="1043537"/>
            <a:ext cx="0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538543" y="2195665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901533" y="1043537"/>
            <a:ext cx="0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554767" y="2195665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arallelogram 26"/>
          <p:cNvSpPr/>
          <p:nvPr/>
        </p:nvSpPr>
        <p:spPr>
          <a:xfrm rot="5400000" flipH="1">
            <a:off x="4914806" y="2099281"/>
            <a:ext cx="1008112" cy="441491"/>
          </a:xfrm>
          <a:prstGeom prst="parallelogram">
            <a:avLst>
              <a:gd name="adj" fmla="val 5974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ight Arrow 28"/>
          <p:cNvSpPr/>
          <p:nvPr/>
        </p:nvSpPr>
        <p:spPr>
          <a:xfrm>
            <a:off x="1593845" y="1625229"/>
            <a:ext cx="1008112" cy="43204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Inverse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3762679" y="1625230"/>
            <a:ext cx="1008112" cy="43204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-1</a:t>
            </a:r>
            <a:endParaRPr lang="en-GB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/>
              <p:cNvSpPr/>
              <p:nvPr/>
            </p:nvSpPr>
            <p:spPr>
              <a:xfrm>
                <a:off x="2481173" y="3378169"/>
                <a:ext cx="1075440" cy="7200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𝜀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173" y="3378169"/>
                <a:ext cx="1075440" cy="7200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/>
          <p:cNvGrpSpPr/>
          <p:nvPr/>
        </p:nvGrpSpPr>
        <p:grpSpPr>
          <a:xfrm>
            <a:off x="2697197" y="4296678"/>
            <a:ext cx="666764" cy="465117"/>
            <a:chOff x="1706652" y="3855420"/>
            <a:chExt cx="1807096" cy="1368152"/>
          </a:xfrm>
        </p:grpSpPr>
        <p:sp>
          <p:nvSpPr>
            <p:cNvPr id="34" name="Parallelogram 33"/>
            <p:cNvSpPr/>
            <p:nvPr/>
          </p:nvSpPr>
          <p:spPr>
            <a:xfrm flipH="1">
              <a:off x="1706652" y="4437112"/>
              <a:ext cx="1008112" cy="432048"/>
            </a:xfrm>
            <a:prstGeom prst="parallelogram">
              <a:avLst>
                <a:gd name="adj" fmla="val 5974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2132322" y="3855420"/>
              <a:ext cx="0" cy="13681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785556" y="5007548"/>
              <a:ext cx="172819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/>
          <p:cNvSpPr/>
          <p:nvPr/>
        </p:nvSpPr>
        <p:spPr>
          <a:xfrm>
            <a:off x="2481173" y="4170257"/>
            <a:ext cx="107544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40" name="Elbow Connector 39"/>
          <p:cNvCxnSpPr>
            <a:stCxn id="33" idx="3"/>
            <a:endCxn id="38" idx="3"/>
          </p:cNvCxnSpPr>
          <p:nvPr/>
        </p:nvCxnSpPr>
        <p:spPr>
          <a:xfrm>
            <a:off x="3556613" y="3738209"/>
            <a:ext cx="12700" cy="792088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017817" y="3666201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" name="Elbow Connector 42"/>
          <p:cNvCxnSpPr>
            <a:stCxn id="38" idx="1"/>
            <a:endCxn id="41" idx="4"/>
          </p:cNvCxnSpPr>
          <p:nvPr/>
        </p:nvCxnSpPr>
        <p:spPr>
          <a:xfrm rot="10800000">
            <a:off x="2089825" y="3810217"/>
            <a:ext cx="391348" cy="720080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1" idx="6"/>
            <a:endCxn id="33" idx="1"/>
          </p:cNvCxnSpPr>
          <p:nvPr/>
        </p:nvCxnSpPr>
        <p:spPr>
          <a:xfrm>
            <a:off x="2161833" y="3738209"/>
            <a:ext cx="3193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/>
              <p:cNvSpPr/>
              <p:nvPr/>
            </p:nvSpPr>
            <p:spPr>
              <a:xfrm>
                <a:off x="2481173" y="5034353"/>
                <a:ext cx="1075440" cy="7200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den>
                      </m:f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173" y="5034353"/>
                <a:ext cx="1075440" cy="72008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Elbow Connector 49"/>
          <p:cNvCxnSpPr>
            <a:stCxn id="33" idx="3"/>
            <a:endCxn id="48" idx="3"/>
          </p:cNvCxnSpPr>
          <p:nvPr/>
        </p:nvCxnSpPr>
        <p:spPr>
          <a:xfrm>
            <a:off x="3556613" y="3738209"/>
            <a:ext cx="12700" cy="1656184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1153721" y="3667535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Elbow Connector 52"/>
          <p:cNvCxnSpPr>
            <a:stCxn id="48" idx="1"/>
            <a:endCxn id="51" idx="4"/>
          </p:cNvCxnSpPr>
          <p:nvPr/>
        </p:nvCxnSpPr>
        <p:spPr>
          <a:xfrm rot="10800000">
            <a:off x="1225729" y="3811551"/>
            <a:ext cx="1255444" cy="158284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6"/>
            <a:endCxn id="41" idx="2"/>
          </p:cNvCxnSpPr>
          <p:nvPr/>
        </p:nvCxnSpPr>
        <p:spPr>
          <a:xfrm flipV="1">
            <a:off x="1297737" y="3738209"/>
            <a:ext cx="720080" cy="13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51" idx="2"/>
          </p:cNvCxnSpPr>
          <p:nvPr/>
        </p:nvCxnSpPr>
        <p:spPr>
          <a:xfrm>
            <a:off x="585733" y="3739543"/>
            <a:ext cx="5679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1730744" y="3910204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0744" y="3910204"/>
                <a:ext cx="41068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/>
              <p:cNvSpPr txBox="1"/>
              <p:nvPr/>
            </p:nvSpPr>
            <p:spPr>
              <a:xfrm>
                <a:off x="1657777" y="3378169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777" y="3378169"/>
                <a:ext cx="410689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/>
              <p:cNvSpPr txBox="1"/>
              <p:nvPr/>
            </p:nvSpPr>
            <p:spPr>
              <a:xfrm>
                <a:off x="664382" y="3368877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82" y="3368877"/>
                <a:ext cx="410689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/>
              <p:cNvSpPr txBox="1"/>
              <p:nvPr/>
            </p:nvSpPr>
            <p:spPr>
              <a:xfrm>
                <a:off x="848420" y="3913583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20" y="3913583"/>
                <a:ext cx="410689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/>
              <p:cNvSpPr txBox="1"/>
              <p:nvPr/>
            </p:nvSpPr>
            <p:spPr>
              <a:xfrm>
                <a:off x="3839376" y="4088957"/>
                <a:ext cx="369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376" y="4088957"/>
                <a:ext cx="369332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/>
              <p:cNvSpPr txBox="1"/>
              <p:nvPr/>
            </p:nvSpPr>
            <p:spPr>
              <a:xfrm>
                <a:off x="366600" y="878416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600" y="878416"/>
                <a:ext cx="414216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/>
              <p:cNvSpPr txBox="1"/>
              <p:nvPr/>
            </p:nvSpPr>
            <p:spPr>
              <a:xfrm>
                <a:off x="1323388" y="3345903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388" y="3345903"/>
                <a:ext cx="371384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/>
              <p:cNvSpPr txBox="1"/>
              <p:nvPr/>
            </p:nvSpPr>
            <p:spPr>
              <a:xfrm>
                <a:off x="46000" y="3491477"/>
                <a:ext cx="641201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𝑎𝑝𝑝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0" y="3491477"/>
                <a:ext cx="641201" cy="390748"/>
              </a:xfrm>
              <a:prstGeom prst="rect">
                <a:avLst/>
              </a:prstGeom>
              <a:blipFill rotWithShape="1">
                <a:blip r:embed="rId11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/>
              <p:cNvSpPr txBox="1"/>
              <p:nvPr/>
            </p:nvSpPr>
            <p:spPr>
              <a:xfrm>
                <a:off x="1714605" y="5044913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605" y="5044913"/>
                <a:ext cx="414216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/>
              <p:cNvSpPr txBox="1"/>
              <p:nvPr/>
            </p:nvSpPr>
            <p:spPr>
              <a:xfrm>
                <a:off x="1657777" y="2154033"/>
                <a:ext cx="369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777" y="2154033"/>
                <a:ext cx="369332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/>
              <p:cNvSpPr txBox="1"/>
              <p:nvPr/>
            </p:nvSpPr>
            <p:spPr>
              <a:xfrm>
                <a:off x="2525624" y="857889"/>
                <a:ext cx="369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624" y="857889"/>
                <a:ext cx="369332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>
                <a:off x="3816801" y="2133506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6801" y="2133506"/>
                <a:ext cx="414216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/>
              <p:cNvSpPr txBox="1"/>
              <p:nvPr/>
            </p:nvSpPr>
            <p:spPr>
              <a:xfrm>
                <a:off x="4568972" y="869124"/>
                <a:ext cx="369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8972" y="869124"/>
                <a:ext cx="369332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/>
              <p:cNvSpPr txBox="1"/>
              <p:nvPr/>
            </p:nvSpPr>
            <p:spPr>
              <a:xfrm>
                <a:off x="5860149" y="2144741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149" y="2144741"/>
                <a:ext cx="414216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/>
              <p:cNvSpPr txBox="1"/>
              <p:nvPr/>
            </p:nvSpPr>
            <p:spPr>
              <a:xfrm>
                <a:off x="4389088" y="3967704"/>
                <a:ext cx="464844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Calling the linear approximation of the cubic as </a:t>
                </a:r>
                <a:r>
                  <a:rPr lang="en-US" dirty="0"/>
                  <a:t>F(.) , </a:t>
                </a:r>
                <a:r>
                  <a:rPr lang="en-US" dirty="0" smtClean="0"/>
                  <a:t>looking </a:t>
                </a:r>
                <a:r>
                  <a:rPr lang="en-US" dirty="0"/>
                  <a:t>at the innermost loop between the </a:t>
                </a:r>
                <a:br>
                  <a:rPr lang="en-US" dirty="0"/>
                </a:br>
                <a:r>
                  <a:rPr lang="en-US" dirty="0"/>
                  <a:t>high gain and F(.), it can be shown that</a:t>
                </a:r>
                <a:r>
                  <a:rPr lang="en-US" i="1" dirty="0" smtClean="0">
                    <a:latin typeface="Cambria Math"/>
                  </a:rPr>
                  <a:t/>
                </a:r>
                <a:br>
                  <a:rPr lang="en-US" i="1" dirty="0" smtClean="0">
                    <a:latin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≃−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r>
                  <a:rPr lang="en-US" dirty="0" smtClean="0"/>
                  <a:t>So the new ‘relay’ is the -1* inverse of F(.)</a:t>
                </a:r>
                <a:endParaRPr lang="en-GB" dirty="0"/>
              </a:p>
            </p:txBody>
          </p:sp>
        </mc:Choice>
        <mc:Fallback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088" y="3967704"/>
                <a:ext cx="4648442" cy="1477328"/>
              </a:xfrm>
              <a:prstGeom prst="rect">
                <a:avLst/>
              </a:prstGeom>
              <a:blipFill rotWithShape="1">
                <a:blip r:embed="rId18"/>
                <a:stretch>
                  <a:fillRect l="-1180" t="-2066" r="-1835" b="-57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/>
              <p:cNvSpPr txBox="1"/>
              <p:nvPr/>
            </p:nvSpPr>
            <p:spPr>
              <a:xfrm>
                <a:off x="729749" y="1361945"/>
                <a:ext cx="3563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49" y="1361945"/>
                <a:ext cx="356315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/>
              <p:cNvSpPr txBox="1"/>
              <p:nvPr/>
            </p:nvSpPr>
            <p:spPr>
              <a:xfrm>
                <a:off x="3322037" y="1938009"/>
                <a:ext cx="35631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037" y="1938009"/>
                <a:ext cx="356316" cy="2769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/>
              <p:cNvSpPr txBox="1"/>
              <p:nvPr/>
            </p:nvSpPr>
            <p:spPr>
              <a:xfrm>
                <a:off x="729749" y="1815970"/>
                <a:ext cx="3599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49" y="1815970"/>
                <a:ext cx="359907" cy="276999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/>
              <p:cNvSpPr txBox="1"/>
              <p:nvPr/>
            </p:nvSpPr>
            <p:spPr>
              <a:xfrm>
                <a:off x="2889989" y="1938009"/>
                <a:ext cx="359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989" y="1938009"/>
                <a:ext cx="359906" cy="276999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/>
              <p:cNvSpPr txBox="1"/>
              <p:nvPr/>
            </p:nvSpPr>
            <p:spPr>
              <a:xfrm>
                <a:off x="4906213" y="1938009"/>
                <a:ext cx="359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213" y="1938009"/>
                <a:ext cx="359906" cy="276999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/>
              <p:cNvSpPr txBox="1"/>
              <p:nvPr/>
            </p:nvSpPr>
            <p:spPr>
              <a:xfrm>
                <a:off x="5338261" y="1938009"/>
                <a:ext cx="35631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261" y="1938009"/>
                <a:ext cx="356316" cy="2769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839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/>
          <p:cNvCxnSpPr/>
          <p:nvPr/>
        </p:nvCxnSpPr>
        <p:spPr>
          <a:xfrm flipV="1">
            <a:off x="7103961" y="795926"/>
            <a:ext cx="0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958729" y="1948054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arallelogram 27"/>
          <p:cNvSpPr/>
          <p:nvPr/>
        </p:nvSpPr>
        <p:spPr>
          <a:xfrm rot="5400000" flipH="1" flipV="1">
            <a:off x="6114571" y="1834327"/>
            <a:ext cx="1008112" cy="448984"/>
          </a:xfrm>
          <a:prstGeom prst="parallelogram">
            <a:avLst>
              <a:gd name="adj" fmla="val 5974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ight Arrow 30"/>
          <p:cNvSpPr/>
          <p:nvPr/>
        </p:nvSpPr>
        <p:spPr>
          <a:xfrm>
            <a:off x="5054006" y="1047954"/>
            <a:ext cx="1008112" cy="43204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-1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888695" y="3099367"/>
            <a:ext cx="637651" cy="593659"/>
            <a:chOff x="2752137" y="3483413"/>
            <a:chExt cx="637651" cy="593659"/>
          </a:xfrm>
        </p:grpSpPr>
        <p:sp>
          <p:nvSpPr>
            <p:cNvPr id="34" name="Parallelogram 33"/>
            <p:cNvSpPr/>
            <p:nvPr/>
          </p:nvSpPr>
          <p:spPr>
            <a:xfrm rot="5400000" flipH="1">
              <a:off x="2872419" y="3817651"/>
              <a:ext cx="371963" cy="146879"/>
            </a:xfrm>
            <a:prstGeom prst="parallelogram">
              <a:avLst>
                <a:gd name="adj" fmla="val 5974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2880083" y="3483413"/>
              <a:ext cx="0" cy="4651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2752137" y="3875090"/>
              <a:ext cx="63765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/>
          <p:cNvSpPr/>
          <p:nvPr/>
        </p:nvSpPr>
        <p:spPr>
          <a:xfrm>
            <a:off x="1628232" y="3054246"/>
            <a:ext cx="107544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/>
              <p:cNvSpPr/>
              <p:nvPr/>
            </p:nvSpPr>
            <p:spPr>
              <a:xfrm>
                <a:off x="1629585" y="3909717"/>
                <a:ext cx="1075440" cy="7200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den>
                      </m:f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585" y="3909717"/>
                <a:ext cx="1075440" cy="7200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Elbow Connector 49"/>
          <p:cNvCxnSpPr>
            <a:stCxn id="38" idx="3"/>
            <a:endCxn id="48" idx="3"/>
          </p:cNvCxnSpPr>
          <p:nvPr/>
        </p:nvCxnSpPr>
        <p:spPr>
          <a:xfrm>
            <a:off x="2703672" y="3414286"/>
            <a:ext cx="1353" cy="855471"/>
          </a:xfrm>
          <a:prstGeom prst="bentConnector3">
            <a:avLst>
              <a:gd name="adj1" fmla="val 1699578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1188278" y="3334320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Elbow Connector 52"/>
          <p:cNvCxnSpPr>
            <a:stCxn id="48" idx="1"/>
            <a:endCxn id="51" idx="4"/>
          </p:cNvCxnSpPr>
          <p:nvPr/>
        </p:nvCxnSpPr>
        <p:spPr>
          <a:xfrm rot="10800000">
            <a:off x="1260287" y="3478337"/>
            <a:ext cx="369299" cy="79142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6"/>
            <a:endCxn id="38" idx="1"/>
          </p:cNvCxnSpPr>
          <p:nvPr/>
        </p:nvCxnSpPr>
        <p:spPr>
          <a:xfrm>
            <a:off x="1332294" y="3406328"/>
            <a:ext cx="295938" cy="79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51" idx="2"/>
          </p:cNvCxnSpPr>
          <p:nvPr/>
        </p:nvCxnSpPr>
        <p:spPr>
          <a:xfrm>
            <a:off x="620290" y="3406328"/>
            <a:ext cx="5679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/>
              <p:cNvSpPr txBox="1"/>
              <p:nvPr/>
            </p:nvSpPr>
            <p:spPr>
              <a:xfrm>
                <a:off x="737567" y="3035662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567" y="3035662"/>
                <a:ext cx="41068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/>
              <p:cNvSpPr txBox="1"/>
              <p:nvPr/>
            </p:nvSpPr>
            <p:spPr>
              <a:xfrm>
                <a:off x="921605" y="3580368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605" y="3580368"/>
                <a:ext cx="41068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/>
              <p:cNvSpPr txBox="1"/>
              <p:nvPr/>
            </p:nvSpPr>
            <p:spPr>
              <a:xfrm>
                <a:off x="2916470" y="3755742"/>
                <a:ext cx="369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470" y="3755742"/>
                <a:ext cx="36933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/>
              <p:cNvSpPr txBox="1"/>
              <p:nvPr/>
            </p:nvSpPr>
            <p:spPr>
              <a:xfrm>
                <a:off x="119185" y="3158262"/>
                <a:ext cx="641201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𝑎𝑝𝑝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85" y="3158262"/>
                <a:ext cx="641201" cy="390748"/>
              </a:xfrm>
              <a:prstGeom prst="rect">
                <a:avLst/>
              </a:prstGeom>
              <a:blipFill rotWithShape="1">
                <a:blip r:embed="rId6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/>
              <p:cNvSpPr txBox="1"/>
              <p:nvPr/>
            </p:nvSpPr>
            <p:spPr>
              <a:xfrm>
                <a:off x="869114" y="3909717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114" y="3909717"/>
                <a:ext cx="41421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6806637" y="596682"/>
                <a:ext cx="369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637" y="596682"/>
                <a:ext cx="369332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/>
              <p:cNvSpPr txBox="1"/>
              <p:nvPr/>
            </p:nvSpPr>
            <p:spPr>
              <a:xfrm>
                <a:off x="7409825" y="1955542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9825" y="1955542"/>
                <a:ext cx="41421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6667" r="-134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/>
              <p:cNvSpPr txBox="1"/>
              <p:nvPr/>
            </p:nvSpPr>
            <p:spPr>
              <a:xfrm>
                <a:off x="3332152" y="2869891"/>
                <a:ext cx="4648442" cy="1797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Now do a shift in coordinates: </a:t>
                </a:r>
                <a:r>
                  <a:rPr lang="en-US" i="1" dirty="0" smtClean="0">
                    <a:latin typeface="Cambria Math"/>
                  </a:rPr>
                  <a:t/>
                </a:r>
                <a:br>
                  <a:rPr lang="en-US" i="1" dirty="0" smtClean="0">
                    <a:latin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𝑤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𝑤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𝑎𝑝𝑝</m:t>
                          </m:r>
                        </m:sub>
                      </m:sSub>
                    </m:oMath>
                  </m:oMathPara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r>
                  <a:rPr lang="en-US" dirty="0" smtClean="0"/>
                  <a:t>This means the ‘relay’ switches at: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𝑎𝑝𝑝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  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𝑎𝑛𝑑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𝑎𝑝𝑝</m:t>
                          </m:r>
                        </m:sub>
                      </m:sSub>
                    </m:oMath>
                  </m:oMathPara>
                </a14:m>
                <a:endParaRPr lang="en-GB" dirty="0" smtClean="0"/>
              </a:p>
              <a:p>
                <a:r>
                  <a:rPr lang="en-US" dirty="0" smtClean="0"/>
                  <a:t>Now remove the minus sign in the loop by reflecting the relay in y-axis</a:t>
                </a:r>
                <a:endParaRPr lang="en-GB" dirty="0"/>
              </a:p>
            </p:txBody>
          </p:sp>
        </mc:Choice>
        <mc:Fallback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152" y="2869891"/>
                <a:ext cx="4648442" cy="1797159"/>
              </a:xfrm>
              <a:prstGeom prst="rect">
                <a:avLst/>
              </a:prstGeom>
              <a:blipFill rotWithShape="1">
                <a:blip r:embed="rId10"/>
                <a:stretch>
                  <a:fillRect l="-1181" t="-1695" b="-44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Parallelogram 90"/>
          <p:cNvSpPr/>
          <p:nvPr/>
        </p:nvSpPr>
        <p:spPr>
          <a:xfrm rot="5400000" flipH="1" flipV="1">
            <a:off x="5071700" y="5108320"/>
            <a:ext cx="371963" cy="116413"/>
          </a:xfrm>
          <a:prstGeom prst="parallelogram">
            <a:avLst>
              <a:gd name="adj" fmla="val 5974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Arrow Connector 91"/>
          <p:cNvCxnSpPr/>
          <p:nvPr/>
        </p:nvCxnSpPr>
        <p:spPr>
          <a:xfrm flipV="1">
            <a:off x="5415499" y="4818267"/>
            <a:ext cx="0" cy="465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4954496" y="5209944"/>
            <a:ext cx="63765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4694033" y="4773146"/>
            <a:ext cx="107544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Rectangle 94"/>
              <p:cNvSpPr/>
              <p:nvPr/>
            </p:nvSpPr>
            <p:spPr>
              <a:xfrm>
                <a:off x="4695386" y="5628617"/>
                <a:ext cx="1075440" cy="7200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den>
                      </m:f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386" y="5628617"/>
                <a:ext cx="1075440" cy="72008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Elbow Connector 95"/>
          <p:cNvCxnSpPr>
            <a:stCxn id="94" idx="3"/>
            <a:endCxn id="95" idx="3"/>
          </p:cNvCxnSpPr>
          <p:nvPr/>
        </p:nvCxnSpPr>
        <p:spPr>
          <a:xfrm>
            <a:off x="5769473" y="5133186"/>
            <a:ext cx="1353" cy="855471"/>
          </a:xfrm>
          <a:prstGeom prst="bentConnector3">
            <a:avLst>
              <a:gd name="adj1" fmla="val 1699578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/>
              <p:cNvSpPr txBox="1"/>
              <p:nvPr/>
            </p:nvSpPr>
            <p:spPr>
              <a:xfrm>
                <a:off x="5982271" y="5340585"/>
                <a:ext cx="369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271" y="5340585"/>
                <a:ext cx="369332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/>
              <p:cNvSpPr txBox="1"/>
              <p:nvPr/>
            </p:nvSpPr>
            <p:spPr>
              <a:xfrm>
                <a:off x="4065179" y="5340585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179" y="5340585"/>
                <a:ext cx="414216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6557" r="-117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Elbow Connector 14"/>
          <p:cNvCxnSpPr>
            <a:stCxn id="95" idx="1"/>
            <a:endCxn id="94" idx="1"/>
          </p:cNvCxnSpPr>
          <p:nvPr/>
        </p:nvCxnSpPr>
        <p:spPr>
          <a:xfrm rot="10800000">
            <a:off x="4694034" y="5133187"/>
            <a:ext cx="1353" cy="855471"/>
          </a:xfrm>
          <a:prstGeom prst="bentConnector3">
            <a:avLst>
              <a:gd name="adj1" fmla="val 1699578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V="1">
            <a:off x="970007" y="832360"/>
            <a:ext cx="0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623241" y="1984488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Parallelogram 107"/>
          <p:cNvSpPr/>
          <p:nvPr/>
        </p:nvSpPr>
        <p:spPr>
          <a:xfrm rot="5400000" flipH="1">
            <a:off x="983280" y="1888104"/>
            <a:ext cx="1008112" cy="441491"/>
          </a:xfrm>
          <a:prstGeom prst="parallelogram">
            <a:avLst>
              <a:gd name="adj" fmla="val 5974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/>
              <p:cNvSpPr txBox="1"/>
              <p:nvPr/>
            </p:nvSpPr>
            <p:spPr>
              <a:xfrm>
                <a:off x="637446" y="657947"/>
                <a:ext cx="369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46" y="657947"/>
                <a:ext cx="369332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/>
              <p:cNvSpPr txBox="1"/>
              <p:nvPr/>
            </p:nvSpPr>
            <p:spPr>
              <a:xfrm>
                <a:off x="1928623" y="1933564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623" y="1933564"/>
                <a:ext cx="414216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/>
              <p:cNvSpPr txBox="1"/>
              <p:nvPr/>
            </p:nvSpPr>
            <p:spPr>
              <a:xfrm>
                <a:off x="974687" y="1726832"/>
                <a:ext cx="359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687" y="1726832"/>
                <a:ext cx="359906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/>
              <p:cNvSpPr txBox="1"/>
              <p:nvPr/>
            </p:nvSpPr>
            <p:spPr>
              <a:xfrm>
                <a:off x="1406735" y="1726832"/>
                <a:ext cx="35631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735" y="1726832"/>
                <a:ext cx="356316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Straight Arrow Connector 112"/>
          <p:cNvCxnSpPr/>
          <p:nvPr/>
        </p:nvCxnSpPr>
        <p:spPr>
          <a:xfrm flipV="1">
            <a:off x="3850327" y="832360"/>
            <a:ext cx="0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3503561" y="1984488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Parallelogram 114"/>
          <p:cNvSpPr/>
          <p:nvPr/>
        </p:nvSpPr>
        <p:spPr>
          <a:xfrm rot="5400000" flipH="1">
            <a:off x="3642855" y="1888104"/>
            <a:ext cx="1008112" cy="441491"/>
          </a:xfrm>
          <a:prstGeom prst="parallelogram">
            <a:avLst>
              <a:gd name="adj" fmla="val 5974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/>
              <p:cNvSpPr txBox="1"/>
              <p:nvPr/>
            </p:nvSpPr>
            <p:spPr>
              <a:xfrm>
                <a:off x="3517766" y="657947"/>
                <a:ext cx="369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766" y="657947"/>
                <a:ext cx="369332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/>
              <p:cNvSpPr txBox="1"/>
              <p:nvPr/>
            </p:nvSpPr>
            <p:spPr>
              <a:xfrm>
                <a:off x="4808943" y="1933564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943" y="1933564"/>
                <a:ext cx="414216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6557" r="-117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/>
              <p:cNvSpPr txBox="1"/>
              <p:nvPr/>
            </p:nvSpPr>
            <p:spPr>
              <a:xfrm>
                <a:off x="3143521" y="1726832"/>
                <a:ext cx="811697" cy="2912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𝑎𝑝𝑝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521" y="1726832"/>
                <a:ext cx="811697" cy="291298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/>
              <p:cNvSpPr txBox="1"/>
              <p:nvPr/>
            </p:nvSpPr>
            <p:spPr>
              <a:xfrm>
                <a:off x="4287055" y="1726832"/>
                <a:ext cx="808105" cy="2912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𝑎𝑝𝑝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055" y="1726832"/>
                <a:ext cx="808105" cy="291298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Right Arrow 119"/>
          <p:cNvSpPr/>
          <p:nvPr/>
        </p:nvSpPr>
        <p:spPr>
          <a:xfrm>
            <a:off x="2268398" y="1047955"/>
            <a:ext cx="1008112" cy="43204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Shift</a:t>
            </a:r>
            <a:endParaRPr lang="en-GB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/>
              <p:cNvSpPr txBox="1"/>
              <p:nvPr/>
            </p:nvSpPr>
            <p:spPr>
              <a:xfrm>
                <a:off x="5519785" y="1892826"/>
                <a:ext cx="923523" cy="2912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𝑎𝑝𝑝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785" y="1892826"/>
                <a:ext cx="923523" cy="291298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/>
              <p:cNvSpPr txBox="1"/>
              <p:nvPr/>
            </p:nvSpPr>
            <p:spPr>
              <a:xfrm>
                <a:off x="6563011" y="1961568"/>
                <a:ext cx="927112" cy="2912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𝑎𝑝𝑝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011" y="1961568"/>
                <a:ext cx="927112" cy="291298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932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/>
              <p:cNvSpPr txBox="1"/>
              <p:nvPr/>
            </p:nvSpPr>
            <p:spPr>
              <a:xfrm>
                <a:off x="3320471" y="841462"/>
                <a:ext cx="4648442" cy="320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Now the ‘relay’ can be transformed to the normal relay, with the added current.</a:t>
                </a:r>
              </a:p>
              <a:p>
                <a:endParaRPr lang="en-US" dirty="0"/>
              </a:p>
              <a:p>
                <a:r>
                  <a:rPr lang="en-US" dirty="0" smtClean="0"/>
                  <a:t>The real voltage and current can be recovered as:</a:t>
                </a:r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𝛼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</m:acc>
                      <m:r>
                        <a:rPr lang="en-US" b="0" i="1" dirty="0" smtClean="0">
                          <a:latin typeface="Cambria Math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𝑣</m:t>
                          </m:r>
                        </m:e>
                      </m:acc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a:rPr lang="en-US" b="0" i="1" dirty="0" smtClean="0">
                          <a:latin typeface="Cambria Math"/>
                        </a:rPr>
                        <m:t>𝛼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𝑤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𝑎𝑝𝑝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</m:acc>
                      <m:r>
                        <a:rPr lang="en-US" b="0" i="1" dirty="0" smtClean="0">
                          <a:latin typeface="Cambria Math"/>
                        </a:rPr>
                        <m:t> −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𝑎𝑝𝑝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endParaRPr lang="en-US" dirty="0"/>
              </a:p>
              <a:p>
                <a:r>
                  <a:rPr lang="en-US" b="0" dirty="0" smtClean="0"/>
                  <a:t>The rela</a:t>
                </a:r>
                <a:r>
                  <a:rPr lang="en-US" dirty="0" smtClean="0"/>
                  <a:t>y characteristics are:</a:t>
                </a:r>
                <a:endParaRPr lang="en-US" b="0" dirty="0" smtClean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471" y="841462"/>
                <a:ext cx="4648442" cy="3201902"/>
              </a:xfrm>
              <a:prstGeom prst="rect">
                <a:avLst/>
              </a:prstGeom>
              <a:blipFill rotWithShape="1">
                <a:blip r:embed="rId2"/>
                <a:stretch>
                  <a:fillRect l="-1181" t="-9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Arrow Connector 91"/>
          <p:cNvCxnSpPr/>
          <p:nvPr/>
        </p:nvCxnSpPr>
        <p:spPr>
          <a:xfrm flipV="1">
            <a:off x="1750278" y="1324740"/>
            <a:ext cx="0" cy="465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289275" y="1716417"/>
            <a:ext cx="63765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1028812" y="1279619"/>
            <a:ext cx="107544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Rectangle 94"/>
              <p:cNvSpPr/>
              <p:nvPr/>
            </p:nvSpPr>
            <p:spPr>
              <a:xfrm>
                <a:off x="1030165" y="2135090"/>
                <a:ext cx="1075440" cy="7200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165" y="2135090"/>
                <a:ext cx="1075440" cy="72008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Elbow Connector 95"/>
          <p:cNvCxnSpPr>
            <a:stCxn id="94" idx="3"/>
            <a:endCxn id="95" idx="3"/>
          </p:cNvCxnSpPr>
          <p:nvPr/>
        </p:nvCxnSpPr>
        <p:spPr>
          <a:xfrm>
            <a:off x="2104252" y="1639659"/>
            <a:ext cx="1353" cy="855471"/>
          </a:xfrm>
          <a:prstGeom prst="bentConnector3">
            <a:avLst>
              <a:gd name="adj1" fmla="val 1699578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/>
              <p:cNvSpPr txBox="1"/>
              <p:nvPr/>
            </p:nvSpPr>
            <p:spPr>
              <a:xfrm>
                <a:off x="2317050" y="1847058"/>
                <a:ext cx="369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050" y="1847058"/>
                <a:ext cx="36933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6557" r="-163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/>
              <p:cNvSpPr txBox="1"/>
              <p:nvPr/>
            </p:nvSpPr>
            <p:spPr>
              <a:xfrm>
                <a:off x="399958" y="1847058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58" y="1847058"/>
                <a:ext cx="41421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557" r="-117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Elbow Connector 14"/>
          <p:cNvCxnSpPr>
            <a:stCxn id="95" idx="1"/>
            <a:endCxn id="94" idx="1"/>
          </p:cNvCxnSpPr>
          <p:nvPr/>
        </p:nvCxnSpPr>
        <p:spPr>
          <a:xfrm rot="10800000">
            <a:off x="1028813" y="1639660"/>
            <a:ext cx="1353" cy="855471"/>
          </a:xfrm>
          <a:prstGeom prst="bentConnector3">
            <a:avLst>
              <a:gd name="adj1" fmla="val 1699578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Parallelogram 51"/>
          <p:cNvSpPr/>
          <p:nvPr/>
        </p:nvSpPr>
        <p:spPr>
          <a:xfrm flipH="1">
            <a:off x="1467508" y="1500393"/>
            <a:ext cx="140592" cy="289464"/>
          </a:xfrm>
          <a:prstGeom prst="parallelogram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" name="Group 8"/>
          <p:cNvGrpSpPr/>
          <p:nvPr/>
        </p:nvGrpSpPr>
        <p:grpSpPr>
          <a:xfrm>
            <a:off x="3670129" y="3793790"/>
            <a:ext cx="3130325" cy="2337325"/>
            <a:chOff x="1441675" y="3179907"/>
            <a:chExt cx="637651" cy="465117"/>
          </a:xfrm>
        </p:grpSpPr>
        <p:cxnSp>
          <p:nvCxnSpPr>
            <p:cNvPr id="54" name="Straight Arrow Connector 53"/>
            <p:cNvCxnSpPr/>
            <p:nvPr/>
          </p:nvCxnSpPr>
          <p:spPr>
            <a:xfrm flipV="1">
              <a:off x="1902678" y="3179907"/>
              <a:ext cx="0" cy="4651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1441675" y="3571584"/>
              <a:ext cx="63765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Parallelogram 57"/>
            <p:cNvSpPr/>
            <p:nvPr/>
          </p:nvSpPr>
          <p:spPr>
            <a:xfrm flipH="1">
              <a:off x="1619908" y="3355560"/>
              <a:ext cx="140592" cy="289464"/>
            </a:xfrm>
            <a:prstGeom prst="parallelogram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/>
              <p:cNvSpPr txBox="1"/>
              <p:nvPr/>
            </p:nvSpPr>
            <p:spPr>
              <a:xfrm>
                <a:off x="6386238" y="5946449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238" y="5946449"/>
                <a:ext cx="414216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557" r="-117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5453928" y="3805668"/>
                <a:ext cx="369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928" y="3805668"/>
                <a:ext cx="36933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6557" r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/>
              <p:cNvSpPr txBox="1"/>
              <p:nvPr/>
            </p:nvSpPr>
            <p:spPr>
              <a:xfrm>
                <a:off x="3524124" y="5371313"/>
                <a:ext cx="1293816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𝑎𝑝𝑝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124" y="5371313"/>
                <a:ext cx="1293816" cy="390748"/>
              </a:xfrm>
              <a:prstGeom prst="rect">
                <a:avLst/>
              </a:prstGeom>
              <a:blipFill rotWithShape="1">
                <a:blip r:embed="rId8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/>
              <p:cNvSpPr txBox="1"/>
              <p:nvPr/>
            </p:nvSpPr>
            <p:spPr>
              <a:xfrm>
                <a:off x="4634124" y="5776040"/>
                <a:ext cx="1299138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𝑎𝑝𝑝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124" y="5776040"/>
                <a:ext cx="1299138" cy="390748"/>
              </a:xfrm>
              <a:prstGeom prst="rect">
                <a:avLst/>
              </a:prstGeom>
              <a:blipFill rotWithShape="1">
                <a:blip r:embed="rId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>
            <a:stCxn id="58" idx="0"/>
          </p:cNvCxnSpPr>
          <p:nvPr/>
        </p:nvCxnSpPr>
        <p:spPr>
          <a:xfrm>
            <a:off x="4890195" y="4676489"/>
            <a:ext cx="21300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105212" y="6131115"/>
            <a:ext cx="21300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08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274</Words>
  <Application>Microsoft Office PowerPoint</Application>
  <PresentationFormat>On-screen Show (4:3)</PresentationFormat>
  <Paragraphs>67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7</cp:revision>
  <dcterms:created xsi:type="dcterms:W3CDTF">2015-11-23T17:41:47Z</dcterms:created>
  <dcterms:modified xsi:type="dcterms:W3CDTF">2015-11-23T20:44:08Z</dcterms:modified>
</cp:coreProperties>
</file>