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61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4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1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1D8D-BDB5-4929-B20C-DDC0DA363B3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9DBFE-571C-4FF3-9004-388D9D1D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85BA-7AF6-4F5B-83BC-5202DC79D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NASA Request Log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9B0CC-6F78-486D-BD8C-14766AC92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Team 404 Not Found</a:t>
            </a:r>
          </a:p>
        </p:txBody>
      </p:sp>
    </p:spTree>
    <p:extLst>
      <p:ext uri="{BB962C8B-B14F-4D97-AF65-F5344CB8AC3E}">
        <p14:creationId xmlns:p14="http://schemas.microsoft.com/office/powerpoint/2010/main" val="181932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5632-0DDF-4E00-BAA9-34C0477F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B92C-99EA-4664-9D04-D1460B26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r>
              <a:rPr lang="en-US" dirty="0"/>
              <a:t>Code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4E1B-1626-4CE1-9799-18AE84B5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DFE-FE2B-4066-A561-708CAAD1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– Two Datasets</a:t>
            </a:r>
          </a:p>
          <a:p>
            <a:pPr lvl="1"/>
            <a:r>
              <a:rPr lang="en-US" dirty="0"/>
              <a:t>NASA Logs of IP Address Requests</a:t>
            </a:r>
          </a:p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Determine top 10 longest response times</a:t>
            </a:r>
          </a:p>
          <a:p>
            <a:pPr lvl="1"/>
            <a:r>
              <a:rPr lang="en-US" dirty="0"/>
              <a:t>Determine top 10 URL searched</a:t>
            </a:r>
          </a:p>
          <a:p>
            <a:pPr lvl="1"/>
            <a:r>
              <a:rPr lang="en-US" dirty="0"/>
              <a:t>Predict the continent the IP addresses is from</a:t>
            </a:r>
          </a:p>
          <a:p>
            <a:pPr lvl="1"/>
            <a:r>
              <a:rPr lang="en-US" dirty="0"/>
              <a:t>Mapped the IP addresses</a:t>
            </a:r>
          </a:p>
        </p:txBody>
      </p:sp>
    </p:spTree>
    <p:extLst>
      <p:ext uri="{BB962C8B-B14F-4D97-AF65-F5344CB8AC3E}">
        <p14:creationId xmlns:p14="http://schemas.microsoft.com/office/powerpoint/2010/main" val="264818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DCCE5-E6B6-4BA7-9531-E43A1D57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330959"/>
            <a:ext cx="10911840" cy="52570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8DD2D2-69D3-4209-A510-DFD8E25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2700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Output: Top 5 Countries will longest Response 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C1A-AB29-45EC-A469-700449F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Output: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8149-2F8C-40DA-98B8-AA7C8B67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10 URLs Visited</a:t>
            </a:r>
          </a:p>
          <a:p>
            <a:pPr lvl="1"/>
            <a:r>
              <a:rPr lang="en-US" dirty="0"/>
              <a:t>/images/NASA-logosmall.gif</a:t>
            </a:r>
          </a:p>
          <a:p>
            <a:pPr lvl="1"/>
            <a:r>
              <a:rPr lang="en-US" dirty="0"/>
              <a:t>/images/KSC-logosmall.gif</a:t>
            </a:r>
          </a:p>
          <a:p>
            <a:pPr lvl="1"/>
            <a:r>
              <a:rPr lang="en-US" dirty="0"/>
              <a:t>/shuttle/countdown/count.gif</a:t>
            </a:r>
          </a:p>
          <a:p>
            <a:pPr lvl="1"/>
            <a:r>
              <a:rPr lang="en-US" dirty="0"/>
              <a:t>/shuttle/countdown/</a:t>
            </a:r>
          </a:p>
          <a:p>
            <a:pPr lvl="1"/>
            <a:r>
              <a:rPr lang="en-US" dirty="0"/>
              <a:t>/shuttle/missions/sts-71/sts-71-patch-small.gif</a:t>
            </a:r>
          </a:p>
          <a:p>
            <a:pPr lvl="1"/>
            <a:r>
              <a:rPr lang="en-US" dirty="0"/>
              <a:t>/images/MOSAIC-logosmall.gif</a:t>
            </a:r>
          </a:p>
          <a:p>
            <a:pPr lvl="1"/>
            <a:r>
              <a:rPr lang="en-US" dirty="0"/>
              <a:t>/images/USA-logosmall.gif</a:t>
            </a:r>
          </a:p>
          <a:p>
            <a:pPr lvl="1"/>
            <a:r>
              <a:rPr lang="en-US" dirty="0"/>
              <a:t>/images/ksclogo-medium.gif</a:t>
            </a:r>
          </a:p>
          <a:p>
            <a:pPr lvl="1"/>
            <a:r>
              <a:rPr lang="en-US" dirty="0"/>
              <a:t>/images/WORLD-logosmall.gif</a:t>
            </a:r>
          </a:p>
          <a:p>
            <a:pPr lvl="1"/>
            <a:r>
              <a:rPr lang="en-US" dirty="0"/>
              <a:t>/shuttle/missions/sts-71/images/images.html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665-DCA2-4EDE-9C34-729816E2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Output: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07F-91A5-4483-B289-A42DFF0D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 99.5%</a:t>
            </a:r>
          </a:p>
        </p:txBody>
      </p:sp>
    </p:spTree>
    <p:extLst>
      <p:ext uri="{BB962C8B-B14F-4D97-AF65-F5344CB8AC3E}">
        <p14:creationId xmlns:p14="http://schemas.microsoft.com/office/powerpoint/2010/main" val="41962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11E5-E906-43D3-B172-5F5BF73A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Output: Mapping IP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5F5BA-241F-4756-8A27-EB2FF168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" y="1667902"/>
            <a:ext cx="7444594" cy="4864873"/>
          </a:xfrm>
        </p:spPr>
      </p:pic>
    </p:spTree>
    <p:extLst>
      <p:ext uri="{BB962C8B-B14F-4D97-AF65-F5344CB8AC3E}">
        <p14:creationId xmlns:p14="http://schemas.microsoft.com/office/powerpoint/2010/main" val="2714805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NASA Request Log Analysis</vt:lpstr>
      <vt:lpstr>Introduction</vt:lpstr>
      <vt:lpstr>Task</vt:lpstr>
      <vt:lpstr>Code Output: Top 5 Countries will longest Response Time </vt:lpstr>
      <vt:lpstr>Code Output: Predictions</vt:lpstr>
      <vt:lpstr>Code Output: Predictions</vt:lpstr>
      <vt:lpstr>Code Output: Mapping IP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Request Log Analysis</dc:title>
  <dc:creator>Foley, Patricia L (Tricia)</dc:creator>
  <cp:lastModifiedBy>Foley, Patricia L (Tricia)</cp:lastModifiedBy>
  <cp:revision>15</cp:revision>
  <dcterms:created xsi:type="dcterms:W3CDTF">2018-04-15T20:29:44Z</dcterms:created>
  <dcterms:modified xsi:type="dcterms:W3CDTF">2018-04-15T22:10:53Z</dcterms:modified>
</cp:coreProperties>
</file>