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787" r:id="rId13"/>
  </p:sldMasterIdLst>
  <p:sldIdLst>
    <p:sldId id="257" r:id="rId15"/>
    <p:sldId id="258" r:id="rId16"/>
    <p:sldId id="259" r:id="rId17"/>
    <p:sldId id="279" r:id="rId18"/>
    <p:sldId id="260" r:id="rId19"/>
    <p:sldId id="263" r:id="rId20"/>
    <p:sldId id="280" r:id="rId21"/>
    <p:sldId id="281" r:id="rId22"/>
    <p:sldId id="282" r:id="rId23"/>
    <p:sldId id="272" r:id="rId24"/>
    <p:sldId id="283" r:id="rId25"/>
    <p:sldId id="267" r:id="rId26"/>
    <p:sldId id="286" r:id="rId27"/>
    <p:sldId id="262" r:id="rId28"/>
    <p:sldId id="284" r:id="rId29"/>
    <p:sldId id="285" r:id="rId30"/>
    <p:sldId id="264" r:id="rId31"/>
  </p:sldIdLst>
  <p:sldSz cx="9906000" cy="6858000"/>
  <p:notesSz cx="6858000" cy="9144000"/>
  <p:defaultTextStyle>
    <a:defPPr>
      <a:defRPr lang="ko-KR"/>
    </a:defPPr>
    <a:lvl1pPr marL="0" indent="0" algn="l" defTabSz="914400">
      <a:buNone/>
      <a:defRPr lang="ko-KR" sz="1800" baseline="0" smtClean="0">
        <a:solidFill>
          <a:srgbClr val="000000"/>
        </a:solidFill>
        <a:latin typeface="+mn-lt"/>
        <a:ea typeface="+mn-ea"/>
      </a:defRPr>
    </a:lvl1pPr>
    <a:lvl2pPr marL="457200" lvl="1" indent="0" defTabSz="914400">
      <a:defRPr lang="ko-KR" smtClean="0"/>
    </a:lvl2pPr>
    <a:lvl3pPr marL="914400" lvl="2" indent="0" defTabSz="914400">
      <a:defRPr lang="ko-KR" smtClean="0"/>
    </a:lvl3pPr>
    <a:lvl4pPr marL="1371600" lvl="3" indent="0" defTabSz="914400">
      <a:defRPr lang="ko-KR" smtClean="0"/>
    </a:lvl4pPr>
    <a:lvl5pPr marL="1828800" lvl="4" indent="0" defTabSz="914400">
      <a:defRPr lang="ko-KR" smtClean="0"/>
    </a:lvl5pPr>
  </p:defaultTextStyle>
  <p:extLst>
    <p:ext uri="{EFAFB233-063F-42B5-8137-9DF3F51BA10A}">
      <p15:sldGuideLst xmlns:p15="http://schemas.microsoft.com/office/powerpoint/2012/main">
        <p15:guide id="0" orient="horz" pos="215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1" snapToObjects="1">
      <p:cViewPr varScale="1">
        <p:scale>
          <a:sx n="82" d="100"/>
          <a:sy n="82" d="100"/>
        </p:scale>
        <p:origin x="-76" y="-332"/>
      </p:cViewPr>
      <p:guideLst>
        <p:guide orient="horz" pos="215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slide" Target="slides/slide1.xml"></Relationship><Relationship Id="rId16" Type="http://schemas.openxmlformats.org/officeDocument/2006/relationships/slide" Target="slides/slide2.xml"></Relationship><Relationship Id="rId17" Type="http://schemas.openxmlformats.org/officeDocument/2006/relationships/slide" Target="slides/slide3.xml"></Relationship><Relationship Id="rId18" Type="http://schemas.openxmlformats.org/officeDocument/2006/relationships/slide" Target="slides/slide4.xml"></Relationship><Relationship Id="rId19" Type="http://schemas.openxmlformats.org/officeDocument/2006/relationships/slide" Target="slides/slide5.xml"></Relationship><Relationship Id="rId20" Type="http://schemas.openxmlformats.org/officeDocument/2006/relationships/slide" Target="slides/slide6.xml"></Relationship><Relationship Id="rId21" Type="http://schemas.openxmlformats.org/officeDocument/2006/relationships/slide" Target="slides/slide7.xml"></Relationship><Relationship Id="rId22" Type="http://schemas.openxmlformats.org/officeDocument/2006/relationships/slide" Target="slides/slide8.xml"></Relationship><Relationship Id="rId23" Type="http://schemas.openxmlformats.org/officeDocument/2006/relationships/slide" Target="slides/slide9.xml"></Relationship><Relationship Id="rId24" Type="http://schemas.openxmlformats.org/officeDocument/2006/relationships/slide" Target="slides/slide10.xml"></Relationship><Relationship Id="rId25" Type="http://schemas.openxmlformats.org/officeDocument/2006/relationships/slide" Target="slides/slide11.xml"></Relationship><Relationship Id="rId26" Type="http://schemas.openxmlformats.org/officeDocument/2006/relationships/slide" Target="slides/slide12.xml"></Relationship><Relationship Id="rId27" Type="http://schemas.openxmlformats.org/officeDocument/2006/relationships/slide" Target="slides/slide13.xml"></Relationship><Relationship Id="rId28" Type="http://schemas.openxmlformats.org/officeDocument/2006/relationships/slide" Target="slides/slide14.xml"></Relationship><Relationship Id="rId29" Type="http://schemas.openxmlformats.org/officeDocument/2006/relationships/slide" Target="slides/slide15.xml"></Relationship><Relationship Id="rId30" Type="http://schemas.openxmlformats.org/officeDocument/2006/relationships/slide" Target="slides/slide16.xml"></Relationship><Relationship Id="rId31" Type="http://schemas.openxmlformats.org/officeDocument/2006/relationships/slide" Target="slides/slide17.xml"></Relationship><Relationship Id="rId32" Type="http://schemas.openxmlformats.org/officeDocument/2006/relationships/viewProps" Target="viewProps.xml"></Relationship><Relationship Id="rId33" Type="http://schemas.openxmlformats.org/officeDocument/2006/relationships/presProps" Target="presProps.xml"></Relationship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742950" y="2131060"/>
            <a:ext cx="8420735" cy="14719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765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765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485900" y="3886200"/>
            <a:ext cx="6934835" cy="175577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6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7429500" y="6263640"/>
            <a:ext cx="19818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 idx="10"/>
          </p:nvPr>
        </p:nvSpPr>
        <p:spPr>
          <a:xfrm>
            <a:off x="495300" y="6263640"/>
            <a:ext cx="19818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19/11/2018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11"/>
          </p:nvPr>
        </p:nvSpPr>
        <p:spPr>
          <a:xfrm>
            <a:off x="3467100" y="626364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95300" y="274320"/>
            <a:ext cx="89160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765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765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 idx="1"/>
          </p:nvPr>
        </p:nvSpPr>
        <p:spPr>
          <a:xfrm>
            <a:off x="495300" y="1600200"/>
            <a:ext cx="89160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7429500" y="6263640"/>
            <a:ext cx="19818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 idx="10"/>
          </p:nvPr>
        </p:nvSpPr>
        <p:spPr>
          <a:xfrm>
            <a:off x="495300" y="6263640"/>
            <a:ext cx="19818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19/11/2018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11"/>
          </p:nvPr>
        </p:nvSpPr>
        <p:spPr>
          <a:xfrm>
            <a:off x="3467100" y="626364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7181850" y="274320"/>
            <a:ext cx="2229485" cy="5852795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765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4765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 idx="1"/>
          </p:nvPr>
        </p:nvSpPr>
        <p:spPr>
          <a:xfrm>
            <a:off x="495300" y="274320"/>
            <a:ext cx="6528435" cy="585279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7429500" y="6263640"/>
            <a:ext cx="19818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 idx="10"/>
          </p:nvPr>
        </p:nvSpPr>
        <p:spPr>
          <a:xfrm>
            <a:off x="495300" y="6263640"/>
            <a:ext cx="19818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19/11/2018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11"/>
          </p:nvPr>
        </p:nvSpPr>
        <p:spPr>
          <a:xfrm>
            <a:off x="3467100" y="626364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95300" y="274320"/>
            <a:ext cx="89160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765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765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495300" y="1600200"/>
            <a:ext cx="89160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7429500" y="6263640"/>
            <a:ext cx="19818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 idx="10"/>
          </p:nvPr>
        </p:nvSpPr>
        <p:spPr>
          <a:xfrm>
            <a:off x="495300" y="6263640"/>
            <a:ext cx="19818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19/11/2018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11"/>
          </p:nvPr>
        </p:nvSpPr>
        <p:spPr>
          <a:xfrm>
            <a:off x="3467100" y="626364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782955" y="2908300"/>
            <a:ext cx="8420100" cy="1499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33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433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782955" y="4406900"/>
            <a:ext cx="8420100" cy="136334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165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165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7429500" y="6263640"/>
            <a:ext cx="19818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 idx="10"/>
          </p:nvPr>
        </p:nvSpPr>
        <p:spPr>
          <a:xfrm>
            <a:off x="495300" y="6263640"/>
            <a:ext cx="19818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19/11/2018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11"/>
          </p:nvPr>
        </p:nvSpPr>
        <p:spPr>
          <a:xfrm>
            <a:off x="3467100" y="626364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95300" y="274320"/>
            <a:ext cx="89160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765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765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495300" y="1600200"/>
            <a:ext cx="437959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내용 개체 틀 3"/>
          <p:cNvSpPr txBox="1">
            <a:spLocks noGrp="1"/>
          </p:cNvSpPr>
          <p:nvPr>
            <p:ph idx="2"/>
          </p:nvPr>
        </p:nvSpPr>
        <p:spPr>
          <a:xfrm>
            <a:off x="5031740" y="1600200"/>
            <a:ext cx="437959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7429500" y="6263640"/>
            <a:ext cx="19818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5"/>
          <p:cNvSpPr txBox="1">
            <a:spLocks noGrp="1"/>
          </p:cNvSpPr>
          <p:nvPr>
            <p:ph type="dt" idx="10"/>
          </p:nvPr>
        </p:nvSpPr>
        <p:spPr>
          <a:xfrm>
            <a:off x="495300" y="6263640"/>
            <a:ext cx="19818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19/11/2018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 noGrp="1"/>
          </p:cNvSpPr>
          <p:nvPr>
            <p:ph type="ftr" idx="11"/>
          </p:nvPr>
        </p:nvSpPr>
        <p:spPr>
          <a:xfrm>
            <a:off x="3467100" y="626364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95300" y="274320"/>
            <a:ext cx="89160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765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765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495300" y="1536700"/>
            <a:ext cx="4379595" cy="64071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6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 idx="2"/>
          </p:nvPr>
        </p:nvSpPr>
        <p:spPr>
          <a:xfrm>
            <a:off x="5031740" y="1536700"/>
            <a:ext cx="4379595" cy="64071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6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내용 개체 틀 4"/>
          <p:cNvSpPr txBox="1">
            <a:spLocks noGrp="1"/>
          </p:cNvSpPr>
          <p:nvPr>
            <p:ph idx="3"/>
          </p:nvPr>
        </p:nvSpPr>
        <p:spPr>
          <a:xfrm>
            <a:off x="495300" y="2176780"/>
            <a:ext cx="4379595" cy="39503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내용 개체 틀 5"/>
          <p:cNvSpPr txBox="1">
            <a:spLocks noGrp="1"/>
          </p:cNvSpPr>
          <p:nvPr>
            <p:ph idx="4"/>
          </p:nvPr>
        </p:nvSpPr>
        <p:spPr>
          <a:xfrm>
            <a:off x="5031740" y="2176780"/>
            <a:ext cx="4379595" cy="39503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12"/>
          </p:nvPr>
        </p:nvSpPr>
        <p:spPr>
          <a:xfrm>
            <a:off x="7429500" y="6263640"/>
            <a:ext cx="19818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날짜 개체 틀 7"/>
          <p:cNvSpPr txBox="1">
            <a:spLocks noGrp="1"/>
          </p:cNvSpPr>
          <p:nvPr>
            <p:ph type="dt" idx="10"/>
          </p:nvPr>
        </p:nvSpPr>
        <p:spPr>
          <a:xfrm>
            <a:off x="495300" y="6263640"/>
            <a:ext cx="19818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19/11/2018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바닥글 개체 틀 8"/>
          <p:cNvSpPr txBox="1">
            <a:spLocks noGrp="1"/>
          </p:cNvSpPr>
          <p:nvPr>
            <p:ph type="ftr" idx="11"/>
          </p:nvPr>
        </p:nvSpPr>
        <p:spPr>
          <a:xfrm>
            <a:off x="3467100" y="626364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95300" y="274320"/>
            <a:ext cx="89160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765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765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슬라이드 번호 개체 틀 2"/>
          <p:cNvSpPr txBox="1">
            <a:spLocks noGrp="1"/>
          </p:cNvSpPr>
          <p:nvPr>
            <p:ph type="sldNum" idx="12"/>
          </p:nvPr>
        </p:nvSpPr>
        <p:spPr>
          <a:xfrm>
            <a:off x="7429500" y="6263640"/>
            <a:ext cx="19818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 idx="10"/>
          </p:nvPr>
        </p:nvSpPr>
        <p:spPr>
          <a:xfrm>
            <a:off x="495300" y="6263640"/>
            <a:ext cx="19818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19/11/2018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idx="11"/>
          </p:nvPr>
        </p:nvSpPr>
        <p:spPr>
          <a:xfrm>
            <a:off x="3467100" y="626364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 txBox="1">
            <a:spLocks noGrp="1"/>
          </p:cNvSpPr>
          <p:nvPr>
            <p:ph type="sldNum" idx="12"/>
          </p:nvPr>
        </p:nvSpPr>
        <p:spPr>
          <a:xfrm>
            <a:off x="7429500" y="6263640"/>
            <a:ext cx="19818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날짜 개체 틀 2"/>
          <p:cNvSpPr txBox="1">
            <a:spLocks noGrp="1"/>
          </p:cNvSpPr>
          <p:nvPr>
            <p:ph type="dt" idx="10"/>
          </p:nvPr>
        </p:nvSpPr>
        <p:spPr>
          <a:xfrm>
            <a:off x="495300" y="6263640"/>
            <a:ext cx="19818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19/11/2018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 idx="11"/>
          </p:nvPr>
        </p:nvSpPr>
        <p:spPr>
          <a:xfrm>
            <a:off x="3467100" y="626364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95300" y="274320"/>
            <a:ext cx="3260090" cy="116205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165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165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3873500" y="457200"/>
            <a:ext cx="5537835" cy="54870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 idx="2"/>
          </p:nvPr>
        </p:nvSpPr>
        <p:spPr>
          <a:xfrm>
            <a:off x="495300" y="1435735"/>
            <a:ext cx="3260090" cy="46913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15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515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7429500" y="6263640"/>
            <a:ext cx="19818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5"/>
          <p:cNvSpPr txBox="1">
            <a:spLocks noGrp="1"/>
          </p:cNvSpPr>
          <p:nvPr>
            <p:ph type="dt" idx="10"/>
          </p:nvPr>
        </p:nvSpPr>
        <p:spPr>
          <a:xfrm>
            <a:off x="495300" y="6263640"/>
            <a:ext cx="19818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19/11/2018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 noGrp="1"/>
          </p:cNvSpPr>
          <p:nvPr>
            <p:ph type="ftr" idx="11"/>
          </p:nvPr>
        </p:nvSpPr>
        <p:spPr>
          <a:xfrm>
            <a:off x="3467100" y="626364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95300" y="274320"/>
            <a:ext cx="3260090" cy="116205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165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165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495300" y="1435735"/>
            <a:ext cx="3260090" cy="46913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15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515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그림 개체 틀 3"/>
          <p:cNvSpPr txBox="1">
            <a:spLocks noGrp="1"/>
          </p:cNvSpPr>
          <p:nvPr>
            <p:ph type="pic" idx="2"/>
          </p:nvPr>
        </p:nvSpPr>
        <p:spPr>
          <a:xfrm>
            <a:off x="3873500" y="457200"/>
            <a:ext cx="5537835" cy="54870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그림</a:t>
            </a:r>
            <a:endParaRPr lang="ko-KR" altLang="en-US" sz="20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7429500" y="6263640"/>
            <a:ext cx="19818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5"/>
          <p:cNvSpPr txBox="1">
            <a:spLocks noGrp="1"/>
          </p:cNvSpPr>
          <p:nvPr>
            <p:ph type="dt" idx="10"/>
          </p:nvPr>
        </p:nvSpPr>
        <p:spPr>
          <a:xfrm>
            <a:off x="495300" y="6263640"/>
            <a:ext cx="19818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19/11/2018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 noGrp="1"/>
          </p:cNvSpPr>
          <p:nvPr>
            <p:ph type="ftr" idx="11"/>
          </p:nvPr>
        </p:nvSpPr>
        <p:spPr>
          <a:xfrm>
            <a:off x="3467100" y="626364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95300" y="274320"/>
            <a:ext cx="89160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765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765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495300" y="1600200"/>
            <a:ext cx="89160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4"/>
          </p:nvPr>
        </p:nvSpPr>
        <p:spPr>
          <a:xfrm>
            <a:off x="7429500" y="6263640"/>
            <a:ext cx="19818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 idx="2"/>
          </p:nvPr>
        </p:nvSpPr>
        <p:spPr>
          <a:xfrm>
            <a:off x="495300" y="6263640"/>
            <a:ext cx="19818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19/11/2018</a:t>
            </a:fld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3"/>
          </p:nvPr>
        </p:nvSpPr>
        <p:spPr>
          <a:xfrm>
            <a:off x="3467100" y="626364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?>
<Relationships xmlns="http://schemas.openxmlformats.org/package/2006/relationships"><Relationship Id="rId3" Type="http://schemas.openxmlformats.org/officeDocument/2006/relationships/image" Target="../media/image2.png"></Relationship><Relationship Id="rId2" Type="http://schemas.openxmlformats.org/officeDocument/2006/relationships/image" Target="../media/image1.png"></Relationship><Relationship Id="rId4" Type="http://schemas.openxmlformats.org/officeDocument/2006/relationships/slideLayout" Target="../slideLayouts/slideLayout2.xml"></Relationship></Relationships>
</file>

<file path=ppt/slides/_rels/slide10.xml.rels><?xml version="1.0" encoding="UTF-8"?>
<Relationships xmlns="http://schemas.openxmlformats.org/package/2006/relationships"><Relationship Id="rId8" Type="http://schemas.openxmlformats.org/officeDocument/2006/relationships/image" Target="../media/image13.png"></Relationship><Relationship Id="rId3" Type="http://schemas.openxmlformats.org/officeDocument/2006/relationships/image" Target="../media/image8.png"></Relationship><Relationship Id="rId7" Type="http://schemas.openxmlformats.org/officeDocument/2006/relationships/image" Target="../media/image12.png"></Relationship><Relationship Id="rId2" Type="http://schemas.openxmlformats.org/officeDocument/2006/relationships/image" Target="../media/image1.png"></Relationship><Relationship Id="rId6" Type="http://schemas.openxmlformats.org/officeDocument/2006/relationships/image" Target="../media/image11.png"></Relationship><Relationship Id="rId5" Type="http://schemas.openxmlformats.org/officeDocument/2006/relationships/image" Target="../media/image10.png"></Relationship><Relationship Id="rId4" Type="http://schemas.openxmlformats.org/officeDocument/2006/relationships/image" Target="../media/image9.png"></Relationship><Relationship Id="rId9" Type="http://schemas.openxmlformats.org/officeDocument/2006/relationships/slideLayout" Target="../slideLayouts/slideLayout2.xml"></Relationship></Relationships>
</file>

<file path=ppt/slides/_rels/slide11.xml.rels><?xml version="1.0" encoding="UTF-8"?>
<Relationships xmlns="http://schemas.openxmlformats.org/package/2006/relationships"><Relationship Id="rId8" Type="http://schemas.openxmlformats.org/officeDocument/2006/relationships/image" Target="../media/image19.png"></Relationship><Relationship Id="rId13" Type="http://schemas.openxmlformats.org/officeDocument/2006/relationships/image" Target="../media/image24.png"></Relationship><Relationship Id="rId3" Type="http://schemas.openxmlformats.org/officeDocument/2006/relationships/image" Target="../media/image14.png"></Relationship><Relationship Id="rId7" Type="http://schemas.openxmlformats.org/officeDocument/2006/relationships/image" Target="../media/image18.png"></Relationship><Relationship Id="rId12" Type="http://schemas.openxmlformats.org/officeDocument/2006/relationships/image" Target="../media/image23.png"></Relationship><Relationship Id="rId2" Type="http://schemas.openxmlformats.org/officeDocument/2006/relationships/image" Target="../media/image1.png"></Relationship><Relationship Id="rId6" Type="http://schemas.openxmlformats.org/officeDocument/2006/relationships/image" Target="../media/image17.png"></Relationship><Relationship Id="rId11" Type="http://schemas.openxmlformats.org/officeDocument/2006/relationships/image" Target="../media/image22.png"></Relationship><Relationship Id="rId5" Type="http://schemas.openxmlformats.org/officeDocument/2006/relationships/image" Target="../media/image16.png"></Relationship><Relationship Id="rId10" Type="http://schemas.openxmlformats.org/officeDocument/2006/relationships/image" Target="../media/image21.png"></Relationship><Relationship Id="rId4" Type="http://schemas.openxmlformats.org/officeDocument/2006/relationships/image" Target="../media/image15.png"></Relationship><Relationship Id="rId9" Type="http://schemas.openxmlformats.org/officeDocument/2006/relationships/image" Target="../media/image20.png"></Relationship><Relationship Id="rId14" Type="http://schemas.openxmlformats.org/officeDocument/2006/relationships/slideLayout" Target="../slideLayouts/slideLayout2.xml"></Relationship></Relationships>
</file>

<file path=ppt/slides/_rels/slide12.xml.rels><?xml version="1.0" encoding="UTF-8"?>
<Relationships xmlns="http://schemas.openxmlformats.org/package/2006/relationships"><Relationship Id="rId3" Type="http://schemas.openxmlformats.org/officeDocument/2006/relationships/image" Target="../media/image25.png"></Relationship><Relationship Id="rId2" Type="http://schemas.openxmlformats.org/officeDocument/2006/relationships/image" Target="../media/image1.png"></Relationship><Relationship Id="rId4" Type="http://schemas.openxmlformats.org/officeDocument/2006/relationships/image" Target="../media/image26.png"></Relationship><Relationship Id="rId5" Type="http://schemas.openxmlformats.org/officeDocument/2006/relationships/slideLayout" Target="../slideLayouts/slideLayout2.xml"></Relationship></Relationships>
</file>

<file path=ppt/slides/_rels/slide13.xml.rels><?xml version="1.0" encoding="UTF-8"?>
<Relationships xmlns="http://schemas.openxmlformats.org/package/2006/relationships"><Relationship Id="rId2" Type="http://schemas.openxmlformats.org/officeDocument/2006/relationships/image" Target="../media/fImage428341341.png"></Relationship><Relationship Id="rId3" Type="http://schemas.openxmlformats.org/officeDocument/2006/relationships/image" Target="../media/fImage486834188467.png"></Relationship><Relationship Id="rId4" Type="http://schemas.openxmlformats.org/officeDocument/2006/relationships/image" Target="../media/fImage186034216334.png"></Relationship><Relationship Id="rId5" Type="http://schemas.openxmlformats.org/officeDocument/2006/relationships/image" Target="../media/fImage98474246500.png"></Relationship><Relationship Id="rId6" Type="http://schemas.openxmlformats.org/officeDocument/2006/relationships/image" Target="../media/fImage1279354279169.png"></Relationship><Relationship Id="rId7" Type="http://schemas.openxmlformats.org/officeDocument/2006/relationships/image" Target="../media/fImage57134305724.png"></Relationship><Relationship Id="rId8" Type="http://schemas.openxmlformats.org/officeDocument/2006/relationships/image" Target="../media/fImage212914311478.png"></Relationship><Relationship Id="rId9" Type="http://schemas.openxmlformats.org/officeDocument/2006/relationships/image" Target="../media/fImage98494329358.png"></Relationship><Relationship Id="rId10" Type="http://schemas.openxmlformats.org/officeDocument/2006/relationships/slideLayout" Target="../slideLayouts/slideLayout2.xml"></Relationship></Relationships>
</file>

<file path=ppt/slides/_rels/slide14.xml.rels><?xml version="1.0" encoding="UTF-8"?>
<Relationships xmlns="http://schemas.openxmlformats.org/package/2006/relationships"><Relationship Id="rId2" Type="http://schemas.openxmlformats.org/officeDocument/2006/relationships/image" Target="../media/image1.png"></Relationship><Relationship Id="rId3" Type="http://schemas.openxmlformats.org/officeDocument/2006/relationships/slideLayout" Target="../slideLayouts/slideLayout2.xml"></Relationship></Relationships>
</file>

<file path=ppt/slides/_rels/slide15.xml.rels><?xml version="1.0" encoding="UTF-8"?>
<Relationships xmlns="http://schemas.openxmlformats.org/package/2006/relationships"><Relationship Id="rId2" Type="http://schemas.openxmlformats.org/officeDocument/2006/relationships/image" Target="../media/image1.png"></Relationship><Relationship Id="rId3" Type="http://schemas.openxmlformats.org/officeDocument/2006/relationships/slideLayout" Target="../slideLayouts/slideLayout2.xml"></Relationship></Relationships>
</file>

<file path=ppt/slides/_rels/slide16.xml.rels><?xml version="1.0" encoding="UTF-8"?>
<Relationships xmlns="http://schemas.openxmlformats.org/package/2006/relationships"><Relationship Id="rId2" Type="http://schemas.openxmlformats.org/officeDocument/2006/relationships/image" Target="../media/image1.png"></Relationship><Relationship Id="rId3" Type="http://schemas.openxmlformats.org/officeDocument/2006/relationships/slideLayout" Target="../slideLayouts/slideLayout2.xml"></Relationship></Relationships>
</file>

<file path=ppt/slides/_rels/slide17.xml.rels><?xml version="1.0" encoding="UTF-8"?>
<Relationships xmlns="http://schemas.openxmlformats.org/package/2006/relationships"><Relationship Id="rId3" Type="http://schemas.openxmlformats.org/officeDocument/2006/relationships/image" Target="../media/image2.png"></Relationship><Relationship Id="rId2" Type="http://schemas.openxmlformats.org/officeDocument/2006/relationships/image" Target="../media/image1.png"></Relationship><Relationship Id="rId4" Type="http://schemas.openxmlformats.org/officeDocument/2006/relationships/slideLayout" Target="../slideLayouts/slideLayout2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image" Target="../media/image1.png"></Relationship><Relationship Id="rId3" Type="http://schemas.openxmlformats.org/officeDocument/2006/relationships/slideLayout" Target="../slideLayouts/slideLayout2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image" Target="../media/image1.png"></Relationship><Relationship Id="rId3" Type="http://schemas.openxmlformats.org/officeDocument/2006/relationships/slideLayout" Target="../slideLayouts/slideLayout2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image" Target="../media/image1.png"></Relationship><Relationship Id="rId3" Type="http://schemas.openxmlformats.org/officeDocument/2006/relationships/slideLayout" Target="../slideLayouts/slideLayout2.xml"></Relationship></Relationships>
</file>

<file path=ppt/slides/_rels/slide5.xml.rels><?xml version="1.0" encoding="UTF-8"?>
<Relationships xmlns="http://schemas.openxmlformats.org/package/2006/relationships"><Relationship Id="rId3" Type="http://schemas.openxmlformats.org/officeDocument/2006/relationships/image" Target="../media/image3.png"></Relationship><Relationship Id="rId2" Type="http://schemas.openxmlformats.org/officeDocument/2006/relationships/image" Target="../media/image1.png"></Relationship><Relationship Id="rId4" Type="http://schemas.openxmlformats.org/officeDocument/2006/relationships/slideLayout" Target="../slideLayouts/slideLayout2.xml"></Relationship></Relationships>
</file>

<file path=ppt/slides/_rels/slide6.xml.rels><?xml version="1.0" encoding="UTF-8"?>
<Relationships xmlns="http://schemas.openxmlformats.org/package/2006/relationships"><Relationship Id="rId3" Type="http://schemas.openxmlformats.org/officeDocument/2006/relationships/image" Target="../media/image4.png"></Relationship><Relationship Id="rId2" Type="http://schemas.openxmlformats.org/officeDocument/2006/relationships/image" Target="../media/image1.png"></Relationship><Relationship Id="rId4" Type="http://schemas.openxmlformats.org/officeDocument/2006/relationships/slideLayout" Target="../slideLayouts/slideLayout2.xml"></Relationship></Relationships>
</file>

<file path=ppt/slides/_rels/slide7.xml.rels><?xml version="1.0" encoding="UTF-8"?>
<Relationships xmlns="http://schemas.openxmlformats.org/package/2006/relationships"><Relationship Id="rId3" Type="http://schemas.openxmlformats.org/officeDocument/2006/relationships/image" Target="../media/image5.png"></Relationship><Relationship Id="rId2" Type="http://schemas.openxmlformats.org/officeDocument/2006/relationships/image" Target="../media/image1.png"></Relationship><Relationship Id="rId4" Type="http://schemas.openxmlformats.org/officeDocument/2006/relationships/slideLayout" Target="../slideLayouts/slideLayout2.xml"></Relationship></Relationships>
</file>

<file path=ppt/slides/_rels/slide8.xml.rels><?xml version="1.0" encoding="UTF-8"?>
<Relationships xmlns="http://schemas.openxmlformats.org/package/2006/relationships"><Relationship Id="rId3" Type="http://schemas.openxmlformats.org/officeDocument/2006/relationships/image" Target="../media/image6.png"></Relationship><Relationship Id="rId2" Type="http://schemas.openxmlformats.org/officeDocument/2006/relationships/image" Target="../media/image1.png"></Relationship><Relationship Id="rId4" Type="http://schemas.openxmlformats.org/officeDocument/2006/relationships/slideLayout" Target="../slideLayouts/slideLayout2.xml"></Relationship></Relationships>
</file>

<file path=ppt/slides/_rels/slide9.xml.rels><?xml version="1.0" encoding="UTF-8"?>
<Relationships xmlns="http://schemas.openxmlformats.org/package/2006/relationships"><Relationship Id="rId3" Type="http://schemas.openxmlformats.org/officeDocument/2006/relationships/image" Target="../media/image7.png"></Relationship><Relationship Id="rId2" Type="http://schemas.openxmlformats.org/officeDocument/2006/relationships/image" Target="../media/image1.png"></Relationship><Relationship Id="rId4" Type="http://schemas.openxmlformats.org/officeDocument/2006/relationships/slideLayout" Target="../slideLayouts/slideLayout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" y="1228725"/>
            <a:ext cx="2439035" cy="2439035"/>
          </a:xfrm>
          <a:prstGeom prst="rect">
            <a:avLst/>
          </a:prstGeom>
          <a:noFill/>
        </p:spPr>
      </p:pic>
      <p:sp>
        <p:nvSpPr>
          <p:cNvPr id="5" name="텍스트 상자 4"/>
          <p:cNvSpPr txBox="1">
            <a:spLocks/>
          </p:cNvSpPr>
          <p:nvPr/>
        </p:nvSpPr>
        <p:spPr>
          <a:xfrm>
            <a:off x="3133725" y="2495550"/>
            <a:ext cx="4573905" cy="734695"/>
          </a:xfrm>
          <a:prstGeom prst="rect">
            <a:avLst/>
          </a:prstGeom>
          <a:noFill/>
        </p:spPr>
        <p:txBody>
          <a:bodyPr vert="horz" wrap="square" lIns="0" tIns="0" rIns="0" bIns="0" numCol="1" anchor="t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760" b="1" strike="noStrike" cap="none" dirty="0" smtClean="0">
                <a:solidFill>
                  <a:srgbClr val="2B2B3C"/>
                </a:solidFill>
                <a:latin typeface="나눔고딕코딩" charset="0"/>
                <a:ea typeface="나눔고딕코딩" charset="0"/>
              </a:rPr>
              <a:t>반디앤루니스</a:t>
            </a:r>
            <a:endParaRPr lang="ko-KR" altLang="en-US" sz="4760" b="1" strike="noStrike" cap="none" dirty="0" smtClean="0">
              <a:solidFill>
                <a:srgbClr val="2B2B3C"/>
              </a:solidFill>
              <a:latin typeface="나눔고딕코딩" charset="0"/>
              <a:ea typeface="나눔고딕코딩" charset="0"/>
            </a:endParaRPr>
          </a:p>
        </p:txBody>
      </p:sp>
      <p:sp>
        <p:nvSpPr>
          <p:cNvPr id="6" name="텍스트 개체 틀 5"/>
          <p:cNvSpPr txBox="1">
            <a:spLocks noGrp="1"/>
          </p:cNvSpPr>
          <p:nvPr>
            <p:ph type="ctrTitle" idx="3"/>
          </p:nvPr>
        </p:nvSpPr>
        <p:spPr>
          <a:xfrm>
            <a:off x="3401060" y="2311400"/>
            <a:ext cx="1919605" cy="269875"/>
          </a:xfrm>
          <a:prstGeom prst="rect">
            <a:avLst/>
          </a:prstGeom>
          <a:ln w="0">
            <a:noFill/>
            <a:prstDash/>
          </a:ln>
        </p:spPr>
        <p:txBody>
          <a:bodyPr vert="horz" wrap="square" lIns="91440" tIns="45720" rIns="91440" bIns="45720" numCol="1" anchor="b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 smtClean="0">
                <a:solidFill>
                  <a:srgbClr val="F8BD47"/>
                </a:solidFill>
                <a:latin typeface="나눔고딕코딩" charset="0"/>
                <a:ea typeface="나눔고딕코딩" charset="0"/>
              </a:rPr>
              <a:t>BANDI/LUNIS</a:t>
            </a:r>
            <a:endParaRPr lang="ko-KR" altLang="en-US" sz="2000" b="1" strike="noStrike" cap="none" dirty="0" smtClean="0">
              <a:solidFill>
                <a:srgbClr val="F8BD47"/>
              </a:solidFill>
              <a:latin typeface="나눔고딕코딩" charset="0"/>
              <a:ea typeface="나눔고딕코딩" charset="0"/>
            </a:endParaRPr>
          </a:p>
        </p:txBody>
      </p:sp>
      <p:sp>
        <p:nvSpPr>
          <p:cNvPr id="7" name="텍스트 상자 6"/>
          <p:cNvSpPr txBox="1">
            <a:spLocks/>
          </p:cNvSpPr>
          <p:nvPr/>
        </p:nvSpPr>
        <p:spPr>
          <a:xfrm>
            <a:off x="4429125" y="5695950"/>
            <a:ext cx="5325745" cy="615950"/>
          </a:xfrm>
          <a:prstGeom prst="rect">
            <a:avLst/>
          </a:prstGeom>
          <a:noFill/>
        </p:spPr>
        <p:txBody>
          <a:bodyPr vert="horz" wrap="square" lIns="0" tIns="0" rIns="0" bIns="0" numCol="1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 smtClean="0">
                <a:solidFill>
                  <a:srgbClr val="2B2B3C"/>
                </a:solidFill>
                <a:latin typeface="나눔고딕코딩" charset="0"/>
                <a:ea typeface="나눔고딕코딩" charset="0"/>
              </a:rPr>
              <a:t>조장 : </a:t>
            </a:r>
            <a:r>
              <a:rPr lang="en-US" altLang="ko-KR" sz="2000" b="0" strike="noStrike" cap="none" dirty="0" smtClean="0">
                <a:solidFill>
                  <a:srgbClr val="2B2B3C"/>
                </a:solidFill>
                <a:latin typeface="나눔고딕코딩" charset="0"/>
                <a:ea typeface="나눔고딕코딩" charset="0"/>
              </a:rPr>
              <a:t>정제훈 </a:t>
            </a:r>
            <a:endParaRPr lang="ko-KR" altLang="en-US" sz="2000" b="0" strike="noStrike" cap="none" dirty="0" smtClean="0">
              <a:solidFill>
                <a:srgbClr val="2B2B3C"/>
              </a:solidFill>
              <a:latin typeface="나눔고딕코딩" charset="0"/>
              <a:ea typeface="나눔고딕코딩" charset="0"/>
            </a:endParaRPr>
          </a:p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 smtClean="0">
                <a:solidFill>
                  <a:srgbClr val="2B2B3C"/>
                </a:solidFill>
                <a:latin typeface="나눔고딕코딩" charset="0"/>
                <a:ea typeface="나눔고딕코딩" charset="0"/>
              </a:rPr>
              <a:t>조원 : </a:t>
            </a:r>
            <a:r>
              <a:rPr lang="en-US" altLang="ko-KR" sz="2000" b="0" strike="noStrike" cap="none" dirty="0" smtClean="0">
                <a:solidFill>
                  <a:srgbClr val="2B2B3C"/>
                </a:solidFill>
                <a:latin typeface="나눔고딕코딩" charset="0"/>
                <a:ea typeface="나눔고딕코딩" charset="0"/>
              </a:rPr>
              <a:t>김누리 노홍현 라영준 송재훈 이현진</a:t>
            </a:r>
            <a:endParaRPr lang="ko-KR" altLang="en-US" sz="2000" b="0" strike="noStrike" cap="none" dirty="0" smtClean="0">
              <a:solidFill>
                <a:srgbClr val="2B2B3C"/>
              </a:solidFill>
              <a:latin typeface="나눔고딕코딩" charset="0"/>
              <a:ea typeface="나눔고딕코딩" charset="0"/>
            </a:endParaRPr>
          </a:p>
        </p:txBody>
      </p:sp>
      <p:sp>
        <p:nvSpPr>
          <p:cNvPr id="8" name="부제목 7"/>
          <p:cNvSpPr txBox="1">
            <a:spLocks noGrp="1"/>
          </p:cNvSpPr>
          <p:nvPr>
            <p:ph type="subTitle" idx="4"/>
          </p:nvPr>
        </p:nvSpPr>
        <p:spPr>
          <a:xfrm>
            <a:off x="4105275" y="5305425"/>
            <a:ext cx="1620520" cy="563245"/>
          </a:xfrm>
          <a:prstGeom prst="rect">
            <a:avLst/>
          </a:prstGeom>
          <a:noFill/>
          <a:effectLst>
            <a:softEdge rad="0"/>
          </a:effectLst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 smtClean="0">
                <a:solidFill>
                  <a:srgbClr val="F8BD47"/>
                </a:solidFill>
                <a:latin typeface="나눔고딕코딩" charset="0"/>
                <a:ea typeface="나눔고딕코딩" charset="0"/>
              </a:rPr>
              <a:t>&lt; 2조 &gt;</a:t>
            </a:r>
            <a:r>
              <a:rPr lang="en-US" altLang="ko-KR" sz="2600" b="1" strike="noStrike" cap="none" dirty="0" smtClean="0">
                <a:solidFill>
                  <a:schemeClr val="accent4"/>
                </a:solidFill>
                <a:latin typeface="나눔고딕코딩" charset="0"/>
                <a:ea typeface="나눔고딕코딩" charset="0"/>
              </a:rPr>
              <a:t> </a:t>
            </a:r>
            <a:endParaRPr lang="ko-KR" altLang="en-US" sz="2600" b="1" strike="noStrike" cap="none" dirty="0" smtClean="0">
              <a:solidFill>
                <a:schemeClr val="accent4"/>
              </a:solidFill>
              <a:latin typeface="나눔고딕코딩" charset="0"/>
              <a:ea typeface="나눔고딕코딩" charset="0"/>
            </a:endParaRPr>
          </a:p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600" b="0" strike="noStrike" cap="none" dirty="0" smtClean="0">
              <a:solidFill>
                <a:schemeClr val="accent4"/>
              </a:solidFill>
              <a:latin typeface="나눔고딕코딩" charset="0"/>
              <a:ea typeface="나눔고딕코딩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상자 3"/>
          <p:cNvSpPr txBox="1">
            <a:spLocks/>
          </p:cNvSpPr>
          <p:nvPr/>
        </p:nvSpPr>
        <p:spPr>
          <a:xfrm>
            <a:off x="400685" y="300355"/>
            <a:ext cx="3183255" cy="81724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strike="noStrike" cap="none" dirty="0" smtClean="0">
                <a:solidFill>
                  <a:srgbClr val="E9E3DD"/>
                </a:solidFill>
                <a:latin typeface="나눔고딕코딩" charset="0"/>
                <a:ea typeface="나눔고딕코딩" charset="0"/>
              </a:rPr>
              <a:t>클래스 구조</a:t>
            </a:r>
            <a:endParaRPr lang="ko-KR" altLang="en-US" sz="4000" b="1" strike="noStrike" cap="none" dirty="0" smtClean="0">
              <a:solidFill>
                <a:srgbClr val="E9E3DD"/>
              </a:solidFill>
              <a:latin typeface="나눔고딕코딩" charset="0"/>
              <a:ea typeface="나눔고딕코딩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605" y="1450975"/>
            <a:ext cx="2296160" cy="1886585"/>
          </a:xfrm>
          <a:prstGeom prst="rect">
            <a:avLst/>
          </a:prstGeom>
          <a:noFill/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145" y="3703320"/>
            <a:ext cx="1810385" cy="1943735"/>
          </a:xfrm>
          <a:prstGeom prst="rect">
            <a:avLst/>
          </a:prstGeom>
          <a:noFill/>
        </p:spPr>
      </p:pic>
      <p:pic>
        <p:nvPicPr>
          <p:cNvPr id="7" name="그림 6" descr="C:/Users/itwill/AppData/Roaming/PolarisOffice/ETemp/6068_7488128/image10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7067550" y="1456055"/>
            <a:ext cx="1717040" cy="5292090"/>
          </a:xfrm>
          <a:prstGeom prst="rect"/>
          <a:noFill/>
        </p:spPr>
      </p:pic>
      <p:pic>
        <p:nvPicPr>
          <p:cNvPr id="8" name="그림 7" descr="C:/Users/itwill/AppData/Roaming/PolarisOffice/ETemp/6068_7488128/image11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3880485" y="1450340"/>
            <a:ext cx="2153920" cy="563245"/>
          </a:xfrm>
          <a:prstGeom prst="rect"/>
          <a:noFill/>
        </p:spPr>
      </p:pic>
      <p:pic>
        <p:nvPicPr>
          <p:cNvPr id="9" name="그림 8" descr="C:/Users/itwill/AppData/Roaming/PolarisOffice/ETemp/6068_7488128/image12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3878580" y="2304415"/>
            <a:ext cx="1972945" cy="1906270"/>
          </a:xfrm>
          <a:prstGeom prst="rect"/>
          <a:noFill/>
        </p:spPr>
      </p:pic>
      <p:pic>
        <p:nvPicPr>
          <p:cNvPr id="10" name="그림 9" descr="C:/Users/itwill/AppData/Roaming/PolarisOffice/ETemp/6068_7488128/image13.png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3880485" y="4424680"/>
            <a:ext cx="1782445" cy="171577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상자 3"/>
          <p:cNvSpPr txBox="1">
            <a:spLocks/>
          </p:cNvSpPr>
          <p:nvPr/>
        </p:nvSpPr>
        <p:spPr>
          <a:xfrm>
            <a:off x="400685" y="300355"/>
            <a:ext cx="3183890" cy="81788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000" b="1" dirty="0">
                <a:solidFill>
                  <a:srgbClr val="E9E3DD"/>
                </a:solidFill>
                <a:latin typeface="나눔고딕코딩" charset="0"/>
                <a:ea typeface="나눔고딕코딩" charset="0"/>
              </a:rPr>
              <a:t>뷰</a:t>
            </a:r>
            <a:endParaRPr lang="ko-KR" altLang="en-US" sz="4000" b="1" strike="noStrike" cap="none" dirty="0" smtClean="0">
              <a:solidFill>
                <a:srgbClr val="E9E3DD"/>
              </a:solidFill>
              <a:latin typeface="나눔고딕코딩" charset="0"/>
              <a:ea typeface="나눔고딕코딩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15" y="1473835"/>
            <a:ext cx="1788795" cy="3080385"/>
          </a:xfrm>
          <a:prstGeom prst="rect">
            <a:avLst/>
          </a:prstGeom>
          <a:noFill/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225" y="2458720"/>
            <a:ext cx="1657985" cy="1115060"/>
          </a:xfrm>
          <a:prstGeom prst="rect">
            <a:avLst/>
          </a:prstGeom>
          <a:noFill/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590" y="3632200"/>
            <a:ext cx="1067435" cy="886460"/>
          </a:xfrm>
          <a:prstGeom prst="rect">
            <a:avLst/>
          </a:prstGeom>
          <a:noFill/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970" y="4686300"/>
            <a:ext cx="1191260" cy="1438910"/>
          </a:xfrm>
          <a:prstGeom prst="rect">
            <a:avLst/>
          </a:prstGeom>
          <a:noFill/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955" y="4639310"/>
            <a:ext cx="1115060" cy="600710"/>
          </a:xfrm>
          <a:prstGeom prst="rect">
            <a:avLst/>
          </a:prstGeom>
          <a:noFill/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030" y="5148580"/>
            <a:ext cx="1724660" cy="1496060"/>
          </a:xfrm>
          <a:prstGeom prst="rect">
            <a:avLst/>
          </a:prstGeom>
          <a:noFill/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695" y="1395095"/>
            <a:ext cx="1343660" cy="2277110"/>
          </a:xfrm>
          <a:prstGeom prst="rect">
            <a:avLst/>
          </a:prstGeom>
          <a:noFill/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030" y="1469390"/>
            <a:ext cx="1934845" cy="3513455"/>
          </a:xfrm>
          <a:prstGeom prst="rect">
            <a:avLst/>
          </a:prstGeom>
          <a:noFill/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035" y="1393825"/>
            <a:ext cx="1596390" cy="5362575"/>
          </a:xfrm>
          <a:prstGeom prst="rect">
            <a:avLst/>
          </a:prstGeom>
          <a:noFill/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130" y="1452245"/>
            <a:ext cx="1419860" cy="886460"/>
          </a:xfrm>
          <a:prstGeom prst="rect">
            <a:avLst/>
          </a:prstGeom>
          <a:noFill/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790" y="3825875"/>
            <a:ext cx="1362710" cy="85788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상자 3"/>
          <p:cNvSpPr txBox="1">
            <a:spLocks/>
          </p:cNvSpPr>
          <p:nvPr/>
        </p:nvSpPr>
        <p:spPr>
          <a:xfrm>
            <a:off x="400685" y="300355"/>
            <a:ext cx="3183255" cy="81724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strike="noStrike" cap="none" dirty="0" smtClean="0">
                <a:solidFill>
                  <a:srgbClr val="E9E3DD"/>
                </a:solidFill>
                <a:latin typeface="나눔고딕코딩" charset="0"/>
                <a:ea typeface="나눔고딕코딩" charset="0"/>
              </a:rPr>
              <a:t>크롤러</a:t>
            </a:r>
            <a:endParaRPr lang="ko-KR" altLang="en-US" sz="4000" b="1" strike="noStrike" cap="none" dirty="0" smtClean="0">
              <a:solidFill>
                <a:srgbClr val="E9E3DD"/>
              </a:solidFill>
              <a:latin typeface="나눔고딕코딩" charset="0"/>
              <a:ea typeface="나눔고딕코딩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835" y="1262380"/>
            <a:ext cx="3001010" cy="5496560"/>
          </a:xfrm>
          <a:prstGeom prst="rect">
            <a:avLst/>
          </a:prstGeom>
          <a:noFill/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7490" y="1258570"/>
            <a:ext cx="5263515" cy="534289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0" t="0" r="0" b="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상자 3"/>
          <p:cNvSpPr txBox="1">
            <a:spLocks/>
          </p:cNvSpPr>
          <p:nvPr/>
        </p:nvSpPr>
        <p:spPr>
          <a:xfrm rot="0">
            <a:off x="257810" y="353695"/>
            <a:ext cx="5011420" cy="8178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cap="none" dirty="0" smtClean="0" b="1" strike="noStrike">
                <a:solidFill>
                  <a:srgbClr val="E9E3DD"/>
                </a:solidFill>
                <a:latin typeface="나눔고딕코딩" charset="0"/>
                <a:ea typeface="나눔고딕코딩" charset="0"/>
              </a:rPr>
              <a:t>개발환경</a:t>
            </a:r>
            <a:endParaRPr lang="ko-KR" altLang="en-US" sz="3600" cap="none" dirty="0" smtClean="0" b="1" strike="noStrike">
              <a:solidFill>
                <a:srgbClr val="E9E3DD"/>
              </a:solidFill>
              <a:latin typeface="나눔고딕코딩" charset="0"/>
              <a:ea typeface="나눔고딕코딩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 rot="0">
            <a:off x="514350" y="1543050"/>
            <a:ext cx="8743315" cy="4878070"/>
          </a:xfrm>
          <a:prstGeom prst="flowChartProcess"/>
          <a:noFill/>
          <a:ln w="25400" cap="flat" cmpd="sng">
            <a:solidFill>
              <a:schemeClr val="accent4">
                <a:alpha val="100000"/>
              </a:schemeClr>
            </a:solidFill>
            <a:prstDash val="sys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3" name="텍스트 상자 12"/>
          <p:cNvSpPr txBox="1">
            <a:spLocks/>
          </p:cNvSpPr>
          <p:nvPr/>
        </p:nvSpPr>
        <p:spPr>
          <a:xfrm rot="0">
            <a:off x="776605" y="1800860"/>
            <a:ext cx="6494780" cy="3695064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 cap="none" dirty="0" smtClean="0" b="1" strike="noStrike">
              <a:solidFill>
                <a:srgbClr val="2B2B3C"/>
              </a:solidFill>
              <a:latin typeface="나눔고딕코딩" charset="0"/>
              <a:ea typeface="나눔고딕코딩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1" strike="noStrike">
                <a:solidFill>
                  <a:srgbClr val="2B2B3C"/>
                </a:solidFill>
                <a:latin typeface="나눔고딕코딩" charset="0"/>
                <a:ea typeface="나눔고딕코딩" charset="0"/>
              </a:rPr>
              <a:t>OS : window7</a:t>
            </a:r>
            <a:endParaRPr lang="ko-KR" altLang="en-US" sz="1800" cap="none" dirty="0" smtClean="0" b="1" strike="noStrike">
              <a:solidFill>
                <a:srgbClr val="2B2B3C"/>
              </a:solidFill>
              <a:latin typeface="나눔고딕코딩" charset="0"/>
              <a:ea typeface="나눔고딕코딩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1" strike="noStrike">
                <a:solidFill>
                  <a:srgbClr val="2B2B3C"/>
                </a:solidFill>
                <a:latin typeface="나눔고딕코딩" charset="0"/>
                <a:ea typeface="나눔고딕코딩" charset="0"/>
              </a:rPr>
              <a:t>IDE : Eclipse, STS3</a:t>
            </a:r>
            <a:endParaRPr lang="ko-KR" altLang="en-US" sz="1800" cap="none" dirty="0" smtClean="0" b="1" strike="noStrike">
              <a:solidFill>
                <a:srgbClr val="2B2B3C"/>
              </a:solidFill>
              <a:latin typeface="나눔고딕코딩" charset="0"/>
              <a:ea typeface="나눔고딕코딩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1" strike="noStrike">
                <a:solidFill>
                  <a:srgbClr val="2B2B3C"/>
                </a:solidFill>
                <a:latin typeface="나눔고딕코딩" charset="0"/>
                <a:ea typeface="나눔고딕코딩" charset="0"/>
              </a:rPr>
              <a:t>Language : JAVA, JSTL, JSP, HTML5, CSS3, JavaScript</a:t>
            </a:r>
            <a:endParaRPr lang="ko-KR" altLang="en-US" sz="1800" cap="none" dirty="0" smtClean="0" b="1" strike="noStrike">
              <a:solidFill>
                <a:srgbClr val="2B2B3C"/>
              </a:solidFill>
              <a:latin typeface="나눔고딕코딩" charset="0"/>
              <a:ea typeface="나눔고딕코딩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1" strike="noStrike">
                <a:solidFill>
                  <a:srgbClr val="2B2B3C"/>
                </a:solidFill>
                <a:latin typeface="나눔고딕코딩" charset="0"/>
                <a:ea typeface="나눔고딕코딩" charset="0"/>
              </a:rPr>
              <a:t>Middleware : TOMCAT</a:t>
            </a:r>
            <a:endParaRPr lang="ko-KR" altLang="en-US" sz="1800" cap="none" dirty="0" smtClean="0" b="1" strike="noStrike">
              <a:solidFill>
                <a:srgbClr val="2B2B3C"/>
              </a:solidFill>
              <a:latin typeface="나눔고딕코딩" charset="0"/>
              <a:ea typeface="나눔고딕코딩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1" strike="noStrike">
                <a:solidFill>
                  <a:srgbClr val="2B2B3C"/>
                </a:solidFill>
                <a:latin typeface="나눔고딕코딩" charset="0"/>
                <a:ea typeface="나눔고딕코딩" charset="0"/>
              </a:rPr>
              <a:t>DBMS : Oracle Database 11g Express</a:t>
            </a:r>
            <a:endParaRPr lang="ko-KR" altLang="en-US" sz="1800" cap="none" dirty="0" smtClean="0" b="1" strike="noStrike">
              <a:solidFill>
                <a:srgbClr val="2B2B3C"/>
              </a:solidFill>
              <a:latin typeface="나눔고딕코딩" charset="0"/>
              <a:ea typeface="나눔고딕코딩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1" strike="noStrike">
                <a:solidFill>
                  <a:srgbClr val="2B2B3C"/>
                </a:solidFill>
                <a:latin typeface="나눔고딕코딩" charset="0"/>
                <a:ea typeface="나눔고딕코딩" charset="0"/>
              </a:rPr>
              <a:t>Framework : Spring Framework</a:t>
            </a:r>
            <a:endParaRPr lang="ko-KR" altLang="en-US" sz="1800" cap="none" dirty="0" smtClean="0" b="1" strike="noStrike">
              <a:solidFill>
                <a:srgbClr val="2B2B3C"/>
              </a:solidFill>
              <a:latin typeface="나눔고딕코딩" charset="0"/>
              <a:ea typeface="나눔고딕코딩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1" strike="noStrike">
                <a:solidFill>
                  <a:srgbClr val="2B2B3C"/>
                </a:solidFill>
                <a:latin typeface="나눔고딕코딩" charset="0"/>
                <a:ea typeface="나눔고딕코딩" charset="0"/>
              </a:rPr>
              <a:t>ORM : MyBatis </a:t>
            </a:r>
            <a:endParaRPr lang="ko-KR" altLang="en-US" sz="1800" cap="none" dirty="0" smtClean="0" b="1" strike="noStrike">
              <a:solidFill>
                <a:srgbClr val="2B2B3C"/>
              </a:solidFill>
              <a:latin typeface="나눔고딕코딩" charset="0"/>
              <a:ea typeface="나눔고딕코딩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1" strike="noStrike">
                <a:solidFill>
                  <a:srgbClr val="2B2B3C"/>
                </a:solidFill>
                <a:latin typeface="나눔고딕코딩" charset="0"/>
                <a:ea typeface="나눔고딕코딩" charset="0"/>
              </a:rPr>
              <a:t>VCS : git, github</a:t>
            </a:r>
            <a:endParaRPr lang="ko-KR" altLang="en-US" sz="1800" cap="none" dirty="0" smtClean="0" b="1" strike="noStrike">
              <a:solidFill>
                <a:srgbClr val="2B2B3C"/>
              </a:solidFill>
              <a:latin typeface="나눔고딕코딩" charset="0"/>
              <a:ea typeface="나눔고딕코딩" charset="0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645795" y="4763770"/>
            <a:ext cx="1458595" cy="1458595"/>
          </a:xfrm>
          <a:prstGeom prst="rect"/>
          <a:noFill/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91" b="26760"/>
          <a:stretch>
            <a:fillRect/>
          </a:stretch>
        </p:blipFill>
        <p:spPr>
          <a:xfrm rot="0">
            <a:off x="2097405" y="5489575"/>
            <a:ext cx="2363470" cy="582295"/>
          </a:xfrm>
          <a:prstGeom prst="rect"/>
          <a:noFill/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429" b="40429"/>
          <a:stretch>
            <a:fillRect/>
          </a:stretch>
        </p:blipFill>
        <p:spPr>
          <a:xfrm rot="0">
            <a:off x="2096770" y="4817745"/>
            <a:ext cx="2382520" cy="448945"/>
          </a:xfrm>
          <a:prstGeom prst="rect"/>
          <a:noFill/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4781550" y="4773930"/>
            <a:ext cx="982345" cy="1391920"/>
          </a:xfrm>
          <a:prstGeom prst="rect"/>
          <a:noFill/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5890260" y="4768215"/>
            <a:ext cx="1459230" cy="1459230"/>
          </a:xfrm>
          <a:prstGeom prst="rect"/>
          <a:noFill/>
        </p:spPr>
      </p:pic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7196455" y="4591050"/>
            <a:ext cx="1630045" cy="1630045"/>
          </a:xfrm>
          <a:prstGeom prst="rect"/>
          <a:noFill/>
        </p:spPr>
      </p:pic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00" t="14124" r="2266" b="28813"/>
          <a:stretch>
            <a:fillRect/>
          </a:stretch>
        </p:blipFill>
        <p:spPr>
          <a:xfrm rot="0">
            <a:off x="6395085" y="3599180"/>
            <a:ext cx="2077720" cy="90614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상자 3"/>
          <p:cNvSpPr txBox="1">
            <a:spLocks/>
          </p:cNvSpPr>
          <p:nvPr/>
        </p:nvSpPr>
        <p:spPr>
          <a:xfrm>
            <a:off x="257810" y="353695"/>
            <a:ext cx="5010785" cy="81724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1" strike="noStrike" cap="none" dirty="0" smtClean="0">
                <a:solidFill>
                  <a:srgbClr val="E9E3DD"/>
                </a:solidFill>
                <a:latin typeface="나눔고딕코딩" charset="0"/>
                <a:ea typeface="나눔고딕코딩" charset="0"/>
              </a:rPr>
              <a:t>팀원 소개</a:t>
            </a:r>
            <a:endParaRPr lang="ko-KR" altLang="en-US" sz="3600" b="1" strike="noStrike" cap="none" dirty="0" smtClean="0">
              <a:solidFill>
                <a:srgbClr val="E9E3DD"/>
              </a:solidFill>
              <a:latin typeface="나눔고딕코딩" charset="0"/>
              <a:ea typeface="나눔고딕코딩" charset="0"/>
            </a:endParaRPr>
          </a:p>
        </p:txBody>
      </p:sp>
      <p:sp>
        <p:nvSpPr>
          <p:cNvPr id="6" name="텍스트 상자 5"/>
          <p:cNvSpPr txBox="1">
            <a:spLocks/>
          </p:cNvSpPr>
          <p:nvPr/>
        </p:nvSpPr>
        <p:spPr>
          <a:xfrm>
            <a:off x="902970" y="1409700"/>
            <a:ext cx="1094740" cy="4629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numCol="1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 smtClean="0">
                <a:solidFill>
                  <a:schemeClr val="accent4"/>
                </a:solidFill>
                <a:latin typeface="나눔고딕코딩" charset="0"/>
                <a:ea typeface="나눔고딕코딩" charset="0"/>
              </a:rPr>
              <a:t>정제훈</a:t>
            </a:r>
            <a:endParaRPr lang="ko-KR" altLang="en-US" sz="2400" b="1" strike="noStrike" cap="none" dirty="0" smtClean="0">
              <a:solidFill>
                <a:schemeClr val="accent4"/>
              </a:solidFill>
              <a:latin typeface="나눔고딕코딩" charset="0"/>
              <a:ea typeface="나눔고딕코딩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>
            <a:off x="514350" y="1876425"/>
            <a:ext cx="3862705" cy="4544060"/>
          </a:xfrm>
          <a:prstGeom prst="flowChartProcess">
            <a:avLst/>
          </a:prstGeom>
          <a:noFill/>
          <a:ln w="25400" cap="flat" cmpd="sng">
            <a:solidFill>
              <a:schemeClr val="accent4">
                <a:alpha val="100000"/>
              </a:schemeClr>
            </a:solidFill>
            <a:prstDash val="sys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8" name="텍스트 상자 9"/>
          <p:cNvSpPr txBox="1">
            <a:spLocks/>
          </p:cNvSpPr>
          <p:nvPr/>
        </p:nvSpPr>
        <p:spPr>
          <a:xfrm>
            <a:off x="695325" y="2105025"/>
            <a:ext cx="4042410" cy="3773170"/>
          </a:xfrm>
          <a:prstGeom prst="rect">
            <a:avLst/>
          </a:prstGeom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1" strike="noStrike">
                <a:solidFill>
                  <a:srgbClr val="2B2B3C"/>
                </a:solidFill>
                <a:latin typeface="나눔고딕코딩" charset="0"/>
                <a:ea typeface="나눔고딕코딩" charset="0"/>
              </a:rPr>
              <a:t>▶데이터 베이스 설계</a:t>
            </a:r>
            <a:r>
              <a:rPr lang="en-US" altLang="ko-KR" sz="1600" cap="none" dirty="0" smtClean="0" b="0" strike="noStrike">
                <a:solidFill>
                  <a:srgbClr val="2B2B3C"/>
                </a:solidFill>
                <a:latin typeface="나눔고딕코딩" charset="0"/>
                <a:ea typeface="나눔고딕코딩" charset="0"/>
              </a:rPr>
              <a:t/>
            </a:r>
            <a:br>
              <a:rPr lang="en-US" altLang="ko-KR" sz="1600" cap="none" dirty="0" smtClean="0" b="0" strike="noStrike">
                <a:solidFill>
                  <a:srgbClr val="2B2B3C"/>
                </a:solidFill>
                <a:latin typeface="나눔고딕코딩" charset="0"/>
                <a:ea typeface="나눔고딕코딩" charset="0"/>
              </a:rPr>
            </a:br>
            <a:endParaRPr lang="ko-KR" altLang="en-US" sz="1600" cap="none" dirty="0" smtClean="0" b="0" strike="noStrike">
              <a:solidFill>
                <a:srgbClr val="2B2B3C"/>
              </a:solidFill>
              <a:latin typeface="나눔고딕코딩" charset="0"/>
              <a:ea typeface="나눔고딕코딩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solidFill>
                  <a:srgbClr val="2B2B3C"/>
                </a:solidFill>
                <a:latin typeface="나눔고딕코딩" charset="0"/>
                <a:ea typeface="나눔고딕코딩" charset="0"/>
              </a:rPr>
              <a:t>▶</a:t>
            </a:r>
            <a:r>
              <a:rPr lang="en-US" altLang="ko-KR" sz="1600" cap="none" dirty="0" smtClean="0" b="1" strike="noStrike">
                <a:solidFill>
                  <a:srgbClr val="2B2B3C"/>
                </a:solidFill>
                <a:latin typeface="나눔고딕코딩" charset="0"/>
                <a:ea typeface="나눔고딕코딩" charset="0"/>
              </a:rPr>
              <a:t>데이터 크롤링</a:t>
            </a:r>
            <a:endParaRPr lang="ko-KR" altLang="en-US" sz="1600" cap="none" dirty="0" smtClean="0" b="1" strike="noStrike">
              <a:solidFill>
                <a:srgbClr val="2B2B3C"/>
              </a:solidFill>
              <a:latin typeface="나눔고딕코딩" charset="0"/>
              <a:ea typeface="나눔고딕코딩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1" strike="noStrike">
                <a:solidFill>
                  <a:srgbClr val="2B2B3C"/>
                </a:solidFill>
                <a:latin typeface="나눔고딕코딩" charset="0"/>
                <a:ea typeface="나눔고딕코딩" charset="0"/>
              </a:rPr>
              <a:t>     </a:t>
            </a:r>
            <a:r>
              <a:rPr lang="en-US" altLang="ko-KR" sz="1600" cap="none" dirty="0" smtClean="0" b="0" strike="noStrike">
                <a:solidFill>
                  <a:srgbClr val="2B2B3C"/>
                </a:solidFill>
                <a:latin typeface="나눔고딕코딩" charset="0"/>
                <a:ea typeface="나눔고딕코딩" charset="0"/>
              </a:rPr>
              <a:t>jsoup을 이용,</a:t>
            </a:r>
            <a:r>
              <a:rPr lang="en-US" altLang="ko-KR" sz="1600" cap="none" dirty="0" smtClean="0" b="1" strike="noStrike">
                <a:solidFill>
                  <a:srgbClr val="2B2B3C"/>
                </a:solidFill>
                <a:latin typeface="나눔고딕코딩" charset="0"/>
                <a:ea typeface="나눔고딕코딩" charset="0"/>
              </a:rPr>
              <a:t> </a:t>
            </a:r>
            <a:r>
              <a:rPr lang="en-US" altLang="ko-KR" sz="1600" cap="none" dirty="0" smtClean="0" b="0" strike="noStrike">
                <a:solidFill>
                  <a:srgbClr val="2B2B3C"/>
                </a:solidFill>
                <a:latin typeface="나눔고딕코딩" charset="0"/>
                <a:ea typeface="나눔고딕코딩" charset="0"/>
              </a:rPr>
              <a:t>크롤러 개발</a:t>
            </a:r>
            <a:endParaRPr lang="ko-KR" altLang="en-US" sz="1600" cap="none" dirty="0" smtClean="0" b="0" strike="noStrike">
              <a:solidFill>
                <a:srgbClr val="2B2B3C"/>
              </a:solidFill>
              <a:latin typeface="나눔고딕코딩" charset="0"/>
              <a:ea typeface="나눔고딕코딩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 cap="none" dirty="0" smtClean="0" b="0" strike="noStrike">
              <a:solidFill>
                <a:srgbClr val="2B2B3C"/>
              </a:solidFill>
              <a:latin typeface="나눔고딕코딩" charset="0"/>
              <a:ea typeface="나눔고딕코딩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solidFill>
                  <a:srgbClr val="2B2B3C"/>
                </a:solidFill>
                <a:latin typeface="나눔고딕코딩" charset="0"/>
                <a:ea typeface="나눔고딕코딩" charset="0"/>
              </a:rPr>
              <a:t>▶</a:t>
            </a:r>
            <a:r>
              <a:rPr lang="en-US" altLang="ko-KR" sz="1600" cap="none" dirty="0" smtClean="0" b="1" strike="noStrike">
                <a:solidFill>
                  <a:srgbClr val="2B2B3C"/>
                </a:solidFill>
                <a:latin typeface="나눔고딕코딩" charset="0"/>
                <a:ea typeface="나눔고딕코딩" charset="0"/>
              </a:rPr>
              <a:t>관리자 페이지</a:t>
            </a:r>
            <a:endParaRPr lang="ko-KR" altLang="en-US" sz="1600" cap="none" dirty="0" smtClean="0" b="1" strike="noStrike">
              <a:solidFill>
                <a:srgbClr val="2B2B3C"/>
              </a:solidFill>
              <a:latin typeface="나눔고딕코딩" charset="0"/>
              <a:ea typeface="나눔고딕코딩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solidFill>
                  <a:srgbClr val="2B2B3C"/>
                </a:solidFill>
                <a:latin typeface="나눔고딕코딩" charset="0"/>
                <a:ea typeface="나눔고딕코딩" charset="0"/>
              </a:rPr>
              <a:t>    도서관리, 카테고리 관리, </a:t>
            </a:r>
            <a:endParaRPr lang="ko-KR" altLang="en-US" sz="1600" cap="none" dirty="0" smtClean="0" b="0" strike="noStrike">
              <a:solidFill>
                <a:srgbClr val="2B2B3C"/>
              </a:solidFill>
              <a:latin typeface="나눔고딕코딩" charset="0"/>
              <a:ea typeface="나눔고딕코딩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solidFill>
                  <a:srgbClr val="2B2B3C"/>
                </a:solidFill>
                <a:latin typeface="나눔고딕코딩" charset="0"/>
                <a:ea typeface="나눔고딕코딩" charset="0"/>
              </a:rPr>
              <a:t>    작가관리, 지점관리, 재고현황,</a:t>
            </a:r>
            <a:endParaRPr lang="ko-KR" altLang="en-US" sz="1600" cap="none" dirty="0" smtClean="0" b="0" strike="noStrike">
              <a:solidFill>
                <a:srgbClr val="2B2B3C"/>
              </a:solidFill>
              <a:latin typeface="나눔고딕코딩" charset="0"/>
              <a:ea typeface="나눔고딕코딩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solidFill>
                  <a:srgbClr val="2B2B3C"/>
                </a:solidFill>
                <a:latin typeface="나눔고딕코딩" charset="0"/>
                <a:ea typeface="나눔고딕코딩" charset="0"/>
              </a:rPr>
              <a:t>    고객상담, 주문현황, 회원관리     </a:t>
            </a:r>
            <a:endParaRPr lang="ko-KR" altLang="en-US" sz="1600" cap="none" dirty="0" smtClean="0" b="0" strike="noStrike">
              <a:solidFill>
                <a:srgbClr val="2B2B3C"/>
              </a:solidFill>
              <a:latin typeface="나눔고딕코딩" charset="0"/>
              <a:ea typeface="나눔고딕코딩" charset="0"/>
            </a:endParaRPr>
          </a:p>
        </p:txBody>
      </p:sp>
      <p:sp>
        <p:nvSpPr>
          <p:cNvPr id="9" name="도형 7"/>
          <p:cNvSpPr>
            <a:spLocks/>
          </p:cNvSpPr>
          <p:nvPr/>
        </p:nvSpPr>
        <p:spPr>
          <a:xfrm>
            <a:off x="692785" y="1536065"/>
            <a:ext cx="210185" cy="210185"/>
          </a:xfrm>
          <a:prstGeom prst="flowChartConnector">
            <a:avLst/>
          </a:prstGeom>
          <a:solidFill>
            <a:schemeClr val="accent4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10" name="도형 6"/>
          <p:cNvSpPr>
            <a:spLocks/>
          </p:cNvSpPr>
          <p:nvPr/>
        </p:nvSpPr>
        <p:spPr>
          <a:xfrm>
            <a:off x="5268595" y="1876425"/>
            <a:ext cx="3862705" cy="4544060"/>
          </a:xfrm>
          <a:prstGeom prst="flowChartProcess">
            <a:avLst/>
          </a:prstGeom>
          <a:noFill/>
          <a:ln w="25400" cap="flat" cmpd="sng">
            <a:solidFill>
              <a:schemeClr val="accent4">
                <a:alpha val="100000"/>
              </a:schemeClr>
            </a:solidFill>
            <a:prstDash val="sys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11" name="텍스트 상자 9"/>
          <p:cNvSpPr txBox="1">
            <a:spLocks/>
          </p:cNvSpPr>
          <p:nvPr/>
        </p:nvSpPr>
        <p:spPr>
          <a:xfrm>
            <a:off x="5361940" y="2146300"/>
            <a:ext cx="4041775" cy="37725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 strike="noStrike" cap="none" dirty="0" smtClean="0">
                <a:solidFill>
                  <a:srgbClr val="2B2B3C"/>
                </a:solidFill>
                <a:latin typeface="나눔고딕코딩" charset="0"/>
                <a:ea typeface="나눔고딕코딩" charset="0"/>
              </a:rPr>
              <a:t>▶메인 페이지 개발</a:t>
            </a:r>
            <a:endParaRPr lang="ko-KR" altLang="en-US" sz="1600" b="1" strike="noStrike" cap="none" dirty="0" smtClean="0">
              <a:solidFill>
                <a:srgbClr val="2B2B3C"/>
              </a:solidFill>
              <a:latin typeface="나눔고딕코딩" charset="0"/>
              <a:ea typeface="나눔고딕코딩" charset="0"/>
            </a:endParaRPr>
          </a:p>
          <a:p>
            <a:pPr marL="0" indent="25400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dirty="0" smtClean="0">
                <a:solidFill>
                  <a:srgbClr val="2B2B3C"/>
                </a:solidFill>
                <a:latin typeface="나눔고딕코딩" charset="0"/>
                <a:ea typeface="나눔고딕코딩" charset="0"/>
              </a:rPr>
              <a:t>오늘 본 상품</a:t>
            </a:r>
            <a:endParaRPr lang="ko-KR" altLang="en-US" sz="1600" b="0" strike="noStrike" cap="none" dirty="0" smtClean="0">
              <a:solidFill>
                <a:srgbClr val="2B2B3C"/>
              </a:solidFill>
              <a:latin typeface="나눔고딕코딩" charset="0"/>
              <a:ea typeface="나눔고딕코딩" charset="0"/>
            </a:endParaRPr>
          </a:p>
          <a:p>
            <a:pPr marL="0" indent="25400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dirty="0" smtClean="0">
                <a:solidFill>
                  <a:srgbClr val="2B2B3C"/>
                </a:solidFill>
                <a:latin typeface="나눔고딕코딩" charset="0"/>
                <a:ea typeface="나눔고딕코딩" charset="0"/>
              </a:rPr>
              <a:t>유사 분야 추천도서 랜덤 불러오기</a:t>
            </a:r>
            <a:endParaRPr lang="ko-KR" altLang="en-US" sz="1600" b="0" strike="noStrike" cap="none" dirty="0" smtClean="0">
              <a:solidFill>
                <a:srgbClr val="2B2B3C"/>
              </a:solidFill>
              <a:latin typeface="나눔고딕코딩" charset="0"/>
              <a:ea typeface="나눔고딕코딩" charset="0"/>
            </a:endParaRPr>
          </a:p>
          <a:p>
            <a:pPr marL="0" indent="25400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dirty="0" smtClean="0">
                <a:solidFill>
                  <a:srgbClr val="2B2B3C"/>
                </a:solidFill>
                <a:latin typeface="나눔고딕코딩" charset="0"/>
                <a:ea typeface="나눔고딕코딩" charset="0"/>
              </a:rPr>
              <a:t>메인 화면 슬라이드</a:t>
            </a:r>
            <a:endParaRPr lang="ko-KR" altLang="en-US" sz="1600" b="0" strike="noStrike" cap="none" dirty="0" smtClean="0">
              <a:solidFill>
                <a:srgbClr val="2B2B3C"/>
              </a:solidFill>
              <a:latin typeface="나눔고딕코딩" charset="0"/>
              <a:ea typeface="나눔고딕코딩" charset="0"/>
            </a:endParaRPr>
          </a:p>
          <a:p>
            <a:pPr marL="0" indent="25400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dirty="0" smtClean="0">
                <a:solidFill>
                  <a:srgbClr val="2B2B3C"/>
                </a:solidFill>
                <a:latin typeface="나눔고딕코딩" charset="0"/>
                <a:ea typeface="나눔고딕코딩" charset="0"/>
              </a:rPr>
              <a:t>베스트 셀러 탑10 불러오기</a:t>
            </a:r>
            <a:endParaRPr lang="ko-KR" altLang="en-US" sz="1600" b="0" strike="noStrike" cap="none" dirty="0" smtClean="0">
              <a:solidFill>
                <a:srgbClr val="2B2B3C"/>
              </a:solidFill>
              <a:latin typeface="나눔고딕코딩" charset="0"/>
              <a:ea typeface="나눔고딕코딩" charset="0"/>
            </a:endParaRPr>
          </a:p>
          <a:p>
            <a:pPr marL="0" indent="25400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dirty="0" smtClean="0">
                <a:solidFill>
                  <a:srgbClr val="2B2B3C"/>
                </a:solidFill>
                <a:latin typeface="나눔고딕코딩" charset="0"/>
                <a:ea typeface="나눔고딕코딩" charset="0"/>
              </a:rPr>
              <a:t>카테고리별 도서 불러오기</a:t>
            </a:r>
            <a:br>
              <a:rPr lang="en-US" altLang="ko-KR" sz="1600" b="0" strike="noStrike" cap="none" dirty="0" smtClean="0">
                <a:solidFill>
                  <a:srgbClr val="2B2B3C"/>
                </a:solidFill>
                <a:latin typeface="나눔고딕코딩" charset="0"/>
                <a:ea typeface="나눔고딕코딩" charset="0"/>
              </a:rPr>
            </a:br>
            <a:endParaRPr lang="ko-KR" altLang="en-US" sz="1600" b="0" strike="noStrike" cap="none" dirty="0" smtClean="0">
              <a:solidFill>
                <a:srgbClr val="2B2B3C"/>
              </a:solidFill>
              <a:latin typeface="나눔고딕코딩" charset="0"/>
              <a:ea typeface="나눔고딕코딩" charset="0"/>
            </a:endParaRPr>
          </a:p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dirty="0" smtClean="0">
                <a:solidFill>
                  <a:srgbClr val="2B2B3C"/>
                </a:solidFill>
                <a:latin typeface="나눔고딕코딩" charset="0"/>
                <a:ea typeface="나눔고딕코딩" charset="0"/>
              </a:rPr>
              <a:t>▶</a:t>
            </a:r>
            <a:r>
              <a:rPr lang="en-US" altLang="ko-KR" sz="1600" b="1" strike="noStrike" cap="none" dirty="0" smtClean="0">
                <a:solidFill>
                  <a:srgbClr val="2B2B3C"/>
                </a:solidFill>
                <a:latin typeface="나눔고딕코딩" charset="0"/>
                <a:ea typeface="나눔고딕코딩" charset="0"/>
              </a:rPr>
              <a:t>회사소개 페이지</a:t>
            </a:r>
            <a:endParaRPr lang="ko-KR" altLang="en-US" sz="1600" b="1" strike="noStrike" cap="none" dirty="0" smtClean="0">
              <a:solidFill>
                <a:srgbClr val="2B2B3C"/>
              </a:solidFill>
              <a:latin typeface="나눔고딕코딩" charset="0"/>
              <a:ea typeface="나눔고딕코딩" charset="0"/>
            </a:endParaRPr>
          </a:p>
          <a:p>
            <a:pPr marL="0" indent="25400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dirty="0" smtClean="0">
                <a:solidFill>
                  <a:srgbClr val="2B2B3C"/>
                </a:solidFill>
                <a:latin typeface="나눔고딕코딩" charset="0"/>
                <a:ea typeface="나눔고딕코딩" charset="0"/>
              </a:rPr>
              <a:t>회사소개</a:t>
            </a:r>
            <a:endParaRPr lang="ko-KR" altLang="en-US" sz="1600" b="0" strike="noStrike" cap="none" dirty="0" smtClean="0">
              <a:solidFill>
                <a:srgbClr val="2B2B3C"/>
              </a:solidFill>
              <a:latin typeface="나눔고딕코딩" charset="0"/>
              <a:ea typeface="나눔고딕코딩" charset="0"/>
            </a:endParaRPr>
          </a:p>
          <a:p>
            <a:pPr marL="0" indent="25400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dirty="0" smtClean="0">
                <a:solidFill>
                  <a:srgbClr val="2B2B3C"/>
                </a:solidFill>
                <a:latin typeface="나눔고딕코딩" charset="0"/>
                <a:ea typeface="나눔고딕코딩" charset="0"/>
              </a:rPr>
              <a:t>BI소개</a:t>
            </a:r>
            <a:endParaRPr lang="ko-KR" altLang="en-US" sz="1600" b="0" strike="noStrike" cap="none" dirty="0" smtClean="0">
              <a:solidFill>
                <a:srgbClr val="2B2B3C"/>
              </a:solidFill>
              <a:latin typeface="나눔고딕코딩" charset="0"/>
              <a:ea typeface="나눔고딕코딩" charset="0"/>
            </a:endParaRPr>
          </a:p>
          <a:p>
            <a:pPr marL="0" indent="25400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dirty="0" smtClean="0">
                <a:solidFill>
                  <a:srgbClr val="2B2B3C"/>
                </a:solidFill>
                <a:latin typeface="나눔고딕코딩" charset="0"/>
                <a:ea typeface="나눔고딕코딩" charset="0"/>
              </a:rPr>
              <a:t>연혁</a:t>
            </a:r>
            <a:endParaRPr lang="ko-KR" altLang="en-US" sz="1600" b="0" strike="noStrike" cap="none" dirty="0" smtClean="0">
              <a:solidFill>
                <a:srgbClr val="2B2B3C"/>
              </a:solidFill>
              <a:latin typeface="나눔고딕코딩" charset="0"/>
              <a:ea typeface="나눔고딕코딩" charset="0"/>
            </a:endParaRPr>
          </a:p>
          <a:p>
            <a:pPr marL="0" indent="25400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dirty="0" smtClean="0">
                <a:solidFill>
                  <a:srgbClr val="2B2B3C"/>
                </a:solidFill>
                <a:latin typeface="나눔고딕코딩" charset="0"/>
                <a:ea typeface="나눔고딕코딩" charset="0"/>
              </a:rPr>
              <a:t>사회공헌</a:t>
            </a:r>
            <a:endParaRPr lang="ko-KR" altLang="en-US" sz="1600" b="0" strike="noStrike" cap="none" dirty="0" smtClean="0">
              <a:solidFill>
                <a:srgbClr val="2B2B3C"/>
              </a:solidFill>
              <a:latin typeface="나눔고딕코딩" charset="0"/>
              <a:ea typeface="나눔고딕코딩" charset="0"/>
            </a:endParaRPr>
          </a:p>
          <a:p>
            <a:pPr marL="0" indent="25400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dirty="0" smtClean="0">
                <a:solidFill>
                  <a:srgbClr val="2B2B3C"/>
                </a:solidFill>
                <a:latin typeface="나눔고딕코딩" charset="0"/>
                <a:ea typeface="나눔고딕코딩" charset="0"/>
              </a:rPr>
              <a:t>영업점 안내 페이지/매장소개</a:t>
            </a:r>
            <a:endParaRPr lang="ko-KR" altLang="en-US" sz="1600" b="0" strike="noStrike" cap="none" dirty="0" smtClean="0">
              <a:solidFill>
                <a:srgbClr val="2B2B3C"/>
              </a:solidFill>
              <a:latin typeface="나눔고딕코딩" charset="0"/>
              <a:ea typeface="나눔고딕코딩" charset="0"/>
            </a:endParaRPr>
          </a:p>
          <a:p>
            <a:pPr marL="0" indent="25400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dirty="0" smtClean="0">
                <a:solidFill>
                  <a:srgbClr val="2B2B3C"/>
                </a:solidFill>
                <a:latin typeface="나눔고딕코딩" charset="0"/>
                <a:ea typeface="나눔고딕코딩" charset="0"/>
              </a:rPr>
              <a:t>지점별 상세정보 및 지도불러오기</a:t>
            </a:r>
            <a:endParaRPr lang="ko-KR" altLang="en-US" sz="1600" b="0" strike="noStrike" cap="none" dirty="0" smtClean="0">
              <a:solidFill>
                <a:srgbClr val="2B2B3C"/>
              </a:solidFill>
              <a:latin typeface="나눔고딕코딩" charset="0"/>
              <a:ea typeface="나눔고딕코딩" charset="0"/>
            </a:endParaRPr>
          </a:p>
        </p:txBody>
      </p:sp>
      <p:sp>
        <p:nvSpPr>
          <p:cNvPr id="12" name="텍스트 상자 5"/>
          <p:cNvSpPr txBox="1">
            <a:spLocks/>
          </p:cNvSpPr>
          <p:nvPr/>
        </p:nvSpPr>
        <p:spPr>
          <a:xfrm>
            <a:off x="5528945" y="1381125"/>
            <a:ext cx="1094740" cy="4629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numCol="1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 smtClean="0">
                <a:solidFill>
                  <a:schemeClr val="accent4"/>
                </a:solidFill>
                <a:latin typeface="나눔고딕코딩" charset="0"/>
                <a:ea typeface="나눔고딕코딩" charset="0"/>
              </a:rPr>
              <a:t>김누리</a:t>
            </a:r>
            <a:endParaRPr lang="ko-KR" altLang="en-US" sz="2400" b="1" strike="noStrike" cap="none" dirty="0" smtClean="0">
              <a:solidFill>
                <a:schemeClr val="accent4"/>
              </a:solidFill>
              <a:latin typeface="나눔고딕코딩" charset="0"/>
              <a:ea typeface="나눔고딕코딩" charset="0"/>
            </a:endParaRPr>
          </a:p>
        </p:txBody>
      </p:sp>
      <p:sp>
        <p:nvSpPr>
          <p:cNvPr id="14" name="도형 7"/>
          <p:cNvSpPr>
            <a:spLocks/>
          </p:cNvSpPr>
          <p:nvPr/>
        </p:nvSpPr>
        <p:spPr>
          <a:xfrm>
            <a:off x="5361940" y="1515745"/>
            <a:ext cx="210185" cy="210185"/>
          </a:xfrm>
          <a:prstGeom prst="flowChartConnector">
            <a:avLst/>
          </a:prstGeom>
          <a:solidFill>
            <a:schemeClr val="accent4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t="0" r="-4000" b="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상자 3"/>
          <p:cNvSpPr txBox="1">
            <a:spLocks/>
          </p:cNvSpPr>
          <p:nvPr/>
        </p:nvSpPr>
        <p:spPr>
          <a:xfrm>
            <a:off x="257810" y="353695"/>
            <a:ext cx="5010785" cy="81724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1" strike="noStrike" cap="none" dirty="0" smtClean="0">
                <a:solidFill>
                  <a:srgbClr val="E9E3DD"/>
                </a:solidFill>
                <a:latin typeface="나눔고딕코딩" charset="0"/>
                <a:ea typeface="나눔고딕코딩" charset="0"/>
              </a:rPr>
              <a:t>팀원 소개</a:t>
            </a:r>
            <a:endParaRPr lang="ko-KR" altLang="en-US" sz="3600" b="1" strike="noStrike" cap="none" dirty="0" smtClean="0">
              <a:solidFill>
                <a:srgbClr val="E9E3DD"/>
              </a:solidFill>
              <a:latin typeface="나눔고딕코딩" charset="0"/>
              <a:ea typeface="나눔고딕코딩" charset="0"/>
            </a:endParaRPr>
          </a:p>
        </p:txBody>
      </p:sp>
      <p:sp>
        <p:nvSpPr>
          <p:cNvPr id="6" name="텍스트 상자 5"/>
          <p:cNvSpPr txBox="1">
            <a:spLocks/>
          </p:cNvSpPr>
          <p:nvPr/>
        </p:nvSpPr>
        <p:spPr>
          <a:xfrm>
            <a:off x="902970" y="1409700"/>
            <a:ext cx="1094740" cy="4629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numCol="1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400" b="1" dirty="0" smtClean="0">
                <a:solidFill>
                  <a:schemeClr val="accent4"/>
                </a:solidFill>
                <a:latin typeface="나눔고딕코딩" charset="0"/>
                <a:ea typeface="나눔고딕코딩" charset="0"/>
              </a:rPr>
              <a:t>이현</a:t>
            </a:r>
            <a:r>
              <a:rPr lang="ko-KR" altLang="en-US" sz="2400" b="1" dirty="0">
                <a:solidFill>
                  <a:schemeClr val="accent4"/>
                </a:solidFill>
                <a:latin typeface="나눔고딕코딩" charset="0"/>
                <a:ea typeface="나눔고딕코딩" charset="0"/>
              </a:rPr>
              <a:t>진</a:t>
            </a:r>
            <a:endParaRPr lang="ko-KR" altLang="en-US" sz="2400" b="1" strike="noStrike" cap="none" dirty="0" smtClean="0">
              <a:solidFill>
                <a:schemeClr val="accent4"/>
              </a:solidFill>
              <a:latin typeface="나눔고딕코딩" charset="0"/>
              <a:ea typeface="나눔고딕코딩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 rot="0">
            <a:off x="514350" y="1876425"/>
            <a:ext cx="3977640" cy="4544695"/>
          </a:xfrm>
          <a:prstGeom prst="flowChartProcess"/>
          <a:noFill/>
          <a:ln w="25400" cap="flat" cmpd="sng">
            <a:solidFill>
              <a:schemeClr val="accent4">
                <a:alpha val="100000"/>
              </a:schemeClr>
            </a:solidFill>
            <a:prstDash val="sys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9" name="도형 7"/>
          <p:cNvSpPr>
            <a:spLocks/>
          </p:cNvSpPr>
          <p:nvPr/>
        </p:nvSpPr>
        <p:spPr>
          <a:xfrm>
            <a:off x="692785" y="1536065"/>
            <a:ext cx="210185" cy="210185"/>
          </a:xfrm>
          <a:prstGeom prst="flowChartConnector">
            <a:avLst/>
          </a:prstGeom>
          <a:solidFill>
            <a:schemeClr val="accent4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10" name="도형 6"/>
          <p:cNvSpPr>
            <a:spLocks/>
          </p:cNvSpPr>
          <p:nvPr/>
        </p:nvSpPr>
        <p:spPr>
          <a:xfrm>
            <a:off x="5268595" y="1876425"/>
            <a:ext cx="3862705" cy="4544060"/>
          </a:xfrm>
          <a:prstGeom prst="flowChartProcess">
            <a:avLst/>
          </a:prstGeom>
          <a:noFill/>
          <a:ln w="25400" cap="flat" cmpd="sng">
            <a:solidFill>
              <a:schemeClr val="accent4">
                <a:alpha val="100000"/>
              </a:schemeClr>
            </a:solidFill>
            <a:prstDash val="sys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11" name="텍스트 상자 9"/>
          <p:cNvSpPr txBox="1">
            <a:spLocks/>
          </p:cNvSpPr>
          <p:nvPr/>
        </p:nvSpPr>
        <p:spPr>
          <a:xfrm>
            <a:off x="5361940" y="2146300"/>
            <a:ext cx="4042410" cy="3773170"/>
          </a:xfrm>
          <a:prstGeom prst="rect">
            <a:avLst/>
          </a:prstGeom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1" strike="noStrike">
                <a:solidFill>
                  <a:srgbClr val="2B2B3C"/>
                </a:solidFill>
                <a:latin typeface="나눔고딕코딩" charset="0"/>
                <a:ea typeface="나눔고딕코딩" charset="0"/>
              </a:rPr>
              <a:t>▶카테고리별 도서 정렬</a:t>
            </a:r>
            <a:endParaRPr lang="ko-KR" altLang="en-US" sz="1600" cap="none" dirty="0" smtClean="0" b="1" strike="noStrike">
              <a:solidFill>
                <a:srgbClr val="2B2B3C"/>
              </a:solidFill>
              <a:latin typeface="나눔고딕코딩" charset="0"/>
              <a:ea typeface="나눔고딕코딩" charset="0"/>
            </a:endParaRPr>
          </a:p>
          <a:p>
            <a:pPr marL="0" indent="25400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solidFill>
                  <a:srgbClr val="2B2B3C"/>
                </a:solidFill>
                <a:latin typeface="나눔고딕코딩" charset="0"/>
                <a:ea typeface="나눔고딕코딩" charset="0"/>
              </a:rPr>
              <a:t>베스트셀러 도서,</a:t>
            </a:r>
            <a:endParaRPr lang="ko-KR" altLang="en-US" sz="1600" cap="none" dirty="0" smtClean="0" b="0" strike="noStrike">
              <a:solidFill>
                <a:srgbClr val="2B2B3C"/>
              </a:solidFill>
              <a:latin typeface="나눔고딕코딩" charset="0"/>
              <a:ea typeface="나눔고딕코딩" charset="0"/>
            </a:endParaRPr>
          </a:p>
          <a:p>
            <a:pPr marL="0" indent="25400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solidFill>
                  <a:srgbClr val="2B2B3C"/>
                </a:solidFill>
                <a:latin typeface="나눔고딕코딩" charset="0"/>
                <a:ea typeface="나눔고딕코딩" charset="0"/>
              </a:rPr>
              <a:t>새로나온 도서,</a:t>
            </a:r>
            <a:endParaRPr lang="ko-KR" altLang="en-US" sz="1600" cap="none" dirty="0" smtClean="0" b="0" strike="noStrike">
              <a:solidFill>
                <a:srgbClr val="2B2B3C"/>
              </a:solidFill>
              <a:latin typeface="나눔고딕코딩" charset="0"/>
              <a:ea typeface="나눔고딕코딩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solidFill>
                  <a:srgbClr val="2B2B3C"/>
                </a:solidFill>
                <a:latin typeface="나눔고딕코딩" charset="0"/>
                <a:ea typeface="나눔고딕코딩" charset="0"/>
              </a:rPr>
              <a:t>   정가인하 도서</a:t>
            </a:r>
            <a:r>
              <a:rPr lang="en-US" altLang="ko-KR" sz="1600" cap="none" dirty="0" smtClean="0" b="0" strike="noStrike">
                <a:solidFill>
                  <a:srgbClr val="2B2B3C"/>
                </a:solidFill>
                <a:latin typeface="나눔고딕코딩" charset="0"/>
                <a:ea typeface="나눔고딕코딩" charset="0"/>
              </a:rPr>
              <a:t/>
            </a:r>
            <a:br>
              <a:rPr lang="en-US" altLang="ko-KR" sz="1600" cap="none" dirty="0" smtClean="0" b="0" strike="noStrike">
                <a:solidFill>
                  <a:srgbClr val="2B2B3C"/>
                </a:solidFill>
                <a:latin typeface="나눔고딕코딩" charset="0"/>
                <a:ea typeface="나눔고딕코딩" charset="0"/>
              </a:rPr>
            </a:br>
            <a:endParaRPr lang="ko-KR" altLang="en-US" sz="1600" cap="none" dirty="0" smtClean="0" b="0" strike="noStrike">
              <a:solidFill>
                <a:srgbClr val="2B2B3C"/>
              </a:solidFill>
              <a:latin typeface="나눔고딕코딩" charset="0"/>
              <a:ea typeface="나눔고딕코딩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solidFill>
                  <a:srgbClr val="2B2B3C"/>
                </a:solidFill>
                <a:latin typeface="나눔고딕코딩" charset="0"/>
                <a:ea typeface="나눔고딕코딩" charset="0"/>
              </a:rPr>
              <a:t>▶</a:t>
            </a:r>
            <a:r>
              <a:rPr lang="en-US" altLang="ko-KR" sz="1600" cap="none" dirty="0" smtClean="0" b="1" strike="noStrike">
                <a:solidFill>
                  <a:srgbClr val="2B2B3C"/>
                </a:solidFill>
                <a:latin typeface="나눔고딕코딩" charset="0"/>
                <a:ea typeface="나눔고딕코딩" charset="0"/>
              </a:rPr>
              <a:t>도서 상세페이지 구성</a:t>
            </a:r>
            <a:endParaRPr lang="ko-KR" altLang="en-US" sz="1600" cap="none" dirty="0" smtClean="0" b="1" strike="noStrike">
              <a:solidFill>
                <a:srgbClr val="2B2B3C"/>
              </a:solidFill>
              <a:latin typeface="나눔고딕코딩" charset="0"/>
              <a:ea typeface="나눔고딕코딩" charset="0"/>
            </a:endParaRPr>
          </a:p>
          <a:p>
            <a:pPr marL="0" indent="25400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solidFill>
                  <a:srgbClr val="2B2B3C"/>
                </a:solidFill>
                <a:latin typeface="나눔고딕코딩" charset="0"/>
                <a:ea typeface="나눔고딕코딩" charset="0"/>
              </a:rPr>
              <a:t>도서 정보,</a:t>
            </a:r>
            <a:endParaRPr lang="ko-KR" altLang="en-US" sz="1600" cap="none" dirty="0" smtClean="0" b="0" strike="noStrike">
              <a:solidFill>
                <a:srgbClr val="2B2B3C"/>
              </a:solidFill>
              <a:latin typeface="나눔고딕코딩" charset="0"/>
              <a:ea typeface="나눔고딕코딩" charset="0"/>
            </a:endParaRPr>
          </a:p>
          <a:p>
            <a:pPr marL="0" indent="25400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solidFill>
                  <a:srgbClr val="2B2B3C"/>
                </a:solidFill>
                <a:latin typeface="나눔고딕코딩" charset="0"/>
                <a:ea typeface="나눔고딕코딩" charset="0"/>
              </a:rPr>
              <a:t>매장별 재고수량 파악, 리뷰작성,</a:t>
            </a:r>
            <a:endParaRPr lang="ko-KR" altLang="en-US" sz="1600" cap="none" dirty="0" smtClean="0" b="0" strike="noStrike">
              <a:solidFill>
                <a:srgbClr val="2B2B3C"/>
              </a:solidFill>
              <a:latin typeface="나눔고딕코딩" charset="0"/>
              <a:ea typeface="나눔고딕코딩" charset="0"/>
            </a:endParaRPr>
          </a:p>
          <a:p>
            <a:pPr marL="0" indent="25400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solidFill>
                  <a:srgbClr val="2B2B3C"/>
                </a:solidFill>
                <a:latin typeface="나눔고딕코딩" charset="0"/>
                <a:ea typeface="나눔고딕코딩" charset="0"/>
              </a:rPr>
              <a:t>간단평 등록</a:t>
            </a:r>
            <a:endParaRPr lang="ko-KR" altLang="en-US" sz="1600" cap="none" dirty="0" smtClean="0" b="0" strike="noStrike">
              <a:solidFill>
                <a:srgbClr val="2B2B3C"/>
              </a:solidFill>
              <a:latin typeface="나눔고딕코딩" charset="0"/>
              <a:ea typeface="나눔고딕코딩" charset="0"/>
            </a:endParaRPr>
          </a:p>
          <a:p>
            <a:pPr marL="0" indent="25400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 cap="none" dirty="0" smtClean="0" b="0" strike="noStrike">
              <a:solidFill>
                <a:srgbClr val="2B2B3C"/>
              </a:solidFill>
              <a:latin typeface="나눔고딕코딩" charset="0"/>
              <a:ea typeface="나눔고딕코딩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1" strike="noStrike">
                <a:solidFill>
                  <a:srgbClr val="2B2B3C"/>
                </a:solidFill>
                <a:latin typeface="나눔고딕코딩" charset="0"/>
                <a:ea typeface="나눔고딕코딩" charset="0"/>
              </a:rPr>
              <a:t>▶미리보기 페이지 구성</a:t>
            </a:r>
            <a:endParaRPr lang="ko-KR" altLang="en-US" sz="1600" cap="none" dirty="0" smtClean="0" b="1" strike="noStrike">
              <a:solidFill>
                <a:srgbClr val="2B2B3C"/>
              </a:solidFill>
              <a:latin typeface="나눔고딕코딩" charset="0"/>
              <a:ea typeface="나눔고딕코딩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1" strike="noStrike">
                <a:solidFill>
                  <a:srgbClr val="2B2B3C"/>
                </a:solidFill>
                <a:latin typeface="나눔고딕코딩" charset="0"/>
                <a:ea typeface="나눔고딕코딩" charset="0"/>
              </a:rPr>
              <a:t>    </a:t>
            </a:r>
            <a:r>
              <a:rPr lang="en-US" altLang="ko-KR" sz="1600" cap="none" dirty="0" smtClean="0" b="0" strike="noStrike">
                <a:solidFill>
                  <a:srgbClr val="2B2B3C"/>
                </a:solidFill>
                <a:latin typeface="나눔고딕코딩" charset="0"/>
                <a:ea typeface="나눔고딕코딩" charset="0"/>
              </a:rPr>
              <a:t>도서화면 넘겨보기,</a:t>
            </a:r>
            <a:endParaRPr lang="ko-KR" altLang="en-US" sz="1600" cap="none" dirty="0" smtClean="0" b="0" strike="noStrike">
              <a:solidFill>
                <a:srgbClr val="2B2B3C"/>
              </a:solidFill>
              <a:latin typeface="나눔고딕코딩" charset="0"/>
              <a:ea typeface="나눔고딕코딩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solidFill>
                  <a:srgbClr val="2B2B3C"/>
                </a:solidFill>
                <a:latin typeface="나눔고딕코딩" charset="0"/>
                <a:ea typeface="나눔고딕코딩" charset="0"/>
              </a:rPr>
              <a:t>    도서화면 확대</a:t>
            </a:r>
            <a:endParaRPr lang="ko-KR" altLang="en-US" sz="1600" cap="none" dirty="0" smtClean="0" b="0" strike="noStrike">
              <a:solidFill>
                <a:srgbClr val="2B2B3C"/>
              </a:solidFill>
              <a:latin typeface="나눔고딕코딩" charset="0"/>
              <a:ea typeface="나눔고딕코딩" charset="0"/>
            </a:endParaRPr>
          </a:p>
        </p:txBody>
      </p:sp>
      <p:sp>
        <p:nvSpPr>
          <p:cNvPr id="12" name="텍스트 상자 5"/>
          <p:cNvSpPr txBox="1">
            <a:spLocks/>
          </p:cNvSpPr>
          <p:nvPr/>
        </p:nvSpPr>
        <p:spPr>
          <a:xfrm>
            <a:off x="5528945" y="1381125"/>
            <a:ext cx="1094740" cy="4629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numCol="1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400" b="1" dirty="0" smtClean="0">
                <a:solidFill>
                  <a:schemeClr val="accent4"/>
                </a:solidFill>
                <a:latin typeface="나눔고딕코딩" charset="0"/>
                <a:ea typeface="나눔고딕코딩" charset="0"/>
              </a:rPr>
              <a:t>송재</a:t>
            </a:r>
            <a:r>
              <a:rPr lang="ko-KR" altLang="en-US" sz="2400" b="1" dirty="0">
                <a:solidFill>
                  <a:schemeClr val="accent4"/>
                </a:solidFill>
                <a:latin typeface="나눔고딕코딩" charset="0"/>
                <a:ea typeface="나눔고딕코딩" charset="0"/>
              </a:rPr>
              <a:t>훈</a:t>
            </a:r>
            <a:endParaRPr lang="ko-KR" altLang="en-US" sz="2400" b="1" strike="noStrike" cap="none" dirty="0" smtClean="0">
              <a:solidFill>
                <a:schemeClr val="accent4"/>
              </a:solidFill>
              <a:latin typeface="나눔고딕코딩" charset="0"/>
              <a:ea typeface="나눔고딕코딩" charset="0"/>
            </a:endParaRPr>
          </a:p>
        </p:txBody>
      </p:sp>
      <p:sp>
        <p:nvSpPr>
          <p:cNvPr id="14" name="도형 7"/>
          <p:cNvSpPr>
            <a:spLocks/>
          </p:cNvSpPr>
          <p:nvPr/>
        </p:nvSpPr>
        <p:spPr>
          <a:xfrm>
            <a:off x="5361940" y="1515745"/>
            <a:ext cx="210185" cy="210185"/>
          </a:xfrm>
          <a:prstGeom prst="flowChartConnector">
            <a:avLst/>
          </a:prstGeom>
          <a:solidFill>
            <a:schemeClr val="accent4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13" name="텍스트 상자 8"/>
          <p:cNvSpPr txBox="1">
            <a:spLocks/>
          </p:cNvSpPr>
          <p:nvPr/>
        </p:nvSpPr>
        <p:spPr>
          <a:xfrm>
            <a:off x="631190" y="2204720"/>
            <a:ext cx="4373880" cy="369379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 strike="noStrike" cap="none" dirty="0" smtClean="0">
                <a:solidFill>
                  <a:srgbClr val="2B2B3C"/>
                </a:solidFill>
                <a:latin typeface="나눔고딕코딩" charset="0"/>
                <a:ea typeface="나눔고딕코딩" charset="0"/>
              </a:rPr>
              <a:t>▶회원관리</a:t>
            </a:r>
            <a:endParaRPr lang="ko-KR" altLang="en-US" sz="1600" b="1" strike="noStrike" cap="none" dirty="0" smtClean="0">
              <a:solidFill>
                <a:srgbClr val="2B2B3C"/>
              </a:solidFill>
              <a:latin typeface="나눔고딕코딩" charset="0"/>
              <a:ea typeface="나눔고딕코딩" charset="0"/>
            </a:endParaRPr>
          </a:p>
          <a:p>
            <a:pPr marL="0" indent="25400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dirty="0" smtClean="0">
                <a:solidFill>
                  <a:srgbClr val="2B2B3C"/>
                </a:solidFill>
                <a:latin typeface="나눔고딕코딩" charset="0"/>
                <a:ea typeface="나눔고딕코딩" charset="0"/>
              </a:rPr>
              <a:t>회원가입</a:t>
            </a:r>
            <a:endParaRPr lang="ko-KR" altLang="en-US" sz="1600" b="0" strike="noStrike" cap="none" dirty="0" smtClean="0">
              <a:solidFill>
                <a:srgbClr val="2B2B3C"/>
              </a:solidFill>
              <a:latin typeface="나눔고딕코딩" charset="0"/>
              <a:ea typeface="나눔고딕코딩" charset="0"/>
            </a:endParaRPr>
          </a:p>
          <a:p>
            <a:pPr marL="0" indent="25400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dirty="0" smtClean="0">
                <a:solidFill>
                  <a:srgbClr val="2B2B3C"/>
                </a:solidFill>
                <a:latin typeface="나눔고딕코딩" charset="0"/>
                <a:ea typeface="나눔고딕코딩" charset="0"/>
              </a:rPr>
              <a:t>로그인</a:t>
            </a:r>
            <a:endParaRPr lang="ko-KR" altLang="en-US" sz="1600" b="0" strike="noStrike" cap="none" dirty="0" smtClean="0">
              <a:solidFill>
                <a:srgbClr val="2B2B3C"/>
              </a:solidFill>
              <a:latin typeface="나눔고딕코딩" charset="0"/>
              <a:ea typeface="나눔고딕코딩" charset="0"/>
            </a:endParaRPr>
          </a:p>
          <a:p>
            <a:pPr marL="254000" indent="25400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dirty="0" smtClean="0">
                <a:solidFill>
                  <a:srgbClr val="2B2B3C"/>
                </a:solidFill>
                <a:latin typeface="나눔고딕코딩" charset="0"/>
                <a:ea typeface="나눔고딕코딩" charset="0"/>
              </a:rPr>
              <a:t>(로그인 인터셉터 구현)</a:t>
            </a:r>
            <a:endParaRPr lang="ko-KR" altLang="en-US" sz="1600" b="0" strike="noStrike" cap="none" dirty="0" smtClean="0">
              <a:solidFill>
                <a:srgbClr val="2B2B3C"/>
              </a:solidFill>
              <a:latin typeface="나눔고딕코딩" charset="0"/>
              <a:ea typeface="나눔고딕코딩" charset="0"/>
            </a:endParaRPr>
          </a:p>
          <a:p>
            <a:pPr marL="0" indent="25400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dirty="0" smtClean="0">
                <a:solidFill>
                  <a:srgbClr val="2B2B3C"/>
                </a:solidFill>
                <a:latin typeface="나눔고딕코딩" charset="0"/>
                <a:ea typeface="나눔고딕코딩" charset="0"/>
              </a:rPr>
              <a:t>로그아웃</a:t>
            </a:r>
            <a:endParaRPr lang="ko-KR" altLang="en-US" sz="1600" b="0" strike="noStrike" cap="none" dirty="0" smtClean="0">
              <a:solidFill>
                <a:srgbClr val="2B2B3C"/>
              </a:solidFill>
              <a:latin typeface="나눔고딕코딩" charset="0"/>
              <a:ea typeface="나눔고딕코딩" charset="0"/>
            </a:endParaRPr>
          </a:p>
          <a:p>
            <a:pPr marL="0" indent="25400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dirty="0" smtClean="0">
                <a:solidFill>
                  <a:srgbClr val="2B2B3C"/>
                </a:solidFill>
                <a:latin typeface="나눔고딕코딩" charset="0"/>
                <a:ea typeface="나눔고딕코딩" charset="0"/>
              </a:rPr>
              <a:t>회원정보 수정</a:t>
            </a:r>
            <a:endParaRPr lang="ko-KR" altLang="en-US" sz="1600" b="0" strike="noStrike" cap="none" dirty="0" smtClean="0">
              <a:solidFill>
                <a:srgbClr val="2B2B3C"/>
              </a:solidFill>
              <a:latin typeface="나눔고딕코딩" charset="0"/>
              <a:ea typeface="나눔고딕코딩" charset="0"/>
            </a:endParaRPr>
          </a:p>
          <a:p>
            <a:pPr marL="0" indent="25400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dirty="0" smtClean="0">
                <a:solidFill>
                  <a:srgbClr val="2B2B3C"/>
                </a:solidFill>
                <a:latin typeface="나눔고딕코딩" charset="0"/>
                <a:ea typeface="나눔고딕코딩" charset="0"/>
              </a:rPr>
              <a:t>회원탈퇴</a:t>
            </a:r>
            <a:br>
              <a:rPr lang="en-US" altLang="ko-KR" sz="1600" b="0" strike="noStrike" cap="none" dirty="0" smtClean="0">
                <a:solidFill>
                  <a:srgbClr val="2B2B3C"/>
                </a:solidFill>
                <a:latin typeface="나눔고딕코딩" charset="0"/>
                <a:ea typeface="나눔고딕코딩" charset="0"/>
              </a:rPr>
            </a:br>
            <a:r>
              <a:rPr lang="en-US" altLang="ko-KR" sz="1600" b="0" strike="noStrike" cap="none" dirty="0" smtClean="0">
                <a:solidFill>
                  <a:srgbClr val="2B2B3C"/>
                </a:solidFill>
                <a:latin typeface="나눔고딕코딩" charset="0"/>
                <a:ea typeface="나눔고딕코딩" charset="0"/>
              </a:rPr>
              <a:t/>
            </a:r>
            <a:br>
              <a:rPr lang="en-US" altLang="ko-KR" sz="1600" b="0" strike="noStrike" cap="none" dirty="0" smtClean="0">
                <a:solidFill>
                  <a:srgbClr val="2B2B3C"/>
                </a:solidFill>
                <a:latin typeface="나눔고딕코딩" charset="0"/>
                <a:ea typeface="나눔고딕코딩" charset="0"/>
              </a:rPr>
            </a:br>
            <a:r>
              <a:rPr lang="en-US" altLang="ko-KR" sz="1600" b="1" strike="noStrike" cap="none" dirty="0" smtClean="0">
                <a:solidFill>
                  <a:srgbClr val="2B2B3C"/>
                </a:solidFill>
                <a:latin typeface="나눔고딕코딩" charset="0"/>
                <a:ea typeface="나눔고딕코딩" charset="0"/>
              </a:rPr>
              <a:t>▶DBMS_JOB Scheduler 구현</a:t>
            </a:r>
            <a:endParaRPr lang="ko-KR" altLang="en-US" sz="1600" b="1" strike="noStrike" cap="none" dirty="0" smtClean="0">
              <a:solidFill>
                <a:srgbClr val="2B2B3C"/>
              </a:solidFill>
              <a:latin typeface="나눔고딕코딩" charset="0"/>
              <a:ea typeface="나눔고딕코딩" charset="0"/>
            </a:endParaRPr>
          </a:p>
          <a:p>
            <a:pPr marL="0" indent="25400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dirty="0" smtClean="0">
                <a:solidFill>
                  <a:srgbClr val="2B2B3C"/>
                </a:solidFill>
                <a:latin typeface="나눔고딕코딩" charset="0"/>
                <a:ea typeface="나눔고딕코딩" charset="0"/>
              </a:rPr>
              <a:t>매일 자정마다 적립금 자동 소멸</a:t>
            </a:r>
            <a:endParaRPr lang="ko-KR" altLang="en-US" sz="1600" b="0" strike="noStrike" cap="none" dirty="0" smtClean="0">
              <a:solidFill>
                <a:srgbClr val="2B2B3C"/>
              </a:solidFill>
              <a:latin typeface="나눔고딕코딩" charset="0"/>
              <a:ea typeface="나눔고딕코딩" charset="0"/>
            </a:endParaRPr>
          </a:p>
          <a:p>
            <a:pPr marL="0" indent="25400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dirty="0" smtClean="0">
                <a:solidFill>
                  <a:srgbClr val="2B2B3C"/>
                </a:solidFill>
                <a:latin typeface="나눔고딕코딩" charset="0"/>
                <a:ea typeface="나눔고딕코딩" charset="0"/>
              </a:rPr>
              <a:t>구입 금액에 따른 회원등급 자동변경</a:t>
            </a:r>
            <a:r>
              <a:rPr lang="en-US" altLang="ko-KR" sz="1800" b="0" strike="noStrike" cap="none" dirty="0" smtClean="0">
                <a:solidFill>
                  <a:srgbClr val="2B2B3C"/>
                </a:solidFill>
                <a:latin typeface="나눔고딕코딩" charset="0"/>
                <a:ea typeface="나눔고딕코딩" charset="0"/>
              </a:rPr>
              <a:t/>
            </a:r>
            <a:br>
              <a:rPr lang="en-US" altLang="ko-KR" sz="1800" b="0" strike="noStrike" cap="none" dirty="0" smtClean="0">
                <a:solidFill>
                  <a:srgbClr val="2B2B3C"/>
                </a:solidFill>
                <a:latin typeface="나눔고딕코딩" charset="0"/>
                <a:ea typeface="나눔고딕코딩" charset="0"/>
              </a:rPr>
            </a:br>
            <a:endParaRPr lang="ko-KR" altLang="en-US" sz="1800" b="0" strike="noStrike" cap="none" dirty="0" smtClean="0">
              <a:solidFill>
                <a:srgbClr val="2B2B3C"/>
              </a:solidFill>
              <a:latin typeface="나눔고딕코딩" charset="0"/>
              <a:ea typeface="나눔고딕코딩" charset="0"/>
            </a:endParaRPr>
          </a:p>
          <a:p>
            <a:pPr marL="0" indent="25400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solidFill>
                <a:srgbClr val="2B2B3C"/>
              </a:solidFill>
              <a:latin typeface="나눔고딕코딩" charset="0"/>
              <a:ea typeface="나눔고딕코딩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3449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t="0" r="-4000" b="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상자 3"/>
          <p:cNvSpPr txBox="1">
            <a:spLocks/>
          </p:cNvSpPr>
          <p:nvPr/>
        </p:nvSpPr>
        <p:spPr>
          <a:xfrm>
            <a:off x="257810" y="353695"/>
            <a:ext cx="5010785" cy="81724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1" strike="noStrike" cap="none" dirty="0" smtClean="0">
                <a:solidFill>
                  <a:srgbClr val="E9E3DD"/>
                </a:solidFill>
                <a:latin typeface="나눔고딕코딩" charset="0"/>
                <a:ea typeface="나눔고딕코딩" charset="0"/>
              </a:rPr>
              <a:t>팀원 소개</a:t>
            </a:r>
            <a:endParaRPr lang="ko-KR" altLang="en-US" sz="3600" b="1" strike="noStrike" cap="none" dirty="0" smtClean="0">
              <a:solidFill>
                <a:srgbClr val="E9E3DD"/>
              </a:solidFill>
              <a:latin typeface="나눔고딕코딩" charset="0"/>
              <a:ea typeface="나눔고딕코딩" charset="0"/>
            </a:endParaRPr>
          </a:p>
        </p:txBody>
      </p:sp>
      <p:sp>
        <p:nvSpPr>
          <p:cNvPr id="6" name="텍스트 상자 5"/>
          <p:cNvSpPr txBox="1">
            <a:spLocks/>
          </p:cNvSpPr>
          <p:nvPr/>
        </p:nvSpPr>
        <p:spPr>
          <a:xfrm>
            <a:off x="902970" y="1409700"/>
            <a:ext cx="1094740" cy="4629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numCol="1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400" b="1" dirty="0" smtClean="0">
                <a:solidFill>
                  <a:schemeClr val="accent4"/>
                </a:solidFill>
                <a:latin typeface="나눔고딕코딩" charset="0"/>
                <a:ea typeface="나눔고딕코딩" charset="0"/>
              </a:rPr>
              <a:t>라영</a:t>
            </a:r>
            <a:r>
              <a:rPr lang="ko-KR" altLang="en-US" sz="2400" b="1" dirty="0">
                <a:solidFill>
                  <a:schemeClr val="accent4"/>
                </a:solidFill>
                <a:latin typeface="나눔고딕코딩" charset="0"/>
                <a:ea typeface="나눔고딕코딩" charset="0"/>
              </a:rPr>
              <a:t>준</a:t>
            </a:r>
            <a:endParaRPr lang="ko-KR" altLang="en-US" sz="2400" b="1" strike="noStrike" cap="none" dirty="0" smtClean="0">
              <a:solidFill>
                <a:schemeClr val="accent4"/>
              </a:solidFill>
              <a:latin typeface="나눔고딕코딩" charset="0"/>
              <a:ea typeface="나눔고딕코딩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>
            <a:off x="514350" y="1876425"/>
            <a:ext cx="3862705" cy="4544060"/>
          </a:xfrm>
          <a:prstGeom prst="flowChartProcess">
            <a:avLst/>
          </a:prstGeom>
          <a:noFill/>
          <a:ln w="25400" cap="flat" cmpd="sng">
            <a:solidFill>
              <a:schemeClr val="accent4">
                <a:alpha val="100000"/>
              </a:schemeClr>
            </a:solidFill>
            <a:prstDash val="sys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9" name="도형 7"/>
          <p:cNvSpPr>
            <a:spLocks/>
          </p:cNvSpPr>
          <p:nvPr/>
        </p:nvSpPr>
        <p:spPr>
          <a:xfrm>
            <a:off x="692785" y="1536065"/>
            <a:ext cx="210185" cy="210185"/>
          </a:xfrm>
          <a:prstGeom prst="flowChartConnector">
            <a:avLst/>
          </a:prstGeom>
          <a:solidFill>
            <a:schemeClr val="accent4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10" name="도형 6"/>
          <p:cNvSpPr>
            <a:spLocks/>
          </p:cNvSpPr>
          <p:nvPr/>
        </p:nvSpPr>
        <p:spPr>
          <a:xfrm>
            <a:off x="5268595" y="1876425"/>
            <a:ext cx="3862705" cy="4544060"/>
          </a:xfrm>
          <a:prstGeom prst="flowChartProcess">
            <a:avLst/>
          </a:prstGeom>
          <a:noFill/>
          <a:ln w="25400" cap="flat" cmpd="sng">
            <a:solidFill>
              <a:schemeClr val="accent4">
                <a:alpha val="100000"/>
              </a:schemeClr>
            </a:solidFill>
            <a:prstDash val="sys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11" name="텍스트 상자 9"/>
          <p:cNvSpPr txBox="1">
            <a:spLocks/>
          </p:cNvSpPr>
          <p:nvPr/>
        </p:nvSpPr>
        <p:spPr>
          <a:xfrm>
            <a:off x="5361940" y="2146300"/>
            <a:ext cx="4041775" cy="37725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 strike="noStrike" cap="none" dirty="0" smtClean="0">
                <a:solidFill>
                  <a:srgbClr val="2B2B3C"/>
                </a:solidFill>
                <a:latin typeface="나눔고딕코딩" charset="0"/>
                <a:ea typeface="나눔고딕코딩" charset="0"/>
              </a:rPr>
              <a:t>▶</a:t>
            </a:r>
            <a:r>
              <a:rPr lang="ko-KR" altLang="en-US" sz="1600" b="1" dirty="0" smtClean="0">
                <a:solidFill>
                  <a:srgbClr val="2B2B3C"/>
                </a:solidFill>
                <a:latin typeface="나눔고딕코딩" charset="0"/>
                <a:ea typeface="나눔고딕코딩" charset="0"/>
              </a:rPr>
              <a:t>고객센터 페이지 개발</a:t>
            </a:r>
            <a:endParaRPr lang="ko-KR" altLang="en-US" sz="1600" b="1" strike="noStrike" cap="none" dirty="0" smtClean="0">
              <a:solidFill>
                <a:srgbClr val="2B2B3C"/>
              </a:solidFill>
              <a:latin typeface="나눔고딕코딩" charset="0"/>
              <a:ea typeface="나눔고딕코딩" charset="0"/>
            </a:endParaRPr>
          </a:p>
          <a:p>
            <a:pPr defTabSz="508000" eaLnBrk="0"/>
            <a:r>
              <a:rPr lang="ko-KR" altLang="en-US" sz="1600" dirty="0" smtClean="0">
                <a:solidFill>
                  <a:srgbClr val="2B2B3C"/>
                </a:solidFill>
                <a:latin typeface="나눔고딕코딩" charset="0"/>
                <a:ea typeface="나눔고딕코딩" charset="0"/>
              </a:rPr>
              <a:t>     자주 찾는 질문 </a:t>
            </a:r>
            <a:r>
              <a:rPr lang="en-US" altLang="ko-KR" sz="1600" dirty="0" smtClean="0">
                <a:solidFill>
                  <a:srgbClr val="2B2B3C"/>
                </a:solidFill>
                <a:latin typeface="나눔고딕코딩" charset="0"/>
                <a:ea typeface="나눔고딕코딩" charset="0"/>
              </a:rPr>
              <a:t>FAQ</a:t>
            </a:r>
          </a:p>
          <a:p>
            <a:pPr defTabSz="508000" eaLnBrk="0"/>
            <a:r>
              <a:rPr lang="en-US" altLang="ko-KR" sz="1600" dirty="0" smtClean="0">
                <a:solidFill>
                  <a:srgbClr val="2B2B3C"/>
                </a:solidFill>
                <a:latin typeface="나눔고딕코딩" charset="0"/>
                <a:ea typeface="나눔고딕코딩" charset="0"/>
              </a:rPr>
              <a:t>     </a:t>
            </a:r>
            <a:r>
              <a:rPr lang="ko-KR" altLang="en-US" sz="1600" dirty="0" smtClean="0">
                <a:solidFill>
                  <a:srgbClr val="2B2B3C"/>
                </a:solidFill>
                <a:latin typeface="나눔고딕코딩" charset="0"/>
                <a:ea typeface="나눔고딕코딩" charset="0"/>
              </a:rPr>
              <a:t>카테고리별 질문</a:t>
            </a:r>
            <a:endParaRPr lang="en-US" altLang="ko-KR" sz="1600" dirty="0" smtClean="0">
              <a:solidFill>
                <a:srgbClr val="2B2B3C"/>
              </a:solidFill>
              <a:latin typeface="나눔고딕코딩" charset="0"/>
              <a:ea typeface="나눔고딕코딩" charset="0"/>
            </a:endParaRPr>
          </a:p>
          <a:p>
            <a:pPr defTabSz="508000" eaLnBrk="0"/>
            <a:r>
              <a:rPr lang="en-US" altLang="ko-KR" sz="1600" dirty="0">
                <a:solidFill>
                  <a:srgbClr val="2B2B3C"/>
                </a:solidFill>
                <a:latin typeface="나눔고딕코딩" charset="0"/>
                <a:ea typeface="나눔고딕코딩" charset="0"/>
              </a:rPr>
              <a:t> </a:t>
            </a:r>
            <a:r>
              <a:rPr lang="en-US" altLang="ko-KR" sz="1600" dirty="0" smtClean="0">
                <a:solidFill>
                  <a:srgbClr val="2B2B3C"/>
                </a:solidFill>
                <a:latin typeface="나눔고딕코딩" charset="0"/>
                <a:ea typeface="나눔고딕코딩" charset="0"/>
              </a:rPr>
              <a:t>    1:1 </a:t>
            </a:r>
            <a:r>
              <a:rPr lang="ko-KR" altLang="en-US" sz="1600" dirty="0" smtClean="0">
                <a:solidFill>
                  <a:srgbClr val="2B2B3C"/>
                </a:solidFill>
                <a:latin typeface="나눔고딕코딩" charset="0"/>
                <a:ea typeface="나눔고딕코딩" charset="0"/>
              </a:rPr>
              <a:t>상담하기</a:t>
            </a:r>
            <a:endParaRPr lang="en-US" altLang="ko-KR" sz="1600" dirty="0" smtClean="0">
              <a:solidFill>
                <a:srgbClr val="2B2B3C"/>
              </a:solidFill>
              <a:latin typeface="나눔고딕코딩" charset="0"/>
              <a:ea typeface="나눔고딕코딩" charset="0"/>
            </a:endParaRPr>
          </a:p>
          <a:p>
            <a:pPr defTabSz="508000" eaLnBrk="0"/>
            <a:r>
              <a:rPr lang="en-US" altLang="ko-KR" sz="1600" dirty="0" smtClean="0">
                <a:solidFill>
                  <a:srgbClr val="2B2B3C"/>
                </a:solidFill>
                <a:latin typeface="나눔고딕코딩" charset="0"/>
                <a:ea typeface="나눔고딕코딩" charset="0"/>
              </a:rPr>
              <a:t>     </a:t>
            </a:r>
            <a:r>
              <a:rPr lang="ko-KR" altLang="en-US" sz="1600" dirty="0" smtClean="0">
                <a:solidFill>
                  <a:srgbClr val="2B2B3C"/>
                </a:solidFill>
                <a:latin typeface="나눔고딕코딩" charset="0"/>
                <a:ea typeface="나눔고딕코딩" charset="0"/>
              </a:rPr>
              <a:t>구매 가이드</a:t>
            </a:r>
            <a:endParaRPr lang="en-US" altLang="ko-KR" sz="1600" dirty="0" smtClean="0">
              <a:solidFill>
                <a:srgbClr val="2B2B3C"/>
              </a:solidFill>
              <a:latin typeface="나눔고딕코딩" charset="0"/>
              <a:ea typeface="나눔고딕코딩" charset="0"/>
            </a:endParaRPr>
          </a:p>
          <a:p>
            <a:pPr defTabSz="508000" eaLnBrk="0"/>
            <a:endParaRPr lang="en-US" altLang="ko-KR" sz="1600" dirty="0">
              <a:solidFill>
                <a:srgbClr val="2B2B3C"/>
              </a:solidFill>
              <a:latin typeface="나눔고딕코딩" charset="0"/>
              <a:ea typeface="나눔고딕코딩" charset="0"/>
            </a:endParaRPr>
          </a:p>
          <a:p>
            <a:pPr defTabSz="508000" eaLnBrk="0"/>
            <a:r>
              <a:rPr lang="en-US" altLang="ko-KR" sz="1600" dirty="0" smtClean="0">
                <a:solidFill>
                  <a:srgbClr val="2B2B3C"/>
                </a:solidFill>
                <a:latin typeface="나눔고딕코딩" charset="0"/>
                <a:ea typeface="나눔고딕코딩" charset="0"/>
              </a:rPr>
              <a:t>▶</a:t>
            </a:r>
            <a:r>
              <a:rPr lang="ko-KR" altLang="en-US" sz="1600" b="1" dirty="0" smtClean="0">
                <a:solidFill>
                  <a:srgbClr val="2B2B3C"/>
                </a:solidFill>
                <a:latin typeface="나눔고딕코딩" charset="0"/>
                <a:ea typeface="나눔고딕코딩" charset="0"/>
              </a:rPr>
              <a:t>도서검색 기능 개발</a:t>
            </a:r>
            <a:endParaRPr lang="ko-KR" altLang="en-US" sz="1600" b="1" dirty="0">
              <a:solidFill>
                <a:srgbClr val="2B2B3C"/>
              </a:solidFill>
              <a:latin typeface="나눔고딕코딩" charset="0"/>
              <a:ea typeface="나눔고딕코딩" charset="0"/>
            </a:endParaRPr>
          </a:p>
        </p:txBody>
      </p:sp>
      <p:sp>
        <p:nvSpPr>
          <p:cNvPr id="12" name="텍스트 상자 5"/>
          <p:cNvSpPr txBox="1">
            <a:spLocks/>
          </p:cNvSpPr>
          <p:nvPr/>
        </p:nvSpPr>
        <p:spPr>
          <a:xfrm>
            <a:off x="5528945" y="1381125"/>
            <a:ext cx="1094740" cy="4629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numCol="1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400" b="1" dirty="0" smtClean="0">
                <a:solidFill>
                  <a:schemeClr val="accent4"/>
                </a:solidFill>
                <a:latin typeface="나눔고딕코딩" charset="0"/>
                <a:ea typeface="나눔고딕코딩" charset="0"/>
              </a:rPr>
              <a:t>노홍현</a:t>
            </a:r>
            <a:endParaRPr lang="ko-KR" altLang="en-US" sz="2400" b="1" strike="noStrike" cap="none" dirty="0" smtClean="0">
              <a:solidFill>
                <a:schemeClr val="accent4"/>
              </a:solidFill>
              <a:latin typeface="나눔고딕코딩" charset="0"/>
              <a:ea typeface="나눔고딕코딩" charset="0"/>
            </a:endParaRPr>
          </a:p>
        </p:txBody>
      </p:sp>
      <p:sp>
        <p:nvSpPr>
          <p:cNvPr id="14" name="도형 7"/>
          <p:cNvSpPr>
            <a:spLocks/>
          </p:cNvSpPr>
          <p:nvPr/>
        </p:nvSpPr>
        <p:spPr>
          <a:xfrm>
            <a:off x="5361940" y="1515745"/>
            <a:ext cx="210185" cy="210185"/>
          </a:xfrm>
          <a:prstGeom prst="flowChartConnector">
            <a:avLst/>
          </a:prstGeom>
          <a:solidFill>
            <a:schemeClr val="accent4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13" name="텍스트 상자 8"/>
          <p:cNvSpPr txBox="1">
            <a:spLocks/>
          </p:cNvSpPr>
          <p:nvPr/>
        </p:nvSpPr>
        <p:spPr>
          <a:xfrm rot="0">
            <a:off x="631190" y="2204720"/>
            <a:ext cx="3731895" cy="3695064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1" strike="noStrike">
                <a:solidFill>
                  <a:srgbClr val="2B2B3C"/>
                </a:solidFill>
                <a:latin typeface="나눔고딕코딩" charset="0"/>
                <a:ea typeface="나눔고딕코딩" charset="0"/>
              </a:rPr>
              <a:t>▶각 섹션의 도서(베스트셀러, 새로나온책, 정가인하)마다   필요한 정보들을 뽑아오기 위해 많은 테이블을 조인하여 view table 생성</a:t>
            </a:r>
            <a:endParaRPr lang="ko-KR" altLang="en-US" sz="1600" cap="none" dirty="0" smtClean="0" b="1" strike="noStrike">
              <a:solidFill>
                <a:srgbClr val="2B2B3C"/>
              </a:solidFill>
              <a:latin typeface="나눔고딕코딩" charset="0"/>
              <a:ea typeface="나눔고딕코딩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 cap="none" dirty="0" smtClean="0" b="1" strike="noStrike">
              <a:solidFill>
                <a:srgbClr val="2B2B3C"/>
              </a:solidFill>
              <a:latin typeface="나눔고딕코딩" charset="0"/>
              <a:ea typeface="나눔고딕코딩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1" strike="noStrike">
                <a:solidFill>
                  <a:srgbClr val="2B2B3C"/>
                </a:solidFill>
                <a:latin typeface="나눔고딕코딩" charset="0"/>
                <a:ea typeface="나눔고딕코딩" charset="0"/>
              </a:rPr>
              <a:t>▶각 섹션별 외 여러 조건들로 도서 정렬</a:t>
            </a:r>
            <a:endParaRPr lang="ko-KR" altLang="en-US" sz="1600" cap="none" dirty="0" smtClean="0" b="1" strike="noStrike">
              <a:solidFill>
                <a:srgbClr val="2B2B3C"/>
              </a:solidFill>
              <a:latin typeface="나눔고딕코딩" charset="0"/>
              <a:ea typeface="나눔고딕코딩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 cap="none" dirty="0" smtClean="0" b="1" strike="noStrike">
              <a:solidFill>
                <a:srgbClr val="2B2B3C"/>
              </a:solidFill>
              <a:latin typeface="나눔고딕코딩" charset="0"/>
              <a:ea typeface="나눔고딕코딩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1" strike="noStrike">
                <a:solidFill>
                  <a:srgbClr val="2B2B3C"/>
                </a:solidFill>
                <a:latin typeface="나눔고딕코딩" charset="0"/>
                <a:ea typeface="나눔고딕코딩" charset="0"/>
              </a:rPr>
              <a:t>▶쇼핑카트 및 주문/결제에 필요한 쿠키 생성,수정,삭제</a:t>
            </a:r>
            <a:endParaRPr lang="ko-KR" altLang="en-US" sz="1600" cap="none" dirty="0" smtClean="0" b="1" strike="noStrike">
              <a:solidFill>
                <a:srgbClr val="2B2B3C"/>
              </a:solidFill>
              <a:latin typeface="나눔고딕코딩" charset="0"/>
              <a:ea typeface="나눔고딕코딩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 cap="none" dirty="0" smtClean="0" b="1" strike="noStrike">
              <a:solidFill>
                <a:srgbClr val="2B2B3C"/>
              </a:solidFill>
              <a:latin typeface="나눔고딕코딩" charset="0"/>
              <a:ea typeface="나눔고딕코딩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1" strike="noStrike">
                <a:solidFill>
                  <a:srgbClr val="2B2B3C"/>
                </a:solidFill>
                <a:latin typeface="나눔고딕코딩" charset="0"/>
                <a:ea typeface="나눔고딕코딩" charset="0"/>
              </a:rPr>
              <a:t>▶javascript(ajax, jquery, swiper)를 이용한 광고 슬라이드 및 동적 코딩 제작</a:t>
            </a:r>
            <a:endParaRPr lang="ko-KR" altLang="en-US" sz="1600" cap="none" dirty="0" smtClean="0" b="1" strike="noStrike">
              <a:solidFill>
                <a:srgbClr val="2B2B3C"/>
              </a:solidFill>
              <a:latin typeface="나눔고딕코딩" charset="0"/>
              <a:ea typeface="나눔고딕코딩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1" strike="noStrike">
                <a:solidFill>
                  <a:srgbClr val="2B2B3C"/>
                </a:solidFill>
                <a:latin typeface="나눔고딕코딩" charset="0"/>
                <a:ea typeface="나눔고딕코딩" charset="0"/>
              </a:rPr>
              <a:t>    </a:t>
            </a:r>
            <a:endParaRPr lang="ko-KR" altLang="en-US" sz="1600" cap="none" dirty="0" smtClean="0" b="1" strike="noStrike">
              <a:solidFill>
                <a:srgbClr val="2B2B3C"/>
              </a:solidFill>
              <a:latin typeface="나눔고딕코딩" charset="0"/>
              <a:ea typeface="나눔고딕코딩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0373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상자 3"/>
          <p:cNvSpPr txBox="1">
            <a:spLocks/>
          </p:cNvSpPr>
          <p:nvPr/>
        </p:nvSpPr>
        <p:spPr>
          <a:xfrm rot="0">
            <a:off x="247014" y="324485"/>
            <a:ext cx="3183255" cy="8172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4000" cap="none" dirty="0" smtClean="0" b="1" strike="noStrike">
              <a:solidFill>
                <a:srgbClr val="E9E3DD"/>
              </a:solidFill>
              <a:latin typeface="나눔고딕코딩" charset="0"/>
              <a:ea typeface="나눔고딕코딩" charset="0"/>
            </a:endParaRPr>
          </a:p>
        </p:txBody>
      </p:sp>
      <p:sp>
        <p:nvSpPr>
          <p:cNvPr id="5" name="텍스트 상자 4"/>
          <p:cNvSpPr txBox="1">
            <a:spLocks/>
          </p:cNvSpPr>
          <p:nvPr/>
        </p:nvSpPr>
        <p:spPr>
          <a:xfrm>
            <a:off x="876300" y="2343150"/>
            <a:ext cx="2839085" cy="203136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solidFill>
                <a:srgbClr val="E9E3DD"/>
              </a:solidFill>
              <a:latin typeface="나눔고딕코딩" charset="0"/>
              <a:ea typeface="나눔고딕코딩" charset="0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solidFill>
                  <a:srgbClr val="E9E3DD"/>
                </a:solidFill>
                <a:latin typeface="나눔고딕코딩" charset="0"/>
                <a:ea typeface="나눔고딕코딩" charset="0"/>
              </a:rPr>
              <a:t>글씨체 : 나눔고딕코딩</a:t>
            </a:r>
            <a:endParaRPr lang="ko-KR" altLang="en-US" sz="1800" b="0" strike="noStrike" cap="none" dirty="0" smtClean="0">
              <a:solidFill>
                <a:srgbClr val="E9E3DD"/>
              </a:solidFill>
              <a:latin typeface="나눔고딕코딩" charset="0"/>
              <a:ea typeface="나눔고딕코딩" charset="0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solidFill>
                  <a:srgbClr val="E9E3DD"/>
                </a:solidFill>
                <a:latin typeface="나눔고딕코딩" charset="0"/>
                <a:ea typeface="나눔고딕코딩" charset="0"/>
              </a:rPr>
              <a:t>폰트 색상은 표지에 있는 그림의 연회색,빨간색, 노란색, 남색 사용합니다</a:t>
            </a:r>
            <a:endParaRPr lang="ko-KR" altLang="en-US" sz="1800" b="0" strike="noStrike" cap="none" dirty="0" smtClean="0">
              <a:solidFill>
                <a:srgbClr val="E9E3DD"/>
              </a:solidFill>
              <a:latin typeface="나눔고딕코딩" charset="0"/>
              <a:ea typeface="나눔고딕코딩" charset="0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solidFill>
                <a:srgbClr val="E9E3DD"/>
              </a:solidFill>
              <a:latin typeface="나눔고딕코딩" charset="0"/>
              <a:ea typeface="나눔고딕코딩" charset="0"/>
            </a:endParaRPr>
          </a:p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solidFill>
                  <a:srgbClr val="E9E3DD"/>
                </a:solidFill>
                <a:latin typeface="나눔고딕코딩" charset="0"/>
                <a:ea typeface="나눔고딕코딩" charset="0"/>
              </a:rPr>
              <a:t>요거요 요거---&gt;</a:t>
            </a:r>
            <a:endParaRPr lang="ko-KR" altLang="en-US" sz="1800" b="0" strike="noStrike" cap="none" dirty="0" smtClean="0">
              <a:solidFill>
                <a:srgbClr val="E9E3DD"/>
              </a:solidFill>
              <a:latin typeface="나눔고딕코딩" charset="0"/>
              <a:ea typeface="나눔고딕코딩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95370" y="2420620"/>
            <a:ext cx="2439670" cy="243967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상자 3"/>
          <p:cNvSpPr txBox="1">
            <a:spLocks/>
          </p:cNvSpPr>
          <p:nvPr/>
        </p:nvSpPr>
        <p:spPr>
          <a:xfrm>
            <a:off x="400685" y="300355"/>
            <a:ext cx="3183255" cy="81724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strike="noStrike" cap="none" dirty="0" smtClean="0">
                <a:solidFill>
                  <a:srgbClr val="E9E3DD"/>
                </a:solidFill>
                <a:latin typeface="나눔고딕코딩" charset="0"/>
                <a:ea typeface="나눔고딕코딩" charset="0"/>
              </a:rPr>
              <a:t>INDEX</a:t>
            </a:r>
            <a:endParaRPr lang="ko-KR" altLang="en-US" sz="4000" b="1" strike="noStrike" cap="none" dirty="0" smtClean="0">
              <a:solidFill>
                <a:srgbClr val="E9E3DD"/>
              </a:solidFill>
              <a:latin typeface="나눔고딕코딩" charset="0"/>
              <a:ea typeface="나눔고딕코딩" charset="0"/>
            </a:endParaRPr>
          </a:p>
        </p:txBody>
      </p:sp>
      <p:cxnSp>
        <p:nvCxnSpPr>
          <p:cNvPr id="5" name="도형 4"/>
          <p:cNvCxnSpPr/>
          <p:nvPr/>
        </p:nvCxnSpPr>
        <p:spPr>
          <a:xfrm>
            <a:off x="4972050" y="809625"/>
            <a:ext cx="1270" cy="5754370"/>
          </a:xfrm>
          <a:prstGeom prst="straightConnector1">
            <a:avLst/>
          </a:prstGeom>
          <a:ln w="231775" cap="flat" cmpd="sng">
            <a:solidFill>
              <a:srgbClr val="2B2B3C">
                <a:alpha val="100000"/>
              </a:srgbClr>
            </a:solidFill>
            <a:prstDash val="solid"/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도형 5"/>
          <p:cNvSpPr>
            <a:spLocks/>
          </p:cNvSpPr>
          <p:nvPr/>
        </p:nvSpPr>
        <p:spPr>
          <a:xfrm>
            <a:off x="5610225" y="1990725"/>
            <a:ext cx="2916555" cy="821055"/>
          </a:xfrm>
          <a:prstGeom prst="wedgeRoundRectCallout">
            <a:avLst>
              <a:gd name="adj1" fmla="val -67319"/>
              <a:gd name="adj2" fmla="val 18611"/>
              <a:gd name="adj3" fmla="val 16667"/>
            </a:avLst>
          </a:prstGeom>
          <a:noFill/>
          <a:ln w="22225" cap="flat" cmpd="sng">
            <a:solidFill>
              <a:srgbClr val="2B2B3C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b="1" dirty="0" smtClean="0">
                <a:solidFill>
                  <a:srgbClr val="2B2B3C"/>
                </a:solidFill>
                <a:latin typeface="나눔고딕코딩" charset="0"/>
                <a:ea typeface="나눔고딕코딩" charset="0"/>
              </a:rPr>
              <a:t>데이터베이스 구조</a:t>
            </a:r>
            <a:endParaRPr lang="ko-KR" altLang="en-US" sz="2000" b="1" strike="noStrike" cap="none" dirty="0" smtClean="0">
              <a:solidFill>
                <a:srgbClr val="2B2B3C"/>
              </a:solidFill>
              <a:latin typeface="나눔고딕코딩" charset="0"/>
              <a:ea typeface="나눔고딕코딩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>
            <a:off x="1390650" y="2718435"/>
            <a:ext cx="2917190" cy="821690"/>
          </a:xfrm>
          <a:prstGeom prst="wedgeRoundRectCallout">
            <a:avLst>
              <a:gd name="adj1" fmla="val 68301"/>
              <a:gd name="adj2" fmla="val 22097"/>
              <a:gd name="adj3" fmla="val 16667"/>
            </a:avLst>
          </a:prstGeom>
          <a:noFill/>
          <a:ln w="22225" cap="flat" cmpd="sng">
            <a:solidFill>
              <a:srgbClr val="2B2B3C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b="1" dirty="0" smtClean="0">
                <a:solidFill>
                  <a:srgbClr val="2B2B3C"/>
                </a:solidFill>
                <a:latin typeface="나눔고딕코딩" charset="0"/>
                <a:ea typeface="나눔고딕코딩" charset="0"/>
              </a:rPr>
              <a:t>클래</a:t>
            </a:r>
            <a:r>
              <a:rPr lang="ko-KR" altLang="en-US" sz="2000" b="1" dirty="0">
                <a:solidFill>
                  <a:srgbClr val="2B2B3C"/>
                </a:solidFill>
                <a:latin typeface="나눔고딕코딩" charset="0"/>
                <a:ea typeface="나눔고딕코딩" charset="0"/>
              </a:rPr>
              <a:t>스</a:t>
            </a:r>
            <a:r>
              <a:rPr lang="en-US" altLang="ko-KR" sz="2000" b="1" strike="noStrike" cap="none" dirty="0" smtClean="0">
                <a:solidFill>
                  <a:srgbClr val="2B2B3C"/>
                </a:solidFill>
                <a:latin typeface="나눔고딕코딩" charset="0"/>
                <a:ea typeface="나눔고딕코딩" charset="0"/>
              </a:rPr>
              <a:t> </a:t>
            </a:r>
            <a:r>
              <a:rPr lang="en-US" altLang="ko-KR" sz="2000" b="1" strike="noStrike" cap="none" dirty="0" smtClean="0">
                <a:solidFill>
                  <a:srgbClr val="2B2B3C"/>
                </a:solidFill>
                <a:latin typeface="나눔고딕코딩" charset="0"/>
                <a:ea typeface="나눔고딕코딩" charset="0"/>
              </a:rPr>
              <a:t>구조</a:t>
            </a:r>
            <a:endParaRPr lang="ko-KR" altLang="en-US" sz="2000" b="1" strike="noStrike" cap="none" dirty="0" smtClean="0">
              <a:solidFill>
                <a:srgbClr val="2B2B3C"/>
              </a:solidFill>
              <a:latin typeface="나눔고딕코딩" charset="0"/>
              <a:ea typeface="나눔고딕코딩" charset="0"/>
            </a:endParaRPr>
          </a:p>
        </p:txBody>
      </p:sp>
      <p:sp>
        <p:nvSpPr>
          <p:cNvPr id="8" name="도형 7"/>
          <p:cNvSpPr>
            <a:spLocks/>
          </p:cNvSpPr>
          <p:nvPr/>
        </p:nvSpPr>
        <p:spPr>
          <a:xfrm>
            <a:off x="5610225" y="3209925"/>
            <a:ext cx="2916555" cy="821055"/>
          </a:xfrm>
          <a:prstGeom prst="wedgeRoundRectCallout">
            <a:avLst>
              <a:gd name="adj1" fmla="val -67319"/>
              <a:gd name="adj2" fmla="val 18611"/>
              <a:gd name="adj3" fmla="val 16667"/>
            </a:avLst>
          </a:prstGeom>
          <a:noFill/>
          <a:ln w="22225" cap="flat" cmpd="sng">
            <a:solidFill>
              <a:srgbClr val="2B2B3C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b="1" dirty="0" smtClean="0">
                <a:solidFill>
                  <a:srgbClr val="2B2B3C"/>
                </a:solidFill>
                <a:latin typeface="나눔고딕코딩" charset="0"/>
                <a:ea typeface="나눔고딕코딩" charset="0"/>
              </a:rPr>
              <a:t>크롤</a:t>
            </a:r>
            <a:r>
              <a:rPr lang="ko-KR" altLang="en-US" sz="2000" b="1" dirty="0">
                <a:solidFill>
                  <a:srgbClr val="2B2B3C"/>
                </a:solidFill>
                <a:latin typeface="나눔고딕코딩" charset="0"/>
                <a:ea typeface="나눔고딕코딩" charset="0"/>
              </a:rPr>
              <a:t>러</a:t>
            </a:r>
            <a:endParaRPr lang="ko-KR" altLang="en-US" sz="2000" b="1" strike="noStrike" cap="none" dirty="0" smtClean="0">
              <a:solidFill>
                <a:srgbClr val="2B2B3C"/>
              </a:solidFill>
              <a:latin typeface="나눔고딕코딩" charset="0"/>
              <a:ea typeface="나눔고딕코딩" charset="0"/>
            </a:endParaRPr>
          </a:p>
        </p:txBody>
      </p:sp>
      <p:sp>
        <p:nvSpPr>
          <p:cNvPr id="11" name="도형 10"/>
          <p:cNvSpPr>
            <a:spLocks/>
          </p:cNvSpPr>
          <p:nvPr/>
        </p:nvSpPr>
        <p:spPr>
          <a:xfrm>
            <a:off x="1390650" y="1410970"/>
            <a:ext cx="2917190" cy="821690"/>
          </a:xfrm>
          <a:prstGeom prst="wedgeRoundRectCallout">
            <a:avLst>
              <a:gd name="adj1" fmla="val 68301"/>
              <a:gd name="adj2" fmla="val 22097"/>
              <a:gd name="adj3" fmla="val 16667"/>
            </a:avLst>
          </a:prstGeom>
          <a:noFill/>
          <a:ln w="22225" cap="flat" cmpd="sng">
            <a:solidFill>
              <a:srgbClr val="2B2B3C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b="1" dirty="0" smtClean="0">
                <a:solidFill>
                  <a:srgbClr val="2B2B3C"/>
                </a:solidFill>
                <a:latin typeface="나눔고딕코딩" charset="0"/>
                <a:ea typeface="나눔고딕코딩" charset="0"/>
              </a:rPr>
              <a:t>페이지 구조</a:t>
            </a:r>
            <a:endParaRPr lang="ko-KR" altLang="en-US" sz="2000" b="1" strike="noStrike" cap="none" dirty="0" smtClean="0">
              <a:solidFill>
                <a:srgbClr val="2B2B3C"/>
              </a:solidFill>
              <a:latin typeface="나눔고딕코딩" charset="0"/>
              <a:ea typeface="나눔고딕코딩" charset="0"/>
            </a:endParaRPr>
          </a:p>
        </p:txBody>
      </p:sp>
      <p:sp>
        <p:nvSpPr>
          <p:cNvPr id="12" name="도형 11"/>
          <p:cNvSpPr>
            <a:spLocks/>
          </p:cNvSpPr>
          <p:nvPr/>
        </p:nvSpPr>
        <p:spPr>
          <a:xfrm>
            <a:off x="1390650" y="4048125"/>
            <a:ext cx="2917190" cy="821690"/>
          </a:xfrm>
          <a:prstGeom prst="wedgeRoundRectCallout">
            <a:avLst>
              <a:gd name="adj1" fmla="val 68301"/>
              <a:gd name="adj2" fmla="val 22097"/>
              <a:gd name="adj3" fmla="val 16667"/>
            </a:avLst>
          </a:prstGeom>
          <a:noFill/>
          <a:ln w="22225" cap="flat" cmpd="sng">
            <a:solidFill>
              <a:srgbClr val="2B2B3C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 strike="noStrike">
                <a:solidFill>
                  <a:srgbClr val="2B2B3C"/>
                </a:solidFill>
                <a:latin typeface="나눔고딕코딩" charset="0"/>
                <a:ea typeface="나눔고딕코딩" charset="0"/>
              </a:rPr>
              <a:t>개발환경</a:t>
            </a:r>
            <a:endParaRPr lang="ko-KR" altLang="en-US" sz="2000" cap="none" dirty="0" smtClean="0" b="1" strike="noStrike">
              <a:solidFill>
                <a:srgbClr val="2B2B3C"/>
              </a:solidFill>
              <a:latin typeface="나눔고딕코딩" charset="0"/>
              <a:ea typeface="나눔고딕코딩" charset="0"/>
            </a:endParaRPr>
          </a:p>
        </p:txBody>
      </p:sp>
      <p:sp>
        <p:nvSpPr>
          <p:cNvPr id="13" name="도형 12"/>
          <p:cNvSpPr>
            <a:spLocks/>
          </p:cNvSpPr>
          <p:nvPr/>
        </p:nvSpPr>
        <p:spPr>
          <a:xfrm>
            <a:off x="5612130" y="4509135"/>
            <a:ext cx="2917190" cy="821690"/>
          </a:xfrm>
          <a:prstGeom prst="wedgeRoundRectCallout">
            <a:avLst>
              <a:gd name="adj1" fmla="val -67319"/>
              <a:gd name="adj2" fmla="val 18611"/>
              <a:gd name="adj3" fmla="val 16667"/>
            </a:avLst>
          </a:prstGeom>
          <a:noFill/>
          <a:ln w="22225" cap="flat" cmpd="sng">
            <a:solidFill>
              <a:srgbClr val="2B2B3C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1" strike="noStrike">
              <a:solidFill>
                <a:srgbClr val="F8BD47"/>
              </a:solidFill>
              <a:latin typeface="나눔고딕코딩" charset="0"/>
              <a:ea typeface="나눔고딕코딩" charset="0"/>
            </a:endParaRPr>
          </a:p>
        </p:txBody>
      </p:sp>
      <p:sp>
        <p:nvSpPr>
          <p:cNvPr id="14" name="텍스트 상자 13"/>
          <p:cNvSpPr txBox="1">
            <a:spLocks/>
          </p:cNvSpPr>
          <p:nvPr/>
        </p:nvSpPr>
        <p:spPr>
          <a:xfrm rot="0">
            <a:off x="4783455" y="4766310"/>
            <a:ext cx="4572635" cy="30797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 strike="noStrike">
                <a:solidFill>
                  <a:srgbClr val="2B2B3C"/>
                </a:solidFill>
                <a:latin typeface="나눔고딕코딩" charset="0"/>
                <a:ea typeface="나눔고딕코딩" charset="0"/>
              </a:rPr>
              <a:t>팀원소개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상자 3"/>
          <p:cNvSpPr txBox="1">
            <a:spLocks/>
          </p:cNvSpPr>
          <p:nvPr/>
        </p:nvSpPr>
        <p:spPr>
          <a:xfrm>
            <a:off x="257810" y="353695"/>
            <a:ext cx="3183255" cy="81724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1" strike="noStrike" cap="none" dirty="0" smtClean="0">
                <a:solidFill>
                  <a:srgbClr val="E9E3DD"/>
                </a:solidFill>
                <a:latin typeface="나눔고딕코딩" charset="0"/>
                <a:ea typeface="나눔고딕코딩" charset="0"/>
              </a:rPr>
              <a:t>페이지 구조</a:t>
            </a:r>
            <a:endParaRPr lang="ko-KR" altLang="en-US" sz="3600" b="1" strike="noStrike" cap="none" dirty="0" smtClean="0">
              <a:solidFill>
                <a:srgbClr val="E9E3DD"/>
              </a:solidFill>
              <a:latin typeface="나눔고딕코딩" charset="0"/>
              <a:ea typeface="나눔고딕코딩" charset="0"/>
            </a:endParaRPr>
          </a:p>
        </p:txBody>
      </p:sp>
      <p:cxnSp>
        <p:nvCxnSpPr>
          <p:cNvPr id="74" name="도형 73"/>
          <p:cNvCxnSpPr/>
          <p:nvPr/>
        </p:nvCxnSpPr>
        <p:spPr>
          <a:xfrm rot="0">
            <a:off x="4660900" y="1450975"/>
            <a:ext cx="1270" cy="447040"/>
          </a:xfrm>
          <a:prstGeom prst="line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>
            <a:off x="4019550" y="1238885"/>
            <a:ext cx="1341120" cy="438150"/>
          </a:xfrm>
          <a:prstGeom prst="roundRect">
            <a:avLst/>
          </a:prstGeom>
          <a:solidFill>
            <a:srgbClr val="F1525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strike="noStrike" cap="none" dirty="0" smtClean="0">
                <a:solidFill>
                  <a:srgbClr val="E9E3DD"/>
                </a:solidFill>
                <a:latin typeface="맑은 고딕" charset="0"/>
                <a:ea typeface="맑은 고딕" charset="0"/>
              </a:rPr>
              <a:t>메인</a:t>
            </a:r>
            <a:endParaRPr lang="ko-KR" altLang="en-US" sz="1800" b="1" strike="noStrike" cap="none" dirty="0" smtClean="0">
              <a:solidFill>
                <a:srgbClr val="E9E3DD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75" name="도형 74"/>
          <p:cNvCxnSpPr/>
          <p:nvPr/>
        </p:nvCxnSpPr>
        <p:spPr>
          <a:xfrm flipH="1">
            <a:off x="899795" y="1887855"/>
            <a:ext cx="7223125" cy="635"/>
          </a:xfrm>
          <a:prstGeom prst="line">
            <a:avLst/>
          </a:prstGeom>
          <a:ln w="190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도형 75"/>
          <p:cNvCxnSpPr/>
          <p:nvPr/>
        </p:nvCxnSpPr>
        <p:spPr>
          <a:xfrm>
            <a:off x="898525" y="1895475"/>
            <a:ext cx="635" cy="2758440"/>
          </a:xfrm>
          <a:prstGeom prst="line">
            <a:avLst/>
          </a:prstGeom>
          <a:ln w="190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도형 38"/>
          <p:cNvSpPr>
            <a:spLocks/>
          </p:cNvSpPr>
          <p:nvPr/>
        </p:nvSpPr>
        <p:spPr>
          <a:xfrm>
            <a:off x="536575" y="2106930"/>
            <a:ext cx="720725" cy="438150"/>
          </a:xfrm>
          <a:prstGeom prst="roundRect">
            <a:avLst/>
          </a:prstGeom>
          <a:solidFill>
            <a:schemeClr val="accent4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도서</a:t>
            </a:r>
            <a:endParaRPr lang="ko-KR" altLang="en-US" sz="1800" b="1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77" name="도형 76"/>
          <p:cNvCxnSpPr/>
          <p:nvPr/>
        </p:nvCxnSpPr>
        <p:spPr>
          <a:xfrm>
            <a:off x="908050" y="2837180"/>
            <a:ext cx="592455" cy="635"/>
          </a:xfrm>
          <a:prstGeom prst="line">
            <a:avLst/>
          </a:prstGeom>
          <a:ln w="190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도형 77"/>
          <p:cNvCxnSpPr/>
          <p:nvPr/>
        </p:nvCxnSpPr>
        <p:spPr>
          <a:xfrm>
            <a:off x="1149985" y="2762885"/>
            <a:ext cx="635" cy="561340"/>
          </a:xfrm>
          <a:prstGeom prst="line">
            <a:avLst/>
          </a:prstGeom>
          <a:ln w="190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도형 78"/>
          <p:cNvCxnSpPr/>
          <p:nvPr/>
        </p:nvCxnSpPr>
        <p:spPr>
          <a:xfrm>
            <a:off x="1140460" y="3329305"/>
            <a:ext cx="772795" cy="635"/>
          </a:xfrm>
          <a:prstGeom prst="line">
            <a:avLst/>
          </a:prstGeom>
          <a:ln w="190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도형 40"/>
          <p:cNvSpPr>
            <a:spLocks/>
          </p:cNvSpPr>
          <p:nvPr/>
        </p:nvSpPr>
        <p:spPr>
          <a:xfrm>
            <a:off x="1039495" y="2663190"/>
            <a:ext cx="1555750" cy="340995"/>
          </a:xfrm>
          <a:prstGeom prst="roundRect">
            <a:avLst/>
          </a:prstGeom>
          <a:solidFill>
            <a:srgbClr val="2B2B3C"/>
          </a:solidFill>
          <a:ln w="0" cap="flat" cmpd="sng">
            <a:solidFill>
              <a:srgbClr val="2B2B3C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strike="noStrike" cap="none" dirty="0" smtClean="0">
                <a:solidFill>
                  <a:srgbClr val="E9E3DD"/>
                </a:solidFill>
                <a:latin typeface="맑은 고딕" charset="0"/>
                <a:ea typeface="맑은 고딕" charset="0"/>
              </a:rPr>
              <a:t>카테고리별 도서</a:t>
            </a:r>
            <a:endParaRPr lang="ko-KR" altLang="en-US" sz="1400" b="1" strike="noStrike" cap="none" dirty="0" smtClean="0">
              <a:solidFill>
                <a:srgbClr val="E9E3DD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3" name="도형 42"/>
          <p:cNvSpPr>
            <a:spLocks/>
          </p:cNvSpPr>
          <p:nvPr/>
        </p:nvSpPr>
        <p:spPr>
          <a:xfrm>
            <a:off x="1299210" y="3133090"/>
            <a:ext cx="1621155" cy="340995"/>
          </a:xfrm>
          <a:prstGeom prst="roundRect">
            <a:avLst/>
          </a:prstGeom>
          <a:solidFill>
            <a:srgbClr val="2B2B3C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strike="noStrike" cap="none" dirty="0" smtClean="0">
                <a:solidFill>
                  <a:srgbClr val="E9E3DD"/>
                </a:solidFill>
                <a:latin typeface="맑은 고딕" charset="0"/>
                <a:ea typeface="맑은 고딕" charset="0"/>
              </a:rPr>
              <a:t>도서 상세페이지</a:t>
            </a:r>
            <a:endParaRPr lang="ko-KR" altLang="en-US" sz="1400" b="1" strike="noStrike" cap="none" dirty="0" smtClean="0">
              <a:solidFill>
                <a:srgbClr val="E9E3DD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0" name="도형 79"/>
          <p:cNvCxnSpPr/>
          <p:nvPr/>
        </p:nvCxnSpPr>
        <p:spPr>
          <a:xfrm>
            <a:off x="906780" y="3792220"/>
            <a:ext cx="592455" cy="635"/>
          </a:xfrm>
          <a:prstGeom prst="line">
            <a:avLst/>
          </a:prstGeom>
          <a:ln w="190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도형 80"/>
          <p:cNvCxnSpPr/>
          <p:nvPr/>
        </p:nvCxnSpPr>
        <p:spPr>
          <a:xfrm>
            <a:off x="899160" y="4262755"/>
            <a:ext cx="592455" cy="635"/>
          </a:xfrm>
          <a:prstGeom prst="line">
            <a:avLst/>
          </a:prstGeom>
          <a:ln w="190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도형 81"/>
          <p:cNvCxnSpPr/>
          <p:nvPr/>
        </p:nvCxnSpPr>
        <p:spPr>
          <a:xfrm>
            <a:off x="890905" y="4643755"/>
            <a:ext cx="592455" cy="635"/>
          </a:xfrm>
          <a:prstGeom prst="line">
            <a:avLst/>
          </a:prstGeom>
          <a:ln w="190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도형 68"/>
          <p:cNvSpPr>
            <a:spLocks/>
          </p:cNvSpPr>
          <p:nvPr/>
        </p:nvSpPr>
        <p:spPr>
          <a:xfrm>
            <a:off x="1033145" y="3610610"/>
            <a:ext cx="1217295" cy="339725"/>
          </a:xfrm>
          <a:prstGeom prst="roundRect">
            <a:avLst/>
          </a:prstGeom>
          <a:solidFill>
            <a:srgbClr val="2B2B3C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strike="noStrike" cap="none" dirty="0" smtClean="0">
                <a:solidFill>
                  <a:srgbClr val="E9E3DD"/>
                </a:solidFill>
                <a:latin typeface="맑은 고딕" charset="0"/>
                <a:ea typeface="맑은 고딕" charset="0"/>
              </a:rPr>
              <a:t>베스트셀러</a:t>
            </a:r>
            <a:endParaRPr lang="ko-KR" altLang="en-US" sz="1400" b="1" strike="noStrike" cap="none" dirty="0" smtClean="0">
              <a:solidFill>
                <a:srgbClr val="E9E3DD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2" name="도형 41"/>
          <p:cNvSpPr>
            <a:spLocks/>
          </p:cNvSpPr>
          <p:nvPr/>
        </p:nvSpPr>
        <p:spPr>
          <a:xfrm>
            <a:off x="1041400" y="4073525"/>
            <a:ext cx="1144270" cy="340360"/>
          </a:xfrm>
          <a:prstGeom prst="roundRect">
            <a:avLst/>
          </a:prstGeom>
          <a:solidFill>
            <a:srgbClr val="2B2B3C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strike="noStrike" cap="none" dirty="0" smtClean="0">
                <a:solidFill>
                  <a:srgbClr val="E9E3DD"/>
                </a:solidFill>
                <a:latin typeface="맑은 고딕" charset="0"/>
                <a:ea typeface="맑은 고딕" charset="0"/>
              </a:rPr>
              <a:t>새로나온책</a:t>
            </a:r>
            <a:endParaRPr lang="ko-KR" altLang="en-US" sz="1400" b="1" strike="noStrike" cap="none" dirty="0" smtClean="0">
              <a:solidFill>
                <a:srgbClr val="E9E3DD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0" name="도형 69"/>
          <p:cNvSpPr>
            <a:spLocks/>
          </p:cNvSpPr>
          <p:nvPr/>
        </p:nvSpPr>
        <p:spPr>
          <a:xfrm>
            <a:off x="1033145" y="4527550"/>
            <a:ext cx="1325245" cy="339725"/>
          </a:xfrm>
          <a:prstGeom prst="roundRect">
            <a:avLst/>
          </a:prstGeom>
          <a:solidFill>
            <a:srgbClr val="2B2B3C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strike="noStrike" cap="none" dirty="0" smtClean="0">
                <a:solidFill>
                  <a:srgbClr val="E9E3DD"/>
                </a:solidFill>
                <a:latin typeface="맑은 고딕" charset="0"/>
                <a:ea typeface="맑은 고딕" charset="0"/>
              </a:rPr>
              <a:t>정가인하도서</a:t>
            </a:r>
            <a:endParaRPr lang="ko-KR" altLang="en-US" sz="1400" b="1" strike="noStrike" cap="none" dirty="0" smtClean="0">
              <a:solidFill>
                <a:srgbClr val="E9E3DD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3" name="도형 82"/>
          <p:cNvCxnSpPr/>
          <p:nvPr/>
        </p:nvCxnSpPr>
        <p:spPr>
          <a:xfrm>
            <a:off x="3533140" y="1878965"/>
            <a:ext cx="635" cy="934085"/>
          </a:xfrm>
          <a:prstGeom prst="line">
            <a:avLst/>
          </a:prstGeom>
          <a:ln w="190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도형 60"/>
          <p:cNvSpPr>
            <a:spLocks/>
          </p:cNvSpPr>
          <p:nvPr/>
        </p:nvSpPr>
        <p:spPr>
          <a:xfrm>
            <a:off x="2976245" y="2105660"/>
            <a:ext cx="1166495" cy="438150"/>
          </a:xfrm>
          <a:prstGeom prst="roundRect">
            <a:avLst/>
          </a:prstGeom>
          <a:solidFill>
            <a:schemeClr val="accent4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도서검색</a:t>
            </a:r>
            <a:endParaRPr lang="ko-KR" altLang="en-US" sz="1800" b="1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4" name="도형 83"/>
          <p:cNvCxnSpPr/>
          <p:nvPr/>
        </p:nvCxnSpPr>
        <p:spPr>
          <a:xfrm>
            <a:off x="3533140" y="2803525"/>
            <a:ext cx="592455" cy="635"/>
          </a:xfrm>
          <a:prstGeom prst="line">
            <a:avLst/>
          </a:prstGeom>
          <a:ln w="190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도형 44"/>
          <p:cNvSpPr>
            <a:spLocks/>
          </p:cNvSpPr>
          <p:nvPr/>
        </p:nvSpPr>
        <p:spPr>
          <a:xfrm>
            <a:off x="3679825" y="2634615"/>
            <a:ext cx="1648460" cy="340360"/>
          </a:xfrm>
          <a:prstGeom prst="roundRect">
            <a:avLst/>
          </a:prstGeom>
          <a:solidFill>
            <a:srgbClr val="2B2B3C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strike="noStrike" cap="none" dirty="0" smtClean="0">
                <a:solidFill>
                  <a:srgbClr val="E9E3DD"/>
                </a:solidFill>
                <a:latin typeface="맑은 고딕" charset="0"/>
                <a:ea typeface="맑은 고딕" charset="0"/>
              </a:rPr>
              <a:t>도서 검색 리스트</a:t>
            </a:r>
            <a:endParaRPr lang="ko-KR" altLang="en-US" sz="1400" b="1" strike="noStrike" cap="none" dirty="0" smtClean="0">
              <a:solidFill>
                <a:srgbClr val="E9E3DD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5" name="도형 84"/>
          <p:cNvCxnSpPr/>
          <p:nvPr/>
        </p:nvCxnSpPr>
        <p:spPr>
          <a:xfrm>
            <a:off x="5834380" y="1885950"/>
            <a:ext cx="635" cy="1851660"/>
          </a:xfrm>
          <a:prstGeom prst="line">
            <a:avLst/>
          </a:prstGeom>
          <a:ln w="190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도형 85"/>
          <p:cNvCxnSpPr/>
          <p:nvPr/>
        </p:nvCxnSpPr>
        <p:spPr>
          <a:xfrm>
            <a:off x="5850255" y="2786380"/>
            <a:ext cx="592455" cy="635"/>
          </a:xfrm>
          <a:prstGeom prst="line">
            <a:avLst/>
          </a:prstGeom>
          <a:ln w="190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도형 86"/>
          <p:cNvCxnSpPr/>
          <p:nvPr/>
        </p:nvCxnSpPr>
        <p:spPr>
          <a:xfrm>
            <a:off x="5833110" y="3263265"/>
            <a:ext cx="592455" cy="635"/>
          </a:xfrm>
          <a:prstGeom prst="line">
            <a:avLst/>
          </a:prstGeom>
          <a:ln w="190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8" name="도형 87"/>
          <p:cNvCxnSpPr/>
          <p:nvPr/>
        </p:nvCxnSpPr>
        <p:spPr>
          <a:xfrm>
            <a:off x="5847080" y="3732530"/>
            <a:ext cx="592455" cy="635"/>
          </a:xfrm>
          <a:prstGeom prst="line">
            <a:avLst/>
          </a:prstGeom>
          <a:ln w="190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2" name="도형 61"/>
          <p:cNvSpPr>
            <a:spLocks/>
          </p:cNvSpPr>
          <p:nvPr/>
        </p:nvSpPr>
        <p:spPr>
          <a:xfrm>
            <a:off x="5362575" y="2112010"/>
            <a:ext cx="925830" cy="438150"/>
          </a:xfrm>
          <a:prstGeom prst="roundRect">
            <a:avLst/>
          </a:prstGeom>
          <a:solidFill>
            <a:schemeClr val="accent4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로그인</a:t>
            </a:r>
            <a:endParaRPr lang="ko-KR" altLang="en-US" sz="1800" b="1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0" name="도형 19"/>
          <p:cNvSpPr>
            <a:spLocks/>
          </p:cNvSpPr>
          <p:nvPr/>
        </p:nvSpPr>
        <p:spPr>
          <a:xfrm>
            <a:off x="5962015" y="2629535"/>
            <a:ext cx="1196340" cy="340360"/>
          </a:xfrm>
          <a:prstGeom prst="roundRect">
            <a:avLst/>
          </a:prstGeom>
          <a:solidFill>
            <a:srgbClr val="2B2B3C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strike="noStrike" cap="none" dirty="0" smtClean="0">
                <a:solidFill>
                  <a:srgbClr val="E9E3DD"/>
                </a:solidFill>
                <a:latin typeface="맑은 고딕" charset="0"/>
                <a:ea typeface="맑은 고딕" charset="0"/>
              </a:rPr>
              <a:t>아이디 찾기</a:t>
            </a:r>
            <a:endParaRPr lang="ko-KR" altLang="en-US" sz="1400" b="1" strike="noStrike" cap="none" dirty="0" smtClean="0">
              <a:solidFill>
                <a:srgbClr val="E9E3DD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1" name="도형 70"/>
          <p:cNvSpPr>
            <a:spLocks/>
          </p:cNvSpPr>
          <p:nvPr/>
        </p:nvSpPr>
        <p:spPr>
          <a:xfrm>
            <a:off x="5962015" y="3100705"/>
            <a:ext cx="1412240" cy="340360"/>
          </a:xfrm>
          <a:prstGeom prst="roundRect">
            <a:avLst/>
          </a:prstGeom>
          <a:solidFill>
            <a:srgbClr val="2B2B3C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strike="noStrike" cap="none" dirty="0" smtClean="0">
                <a:solidFill>
                  <a:srgbClr val="E9E3DD"/>
                </a:solidFill>
                <a:latin typeface="맑은 고딕" charset="0"/>
                <a:ea typeface="맑은 고딕" charset="0"/>
              </a:rPr>
              <a:t>비밀번호 찾기</a:t>
            </a:r>
            <a:endParaRPr lang="ko-KR" altLang="en-US" sz="1400" b="1" strike="noStrike" cap="none" dirty="0" smtClean="0">
              <a:solidFill>
                <a:srgbClr val="E9E3DD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2" name="도형 71"/>
          <p:cNvSpPr>
            <a:spLocks/>
          </p:cNvSpPr>
          <p:nvPr/>
        </p:nvSpPr>
        <p:spPr>
          <a:xfrm>
            <a:off x="5953760" y="3554730"/>
            <a:ext cx="981075" cy="340360"/>
          </a:xfrm>
          <a:prstGeom prst="roundRect">
            <a:avLst/>
          </a:prstGeom>
          <a:solidFill>
            <a:srgbClr val="2B2B3C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strike="noStrike" cap="none" dirty="0" smtClean="0">
                <a:solidFill>
                  <a:srgbClr val="E9E3DD"/>
                </a:solidFill>
                <a:latin typeface="맑은 고딕" charset="0"/>
                <a:ea typeface="맑은 고딕" charset="0"/>
              </a:rPr>
              <a:t>회원가입</a:t>
            </a:r>
            <a:endParaRPr lang="ko-KR" altLang="en-US" sz="1400" b="1" strike="noStrike" cap="none" dirty="0" smtClean="0">
              <a:solidFill>
                <a:srgbClr val="E9E3DD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9" name="도형 88"/>
          <p:cNvCxnSpPr/>
          <p:nvPr/>
        </p:nvCxnSpPr>
        <p:spPr>
          <a:xfrm>
            <a:off x="8112125" y="1877695"/>
            <a:ext cx="635" cy="934085"/>
          </a:xfrm>
          <a:prstGeom prst="line">
            <a:avLst/>
          </a:prstGeom>
          <a:ln w="190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" name="도형 89"/>
          <p:cNvCxnSpPr/>
          <p:nvPr/>
        </p:nvCxnSpPr>
        <p:spPr>
          <a:xfrm>
            <a:off x="8122285" y="2813050"/>
            <a:ext cx="559435" cy="635"/>
          </a:xfrm>
          <a:prstGeom prst="line">
            <a:avLst/>
          </a:prstGeom>
          <a:ln w="190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도형 65"/>
          <p:cNvSpPr>
            <a:spLocks/>
          </p:cNvSpPr>
          <p:nvPr/>
        </p:nvSpPr>
        <p:spPr>
          <a:xfrm>
            <a:off x="7441565" y="2095500"/>
            <a:ext cx="1166495" cy="438150"/>
          </a:xfrm>
          <a:prstGeom prst="roundRect">
            <a:avLst/>
          </a:prstGeom>
          <a:solidFill>
            <a:schemeClr val="accent4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쇼핑카트</a:t>
            </a:r>
            <a:endParaRPr lang="ko-KR" altLang="en-US" sz="1800" b="1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3" name="도형 72"/>
          <p:cNvSpPr>
            <a:spLocks/>
          </p:cNvSpPr>
          <p:nvPr/>
        </p:nvSpPr>
        <p:spPr>
          <a:xfrm>
            <a:off x="8248015" y="2638425"/>
            <a:ext cx="981075" cy="340360"/>
          </a:xfrm>
          <a:prstGeom prst="roundRect">
            <a:avLst/>
          </a:prstGeom>
          <a:solidFill>
            <a:srgbClr val="2B2B3C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strike="noStrike" cap="none" dirty="0" smtClean="0">
                <a:solidFill>
                  <a:srgbClr val="E9E3DD"/>
                </a:solidFill>
                <a:latin typeface="맑은 고딕" charset="0"/>
                <a:ea typeface="맑은 고딕" charset="0"/>
              </a:rPr>
              <a:t>주문결제</a:t>
            </a:r>
            <a:endParaRPr lang="ko-KR" altLang="en-US" sz="1400" b="1" strike="noStrike" cap="none" dirty="0" smtClean="0">
              <a:solidFill>
                <a:srgbClr val="E9E3DD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상자 3"/>
          <p:cNvSpPr txBox="1">
            <a:spLocks/>
          </p:cNvSpPr>
          <p:nvPr/>
        </p:nvSpPr>
        <p:spPr>
          <a:xfrm>
            <a:off x="257810" y="353695"/>
            <a:ext cx="3183890" cy="81788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1" strike="noStrike" cap="none" dirty="0" smtClean="0">
                <a:solidFill>
                  <a:srgbClr val="E9E3DD"/>
                </a:solidFill>
                <a:latin typeface="나눔고딕코딩" charset="0"/>
                <a:ea typeface="나눔고딕코딩" charset="0"/>
              </a:rPr>
              <a:t>페이지 구조</a:t>
            </a:r>
            <a:endParaRPr lang="ko-KR" altLang="en-US" sz="3600" b="1" strike="noStrike" cap="none" dirty="0" smtClean="0">
              <a:solidFill>
                <a:srgbClr val="E9E3DD"/>
              </a:solidFill>
              <a:latin typeface="나눔고딕코딩" charset="0"/>
              <a:ea typeface="나눔고딕코딩" charset="0"/>
            </a:endParaRPr>
          </a:p>
        </p:txBody>
      </p:sp>
      <p:cxnSp>
        <p:nvCxnSpPr>
          <p:cNvPr id="74" name="도형 73"/>
          <p:cNvCxnSpPr/>
          <p:nvPr/>
        </p:nvCxnSpPr>
        <p:spPr>
          <a:xfrm>
            <a:off x="4660900" y="1450975"/>
            <a:ext cx="635" cy="446405"/>
          </a:xfrm>
          <a:prstGeom prst="line">
            <a:avLst/>
          </a:prstGeom>
          <a:ln w="190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>
            <a:off x="4019550" y="1238885"/>
            <a:ext cx="1341120" cy="438150"/>
          </a:xfrm>
          <a:prstGeom prst="roundRect">
            <a:avLst/>
          </a:prstGeom>
          <a:solidFill>
            <a:srgbClr val="F1525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strike="noStrike" cap="none" dirty="0" smtClean="0">
                <a:solidFill>
                  <a:srgbClr val="E9E3DD"/>
                </a:solidFill>
                <a:latin typeface="맑은 고딕" charset="0"/>
                <a:ea typeface="맑은 고딕" charset="0"/>
              </a:rPr>
              <a:t>메인</a:t>
            </a:r>
            <a:endParaRPr lang="ko-KR" altLang="en-US" sz="1800" b="1" strike="noStrike" cap="none" dirty="0" smtClean="0">
              <a:solidFill>
                <a:srgbClr val="E9E3DD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75" name="도형 74"/>
          <p:cNvCxnSpPr/>
          <p:nvPr/>
        </p:nvCxnSpPr>
        <p:spPr>
          <a:xfrm flipH="1">
            <a:off x="899795" y="1887855"/>
            <a:ext cx="7223125" cy="635"/>
          </a:xfrm>
          <a:prstGeom prst="line">
            <a:avLst/>
          </a:prstGeom>
          <a:ln w="190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도형 75"/>
          <p:cNvCxnSpPr/>
          <p:nvPr/>
        </p:nvCxnSpPr>
        <p:spPr>
          <a:xfrm>
            <a:off x="898525" y="1895475"/>
            <a:ext cx="635" cy="3768090"/>
          </a:xfrm>
          <a:prstGeom prst="line">
            <a:avLst/>
          </a:prstGeom>
          <a:ln w="190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도형 38"/>
          <p:cNvSpPr>
            <a:spLocks/>
          </p:cNvSpPr>
          <p:nvPr/>
        </p:nvSpPr>
        <p:spPr>
          <a:xfrm>
            <a:off x="319405" y="2106930"/>
            <a:ext cx="1153160" cy="438150"/>
          </a:xfrm>
          <a:prstGeom prst="roundRect">
            <a:avLst/>
          </a:prstGeom>
          <a:solidFill>
            <a:schemeClr val="accent4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나의쇼핑</a:t>
            </a:r>
            <a:endParaRPr lang="ko-KR" altLang="en-US" sz="1800" b="1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77" name="도형 76"/>
          <p:cNvCxnSpPr/>
          <p:nvPr/>
        </p:nvCxnSpPr>
        <p:spPr>
          <a:xfrm>
            <a:off x="908050" y="2837180"/>
            <a:ext cx="592455" cy="635"/>
          </a:xfrm>
          <a:prstGeom prst="line">
            <a:avLst/>
          </a:prstGeom>
          <a:ln w="190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도형 78"/>
          <p:cNvCxnSpPr/>
          <p:nvPr/>
        </p:nvCxnSpPr>
        <p:spPr>
          <a:xfrm>
            <a:off x="906145" y="3305810"/>
            <a:ext cx="772795" cy="635"/>
          </a:xfrm>
          <a:prstGeom prst="line">
            <a:avLst/>
          </a:prstGeom>
          <a:ln w="190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도형 40"/>
          <p:cNvSpPr>
            <a:spLocks/>
          </p:cNvSpPr>
          <p:nvPr/>
        </p:nvSpPr>
        <p:spPr>
          <a:xfrm>
            <a:off x="1087120" y="2663190"/>
            <a:ext cx="1015365" cy="340995"/>
          </a:xfrm>
          <a:prstGeom prst="roundRect">
            <a:avLst/>
          </a:prstGeom>
          <a:solidFill>
            <a:srgbClr val="2B2B3C"/>
          </a:solidFill>
          <a:ln w="0" cap="flat" cmpd="sng">
            <a:solidFill>
              <a:srgbClr val="2B2B3C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strike="noStrike" cap="none" dirty="0" smtClean="0">
                <a:solidFill>
                  <a:srgbClr val="E9E3DD"/>
                </a:solidFill>
                <a:latin typeface="맑은 고딕" charset="0"/>
                <a:ea typeface="맑은 고딕" charset="0"/>
              </a:rPr>
              <a:t>주문관리</a:t>
            </a:r>
            <a:endParaRPr lang="ko-KR" altLang="en-US" sz="1400" b="1" strike="noStrike" cap="none" dirty="0" smtClean="0">
              <a:solidFill>
                <a:srgbClr val="E9E3DD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3" name="도형 42"/>
          <p:cNvSpPr>
            <a:spLocks/>
          </p:cNvSpPr>
          <p:nvPr/>
        </p:nvSpPr>
        <p:spPr>
          <a:xfrm>
            <a:off x="1088390" y="3133090"/>
            <a:ext cx="756920" cy="340995"/>
          </a:xfrm>
          <a:prstGeom prst="roundRect">
            <a:avLst/>
          </a:prstGeom>
          <a:solidFill>
            <a:srgbClr val="2B2B3C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strike="noStrike" cap="none" dirty="0" smtClean="0">
                <a:solidFill>
                  <a:srgbClr val="E9E3DD"/>
                </a:solidFill>
                <a:latin typeface="맑은 고딕" charset="0"/>
                <a:ea typeface="맑은 고딕" charset="0"/>
              </a:rPr>
              <a:t>적립금</a:t>
            </a:r>
            <a:endParaRPr lang="ko-KR" altLang="en-US" sz="1400" b="1" strike="noStrike" cap="none" dirty="0" smtClean="0">
              <a:solidFill>
                <a:srgbClr val="E9E3DD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0" name="도형 79"/>
          <p:cNvCxnSpPr/>
          <p:nvPr/>
        </p:nvCxnSpPr>
        <p:spPr>
          <a:xfrm>
            <a:off x="906780" y="3792220"/>
            <a:ext cx="592455" cy="635"/>
          </a:xfrm>
          <a:prstGeom prst="line">
            <a:avLst/>
          </a:prstGeom>
          <a:ln w="190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도형 80"/>
          <p:cNvCxnSpPr/>
          <p:nvPr/>
        </p:nvCxnSpPr>
        <p:spPr>
          <a:xfrm>
            <a:off x="899160" y="4262755"/>
            <a:ext cx="592455" cy="635"/>
          </a:xfrm>
          <a:prstGeom prst="line">
            <a:avLst/>
          </a:prstGeom>
          <a:ln w="190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도형 81"/>
          <p:cNvCxnSpPr/>
          <p:nvPr/>
        </p:nvCxnSpPr>
        <p:spPr>
          <a:xfrm>
            <a:off x="890905" y="4643755"/>
            <a:ext cx="592455" cy="635"/>
          </a:xfrm>
          <a:prstGeom prst="line">
            <a:avLst/>
          </a:prstGeom>
          <a:ln w="190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도형 68"/>
          <p:cNvSpPr>
            <a:spLocks/>
          </p:cNvSpPr>
          <p:nvPr/>
        </p:nvSpPr>
        <p:spPr>
          <a:xfrm>
            <a:off x="1090295" y="3610610"/>
            <a:ext cx="1325245" cy="339725"/>
          </a:xfrm>
          <a:prstGeom prst="roundRect">
            <a:avLst/>
          </a:prstGeom>
          <a:solidFill>
            <a:srgbClr val="2B2B3C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strike="noStrike" cap="none" dirty="0" smtClean="0">
                <a:solidFill>
                  <a:srgbClr val="E9E3DD"/>
                </a:solidFill>
                <a:latin typeface="맑은 고딕" charset="0"/>
                <a:ea typeface="맑은 고딕" charset="0"/>
              </a:rPr>
              <a:t>최근 본 상품</a:t>
            </a:r>
            <a:endParaRPr lang="ko-KR" altLang="en-US" sz="1400" b="1" strike="noStrike" cap="none" dirty="0" smtClean="0">
              <a:solidFill>
                <a:srgbClr val="E9E3DD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2" name="도형 41"/>
          <p:cNvSpPr>
            <a:spLocks/>
          </p:cNvSpPr>
          <p:nvPr/>
        </p:nvSpPr>
        <p:spPr>
          <a:xfrm>
            <a:off x="1089025" y="4073525"/>
            <a:ext cx="1143635" cy="340360"/>
          </a:xfrm>
          <a:prstGeom prst="roundRect">
            <a:avLst/>
          </a:prstGeom>
          <a:solidFill>
            <a:srgbClr val="2B2B3C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strike="noStrike" cap="none" dirty="0" smtClean="0">
                <a:solidFill>
                  <a:srgbClr val="E9E3DD"/>
                </a:solidFill>
                <a:latin typeface="맑은 고딕" charset="0"/>
                <a:ea typeface="맑은 고딕" charset="0"/>
              </a:rPr>
              <a:t>위시리스트</a:t>
            </a:r>
            <a:endParaRPr lang="ko-KR" altLang="en-US" sz="1400" b="1" strike="noStrike" cap="none" dirty="0" smtClean="0">
              <a:solidFill>
                <a:srgbClr val="E9E3DD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0" name="도형 69"/>
          <p:cNvSpPr>
            <a:spLocks/>
          </p:cNvSpPr>
          <p:nvPr/>
        </p:nvSpPr>
        <p:spPr>
          <a:xfrm>
            <a:off x="1102360" y="4527550"/>
            <a:ext cx="1217295" cy="339725"/>
          </a:xfrm>
          <a:prstGeom prst="roundRect">
            <a:avLst/>
          </a:prstGeom>
          <a:solidFill>
            <a:srgbClr val="2B2B3C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strike="noStrike" cap="none" dirty="0" smtClean="0">
                <a:solidFill>
                  <a:srgbClr val="E9E3DD"/>
                </a:solidFill>
                <a:latin typeface="맑은 고딕" charset="0"/>
                <a:ea typeface="맑은 고딕" charset="0"/>
              </a:rPr>
              <a:t>리뷰/간단평</a:t>
            </a:r>
            <a:endParaRPr lang="ko-KR" altLang="en-US" sz="1400" b="1" strike="noStrike" cap="none" dirty="0" smtClean="0">
              <a:solidFill>
                <a:srgbClr val="E9E3DD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3" name="도형 82"/>
          <p:cNvCxnSpPr/>
          <p:nvPr/>
        </p:nvCxnSpPr>
        <p:spPr>
          <a:xfrm>
            <a:off x="3204845" y="1878965"/>
            <a:ext cx="635" cy="2847340"/>
          </a:xfrm>
          <a:prstGeom prst="line">
            <a:avLst/>
          </a:prstGeom>
          <a:ln w="190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도형 60"/>
          <p:cNvSpPr>
            <a:spLocks/>
          </p:cNvSpPr>
          <p:nvPr/>
        </p:nvSpPr>
        <p:spPr>
          <a:xfrm>
            <a:off x="2624455" y="2105660"/>
            <a:ext cx="1166495" cy="438150"/>
          </a:xfrm>
          <a:prstGeom prst="roundRect">
            <a:avLst/>
          </a:prstGeom>
          <a:solidFill>
            <a:schemeClr val="accent4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고객센터</a:t>
            </a:r>
            <a:endParaRPr lang="ko-KR" altLang="en-US" sz="1800" b="1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4" name="도형 83"/>
          <p:cNvCxnSpPr/>
          <p:nvPr/>
        </p:nvCxnSpPr>
        <p:spPr>
          <a:xfrm>
            <a:off x="3204845" y="2803525"/>
            <a:ext cx="592455" cy="635"/>
          </a:xfrm>
          <a:prstGeom prst="line">
            <a:avLst/>
          </a:prstGeom>
          <a:ln w="190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도형 84"/>
          <p:cNvCxnSpPr/>
          <p:nvPr/>
        </p:nvCxnSpPr>
        <p:spPr>
          <a:xfrm>
            <a:off x="5974715" y="1885950"/>
            <a:ext cx="635" cy="2809240"/>
          </a:xfrm>
          <a:prstGeom prst="line">
            <a:avLst/>
          </a:prstGeom>
          <a:ln w="190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도형 85"/>
          <p:cNvCxnSpPr/>
          <p:nvPr/>
        </p:nvCxnSpPr>
        <p:spPr>
          <a:xfrm>
            <a:off x="5982970" y="2786380"/>
            <a:ext cx="592455" cy="635"/>
          </a:xfrm>
          <a:prstGeom prst="line">
            <a:avLst/>
          </a:prstGeom>
          <a:ln w="190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도형 86"/>
          <p:cNvCxnSpPr/>
          <p:nvPr/>
        </p:nvCxnSpPr>
        <p:spPr>
          <a:xfrm>
            <a:off x="5973445" y="3263265"/>
            <a:ext cx="592455" cy="635"/>
          </a:xfrm>
          <a:prstGeom prst="line">
            <a:avLst/>
          </a:prstGeom>
          <a:ln w="190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8" name="도형 87"/>
          <p:cNvCxnSpPr/>
          <p:nvPr/>
        </p:nvCxnSpPr>
        <p:spPr>
          <a:xfrm>
            <a:off x="5979795" y="3732530"/>
            <a:ext cx="592455" cy="635"/>
          </a:xfrm>
          <a:prstGeom prst="line">
            <a:avLst/>
          </a:prstGeom>
          <a:ln w="190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2" name="도형 61"/>
          <p:cNvSpPr>
            <a:spLocks/>
          </p:cNvSpPr>
          <p:nvPr/>
        </p:nvSpPr>
        <p:spPr>
          <a:xfrm>
            <a:off x="5247640" y="2112010"/>
            <a:ext cx="1466850" cy="438150"/>
          </a:xfrm>
          <a:prstGeom prst="roundRect">
            <a:avLst/>
          </a:prstGeom>
          <a:solidFill>
            <a:schemeClr val="accent4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영업점안내</a:t>
            </a:r>
            <a:endParaRPr lang="ko-KR" altLang="en-US" sz="1800" b="1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0" name="도형 19"/>
          <p:cNvSpPr>
            <a:spLocks/>
          </p:cNvSpPr>
          <p:nvPr/>
        </p:nvSpPr>
        <p:spPr>
          <a:xfrm>
            <a:off x="6146800" y="2613660"/>
            <a:ext cx="981075" cy="340360"/>
          </a:xfrm>
          <a:prstGeom prst="roundRect">
            <a:avLst/>
          </a:prstGeom>
          <a:solidFill>
            <a:srgbClr val="2B2B3C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strike="noStrike" cap="none" dirty="0" smtClean="0">
                <a:solidFill>
                  <a:srgbClr val="E9E3DD"/>
                </a:solidFill>
                <a:latin typeface="맑은 고딕" charset="0"/>
                <a:ea typeface="맑은 고딕" charset="0"/>
              </a:rPr>
              <a:t>회사소개</a:t>
            </a:r>
            <a:endParaRPr lang="ko-KR" altLang="en-US" sz="1400" b="1" strike="noStrike" cap="none" dirty="0" smtClean="0">
              <a:solidFill>
                <a:srgbClr val="E9E3DD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1" name="도형 70"/>
          <p:cNvSpPr>
            <a:spLocks/>
          </p:cNvSpPr>
          <p:nvPr/>
        </p:nvSpPr>
        <p:spPr>
          <a:xfrm>
            <a:off x="6150610" y="3100705"/>
            <a:ext cx="765175" cy="340360"/>
          </a:xfrm>
          <a:prstGeom prst="roundRect">
            <a:avLst/>
          </a:prstGeom>
          <a:solidFill>
            <a:srgbClr val="2B2B3C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strike="noStrike" cap="none" dirty="0" smtClean="0">
                <a:solidFill>
                  <a:srgbClr val="E9E3DD"/>
                </a:solidFill>
                <a:latin typeface="맑은 고딕" charset="0"/>
                <a:ea typeface="맑은 고딕" charset="0"/>
              </a:rPr>
              <a:t>BI소개</a:t>
            </a:r>
            <a:endParaRPr lang="ko-KR" altLang="en-US" sz="1400" b="1" strike="noStrike" cap="none" dirty="0" smtClean="0">
              <a:solidFill>
                <a:srgbClr val="E9E3DD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2" name="도형 71"/>
          <p:cNvSpPr>
            <a:spLocks/>
          </p:cNvSpPr>
          <p:nvPr/>
        </p:nvSpPr>
        <p:spPr>
          <a:xfrm>
            <a:off x="6131560" y="3554730"/>
            <a:ext cx="657225" cy="340360"/>
          </a:xfrm>
          <a:prstGeom prst="roundRect">
            <a:avLst/>
          </a:prstGeom>
          <a:solidFill>
            <a:srgbClr val="2B2B3C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strike="noStrike" cap="none" dirty="0" smtClean="0">
                <a:solidFill>
                  <a:srgbClr val="E9E3DD"/>
                </a:solidFill>
                <a:latin typeface="맑은 고딕" charset="0"/>
                <a:ea typeface="맑은 고딕" charset="0"/>
              </a:rPr>
              <a:t>연혁</a:t>
            </a:r>
            <a:endParaRPr lang="ko-KR" altLang="en-US" sz="1400" b="1" strike="noStrike" cap="none" dirty="0" smtClean="0">
              <a:solidFill>
                <a:srgbClr val="E9E3DD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9" name="도형 88"/>
          <p:cNvCxnSpPr/>
          <p:nvPr/>
        </p:nvCxnSpPr>
        <p:spPr>
          <a:xfrm>
            <a:off x="8112125" y="1877695"/>
            <a:ext cx="635" cy="4270375"/>
          </a:xfrm>
          <a:prstGeom prst="line">
            <a:avLst/>
          </a:prstGeom>
          <a:ln w="190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" name="도형 89"/>
          <p:cNvCxnSpPr/>
          <p:nvPr/>
        </p:nvCxnSpPr>
        <p:spPr>
          <a:xfrm>
            <a:off x="8122285" y="2813050"/>
            <a:ext cx="559435" cy="635"/>
          </a:xfrm>
          <a:prstGeom prst="line">
            <a:avLst/>
          </a:prstGeom>
          <a:ln w="190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도형 65"/>
          <p:cNvSpPr>
            <a:spLocks/>
          </p:cNvSpPr>
          <p:nvPr/>
        </p:nvSpPr>
        <p:spPr>
          <a:xfrm>
            <a:off x="7634605" y="2111375"/>
            <a:ext cx="951230" cy="438150"/>
          </a:xfrm>
          <a:prstGeom prst="roundRect">
            <a:avLst/>
          </a:prstGeom>
          <a:solidFill>
            <a:schemeClr val="accent4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관리자</a:t>
            </a:r>
            <a:endParaRPr lang="ko-KR" altLang="en-US" sz="1800" b="1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3" name="도형 72"/>
          <p:cNvSpPr>
            <a:spLocks/>
          </p:cNvSpPr>
          <p:nvPr/>
        </p:nvSpPr>
        <p:spPr>
          <a:xfrm>
            <a:off x="8248015" y="2638425"/>
            <a:ext cx="981075" cy="340360"/>
          </a:xfrm>
          <a:prstGeom prst="roundRect">
            <a:avLst/>
          </a:prstGeom>
          <a:solidFill>
            <a:srgbClr val="2B2B3C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strike="noStrike" cap="none" dirty="0" smtClean="0">
                <a:solidFill>
                  <a:srgbClr val="E9E3DD"/>
                </a:solidFill>
                <a:latin typeface="맑은 고딕" charset="0"/>
                <a:ea typeface="맑은 고딕" charset="0"/>
              </a:rPr>
              <a:t>도서관리</a:t>
            </a:r>
            <a:endParaRPr lang="ko-KR" altLang="en-US" sz="1400" b="1" strike="noStrike" cap="none" dirty="0" smtClean="0">
              <a:solidFill>
                <a:srgbClr val="E9E3DD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93" name="도형 92"/>
          <p:cNvCxnSpPr/>
          <p:nvPr/>
        </p:nvCxnSpPr>
        <p:spPr>
          <a:xfrm>
            <a:off x="900430" y="5178425"/>
            <a:ext cx="592455" cy="635"/>
          </a:xfrm>
          <a:prstGeom prst="line">
            <a:avLst/>
          </a:prstGeom>
          <a:ln w="190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도형 93"/>
          <p:cNvCxnSpPr/>
          <p:nvPr/>
        </p:nvCxnSpPr>
        <p:spPr>
          <a:xfrm>
            <a:off x="900430" y="5662295"/>
            <a:ext cx="592455" cy="635"/>
          </a:xfrm>
          <a:prstGeom prst="line">
            <a:avLst/>
          </a:prstGeom>
          <a:ln w="190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1" name="도형 90"/>
          <p:cNvSpPr>
            <a:spLocks/>
          </p:cNvSpPr>
          <p:nvPr/>
        </p:nvSpPr>
        <p:spPr>
          <a:xfrm>
            <a:off x="1107440" y="4999990"/>
            <a:ext cx="1433195" cy="339725"/>
          </a:xfrm>
          <a:prstGeom prst="roundRect">
            <a:avLst/>
          </a:prstGeom>
          <a:solidFill>
            <a:srgbClr val="2B2B3C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strike="noStrike" cap="none" dirty="0" smtClean="0">
                <a:solidFill>
                  <a:srgbClr val="E9E3DD"/>
                </a:solidFill>
                <a:latin typeface="맑은 고딕" charset="0"/>
                <a:ea typeface="맑은 고딕" charset="0"/>
              </a:rPr>
              <a:t>회원정보 수정</a:t>
            </a:r>
            <a:endParaRPr lang="ko-KR" altLang="en-US" sz="1400" b="1" strike="noStrike" cap="none" dirty="0" smtClean="0">
              <a:solidFill>
                <a:srgbClr val="E9E3DD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2" name="도형 91"/>
          <p:cNvSpPr>
            <a:spLocks/>
          </p:cNvSpPr>
          <p:nvPr/>
        </p:nvSpPr>
        <p:spPr>
          <a:xfrm>
            <a:off x="1110615" y="5472430"/>
            <a:ext cx="1001395" cy="339725"/>
          </a:xfrm>
          <a:prstGeom prst="roundRect">
            <a:avLst/>
          </a:prstGeom>
          <a:solidFill>
            <a:srgbClr val="2B2B3C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strike="noStrike" cap="none" dirty="0" smtClean="0">
                <a:solidFill>
                  <a:srgbClr val="E9E3DD"/>
                </a:solidFill>
                <a:latin typeface="맑은 고딕" charset="0"/>
                <a:ea typeface="맑은 고딕" charset="0"/>
              </a:rPr>
              <a:t>회원 탈퇴</a:t>
            </a:r>
            <a:endParaRPr lang="ko-KR" altLang="en-US" sz="1400" b="1" strike="noStrike" cap="none" dirty="0" smtClean="0">
              <a:solidFill>
                <a:srgbClr val="E9E3DD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99" name="도형 98"/>
          <p:cNvCxnSpPr/>
          <p:nvPr/>
        </p:nvCxnSpPr>
        <p:spPr>
          <a:xfrm>
            <a:off x="3206750" y="3320415"/>
            <a:ext cx="592455" cy="635"/>
          </a:xfrm>
          <a:prstGeom prst="line">
            <a:avLst/>
          </a:prstGeom>
          <a:ln w="190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도형 99"/>
          <p:cNvCxnSpPr/>
          <p:nvPr/>
        </p:nvCxnSpPr>
        <p:spPr>
          <a:xfrm>
            <a:off x="3198495" y="3804920"/>
            <a:ext cx="592455" cy="635"/>
          </a:xfrm>
          <a:prstGeom prst="line">
            <a:avLst/>
          </a:prstGeom>
          <a:ln w="190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1" name="도형 100"/>
          <p:cNvCxnSpPr/>
          <p:nvPr/>
        </p:nvCxnSpPr>
        <p:spPr>
          <a:xfrm>
            <a:off x="3213735" y="4226560"/>
            <a:ext cx="592455" cy="635"/>
          </a:xfrm>
          <a:prstGeom prst="line">
            <a:avLst/>
          </a:prstGeom>
          <a:ln w="190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" name="도형 101"/>
          <p:cNvCxnSpPr/>
          <p:nvPr/>
        </p:nvCxnSpPr>
        <p:spPr>
          <a:xfrm>
            <a:off x="3198495" y="4718685"/>
            <a:ext cx="592455" cy="635"/>
          </a:xfrm>
          <a:prstGeom prst="line">
            <a:avLst/>
          </a:prstGeom>
          <a:ln w="190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도형 44"/>
          <p:cNvSpPr>
            <a:spLocks/>
          </p:cNvSpPr>
          <p:nvPr/>
        </p:nvSpPr>
        <p:spPr>
          <a:xfrm>
            <a:off x="3380740" y="2649855"/>
            <a:ext cx="1864360" cy="340360"/>
          </a:xfrm>
          <a:prstGeom prst="roundRect">
            <a:avLst/>
          </a:prstGeom>
          <a:solidFill>
            <a:srgbClr val="2B2B3C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strike="noStrike" cap="none" dirty="0" smtClean="0">
                <a:solidFill>
                  <a:srgbClr val="E9E3DD"/>
                </a:solidFill>
                <a:latin typeface="맑은 고딕" charset="0"/>
                <a:ea typeface="맑은 고딕" charset="0"/>
              </a:rPr>
              <a:t>자주 찾는 질문 FAQ</a:t>
            </a:r>
            <a:endParaRPr lang="ko-KR" altLang="en-US" sz="1400" b="1" strike="noStrike" cap="none" dirty="0" smtClean="0">
              <a:solidFill>
                <a:srgbClr val="E9E3DD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5" name="도형 94"/>
          <p:cNvSpPr>
            <a:spLocks/>
          </p:cNvSpPr>
          <p:nvPr/>
        </p:nvSpPr>
        <p:spPr>
          <a:xfrm>
            <a:off x="3380740" y="3136900"/>
            <a:ext cx="1540510" cy="340360"/>
          </a:xfrm>
          <a:prstGeom prst="roundRect">
            <a:avLst/>
          </a:prstGeom>
          <a:solidFill>
            <a:srgbClr val="2B2B3C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strike="noStrike" cap="none" dirty="0" smtClean="0">
                <a:solidFill>
                  <a:srgbClr val="E9E3DD"/>
                </a:solidFill>
                <a:latin typeface="맑은 고딕" charset="0"/>
                <a:ea typeface="맑은 고딕" charset="0"/>
              </a:rPr>
              <a:t>카테고리별 질문</a:t>
            </a:r>
            <a:endParaRPr lang="ko-KR" altLang="en-US" sz="1400" b="1" strike="noStrike" cap="none" dirty="0" smtClean="0">
              <a:solidFill>
                <a:srgbClr val="E9E3DD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6" name="도형 95"/>
          <p:cNvSpPr>
            <a:spLocks/>
          </p:cNvSpPr>
          <p:nvPr/>
        </p:nvSpPr>
        <p:spPr>
          <a:xfrm>
            <a:off x="3378835" y="3598545"/>
            <a:ext cx="1323975" cy="340360"/>
          </a:xfrm>
          <a:prstGeom prst="roundRect">
            <a:avLst/>
          </a:prstGeom>
          <a:solidFill>
            <a:srgbClr val="2B2B3C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strike="noStrike" cap="none" dirty="0" smtClean="0">
                <a:solidFill>
                  <a:srgbClr val="E9E3DD"/>
                </a:solidFill>
                <a:latin typeface="맑은 고딕" charset="0"/>
                <a:ea typeface="맑은 고딕" charset="0"/>
              </a:rPr>
              <a:t>1:1 상담하기</a:t>
            </a:r>
            <a:endParaRPr lang="ko-KR" altLang="en-US" sz="1400" b="1" strike="noStrike" cap="none" dirty="0" smtClean="0">
              <a:solidFill>
                <a:srgbClr val="E9E3DD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7" name="도형 96"/>
          <p:cNvSpPr>
            <a:spLocks/>
          </p:cNvSpPr>
          <p:nvPr/>
        </p:nvSpPr>
        <p:spPr>
          <a:xfrm>
            <a:off x="3385185" y="4044950"/>
            <a:ext cx="1540510" cy="340360"/>
          </a:xfrm>
          <a:prstGeom prst="roundRect">
            <a:avLst/>
          </a:prstGeom>
          <a:solidFill>
            <a:srgbClr val="2B2B3C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strike="noStrike" cap="none" dirty="0" smtClean="0">
                <a:solidFill>
                  <a:srgbClr val="E9E3DD"/>
                </a:solidFill>
                <a:latin typeface="맑은 고딕" charset="0"/>
                <a:ea typeface="맑은 고딕" charset="0"/>
              </a:rPr>
              <a:t>1:1 상담 리스트</a:t>
            </a:r>
            <a:endParaRPr lang="ko-KR" altLang="en-US" sz="1400" b="1" strike="noStrike" cap="none" dirty="0" smtClean="0">
              <a:solidFill>
                <a:srgbClr val="E9E3DD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8" name="도형 97"/>
          <p:cNvSpPr>
            <a:spLocks/>
          </p:cNvSpPr>
          <p:nvPr/>
        </p:nvSpPr>
        <p:spPr>
          <a:xfrm>
            <a:off x="3380740" y="4515485"/>
            <a:ext cx="1109980" cy="340360"/>
          </a:xfrm>
          <a:prstGeom prst="roundRect">
            <a:avLst/>
          </a:prstGeom>
          <a:solidFill>
            <a:srgbClr val="2B2B3C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strike="noStrike" cap="none" dirty="0" smtClean="0">
                <a:solidFill>
                  <a:srgbClr val="E9E3DD"/>
                </a:solidFill>
                <a:latin typeface="맑은 고딕" charset="0"/>
                <a:ea typeface="맑은 고딕" charset="0"/>
              </a:rPr>
              <a:t>구매가이드</a:t>
            </a:r>
            <a:endParaRPr lang="ko-KR" altLang="en-US" sz="1400" b="1" strike="noStrike" cap="none" dirty="0" smtClean="0">
              <a:solidFill>
                <a:srgbClr val="E9E3DD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05" name="도형 104"/>
          <p:cNvCxnSpPr/>
          <p:nvPr/>
        </p:nvCxnSpPr>
        <p:spPr>
          <a:xfrm>
            <a:off x="5981065" y="4218305"/>
            <a:ext cx="592455" cy="635"/>
          </a:xfrm>
          <a:prstGeom prst="line">
            <a:avLst/>
          </a:prstGeom>
          <a:ln w="190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6" name="도형 105"/>
          <p:cNvCxnSpPr/>
          <p:nvPr/>
        </p:nvCxnSpPr>
        <p:spPr>
          <a:xfrm>
            <a:off x="5973445" y="4694555"/>
            <a:ext cx="592455" cy="635"/>
          </a:xfrm>
          <a:prstGeom prst="line">
            <a:avLst/>
          </a:prstGeom>
          <a:ln w="190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3" name="도형 102"/>
          <p:cNvSpPr>
            <a:spLocks/>
          </p:cNvSpPr>
          <p:nvPr/>
        </p:nvSpPr>
        <p:spPr>
          <a:xfrm>
            <a:off x="6129655" y="4026535"/>
            <a:ext cx="1412240" cy="340360"/>
          </a:xfrm>
          <a:prstGeom prst="roundRect">
            <a:avLst/>
          </a:prstGeom>
          <a:solidFill>
            <a:srgbClr val="2B2B3C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strike="noStrike" cap="none" dirty="0" smtClean="0">
                <a:solidFill>
                  <a:srgbClr val="E9E3DD"/>
                </a:solidFill>
                <a:latin typeface="맑은 고딕" charset="0"/>
                <a:ea typeface="맑은 고딕" charset="0"/>
              </a:rPr>
              <a:t>각 매장별 소개</a:t>
            </a:r>
            <a:endParaRPr lang="ko-KR" altLang="en-US" sz="1400" b="1" strike="noStrike" cap="none" dirty="0" smtClean="0">
              <a:solidFill>
                <a:srgbClr val="E9E3DD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4" name="도형 103"/>
          <p:cNvSpPr>
            <a:spLocks/>
          </p:cNvSpPr>
          <p:nvPr/>
        </p:nvSpPr>
        <p:spPr>
          <a:xfrm>
            <a:off x="6129020" y="4508500"/>
            <a:ext cx="981075" cy="340360"/>
          </a:xfrm>
          <a:prstGeom prst="roundRect">
            <a:avLst/>
          </a:prstGeom>
          <a:solidFill>
            <a:srgbClr val="2B2B3C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strike="noStrike" cap="none" dirty="0" smtClean="0">
                <a:solidFill>
                  <a:srgbClr val="E9E3DD"/>
                </a:solidFill>
                <a:latin typeface="맑은 고딕" charset="0"/>
                <a:ea typeface="맑은 고딕" charset="0"/>
              </a:rPr>
              <a:t>사회공헌</a:t>
            </a:r>
            <a:endParaRPr lang="ko-KR" altLang="en-US" sz="1400" b="1" strike="noStrike" cap="none" dirty="0" smtClean="0">
              <a:solidFill>
                <a:srgbClr val="E9E3DD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14" name="도형 113"/>
          <p:cNvCxnSpPr/>
          <p:nvPr/>
        </p:nvCxnSpPr>
        <p:spPr>
          <a:xfrm>
            <a:off x="8115935" y="3244215"/>
            <a:ext cx="559435" cy="635"/>
          </a:xfrm>
          <a:prstGeom prst="line">
            <a:avLst/>
          </a:prstGeom>
          <a:ln w="190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5" name="도형 114"/>
          <p:cNvCxnSpPr/>
          <p:nvPr/>
        </p:nvCxnSpPr>
        <p:spPr>
          <a:xfrm>
            <a:off x="8123555" y="3751580"/>
            <a:ext cx="559435" cy="635"/>
          </a:xfrm>
          <a:prstGeom prst="line">
            <a:avLst/>
          </a:prstGeom>
          <a:ln w="190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6" name="도형 115"/>
          <p:cNvCxnSpPr/>
          <p:nvPr/>
        </p:nvCxnSpPr>
        <p:spPr>
          <a:xfrm>
            <a:off x="8115935" y="4236085"/>
            <a:ext cx="559435" cy="635"/>
          </a:xfrm>
          <a:prstGeom prst="line">
            <a:avLst/>
          </a:prstGeom>
          <a:ln w="190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7" name="도형 116"/>
          <p:cNvCxnSpPr/>
          <p:nvPr/>
        </p:nvCxnSpPr>
        <p:spPr>
          <a:xfrm>
            <a:off x="8125460" y="4745355"/>
            <a:ext cx="559435" cy="1270"/>
          </a:xfrm>
          <a:prstGeom prst="line">
            <a:avLst/>
          </a:prstGeom>
          <a:ln w="190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8" name="도형 117"/>
          <p:cNvCxnSpPr/>
          <p:nvPr/>
        </p:nvCxnSpPr>
        <p:spPr>
          <a:xfrm>
            <a:off x="8119110" y="5207635"/>
            <a:ext cx="559435" cy="1270"/>
          </a:xfrm>
          <a:prstGeom prst="line">
            <a:avLst/>
          </a:prstGeom>
          <a:ln w="190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9" name="도형 118"/>
          <p:cNvCxnSpPr/>
          <p:nvPr/>
        </p:nvCxnSpPr>
        <p:spPr>
          <a:xfrm>
            <a:off x="8128635" y="5669915"/>
            <a:ext cx="527050" cy="17145"/>
          </a:xfrm>
          <a:prstGeom prst="line">
            <a:avLst/>
          </a:prstGeom>
          <a:ln w="190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0" name="도형 119"/>
          <p:cNvCxnSpPr/>
          <p:nvPr/>
        </p:nvCxnSpPr>
        <p:spPr>
          <a:xfrm>
            <a:off x="8129905" y="6132195"/>
            <a:ext cx="527050" cy="17145"/>
          </a:xfrm>
          <a:prstGeom prst="line">
            <a:avLst/>
          </a:prstGeom>
          <a:ln w="190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0" name="도형 109"/>
          <p:cNvSpPr>
            <a:spLocks/>
          </p:cNvSpPr>
          <p:nvPr/>
        </p:nvSpPr>
        <p:spPr>
          <a:xfrm>
            <a:off x="8258810" y="3101975"/>
            <a:ext cx="1412240" cy="340360"/>
          </a:xfrm>
          <a:prstGeom prst="roundRect">
            <a:avLst/>
          </a:prstGeom>
          <a:solidFill>
            <a:srgbClr val="2B2B3C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strike="noStrike" cap="none" dirty="0" smtClean="0">
                <a:solidFill>
                  <a:srgbClr val="E9E3DD"/>
                </a:solidFill>
                <a:latin typeface="맑은 고딕" charset="0"/>
                <a:ea typeface="맑은 고딕" charset="0"/>
              </a:rPr>
              <a:t>카테고리 관리</a:t>
            </a:r>
            <a:endParaRPr lang="ko-KR" altLang="en-US" sz="1400" b="1" strike="noStrike" cap="none" dirty="0" smtClean="0">
              <a:solidFill>
                <a:srgbClr val="E9E3DD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7" name="도형 106"/>
          <p:cNvSpPr>
            <a:spLocks/>
          </p:cNvSpPr>
          <p:nvPr/>
        </p:nvSpPr>
        <p:spPr>
          <a:xfrm>
            <a:off x="8257540" y="3571240"/>
            <a:ext cx="981075" cy="340360"/>
          </a:xfrm>
          <a:prstGeom prst="roundRect">
            <a:avLst/>
          </a:prstGeom>
          <a:solidFill>
            <a:srgbClr val="2B2B3C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strike="noStrike" cap="none" dirty="0" smtClean="0">
                <a:solidFill>
                  <a:srgbClr val="E9E3DD"/>
                </a:solidFill>
                <a:latin typeface="맑은 고딕" charset="0"/>
                <a:ea typeface="맑은 고딕" charset="0"/>
              </a:rPr>
              <a:t>작가관리</a:t>
            </a:r>
            <a:endParaRPr lang="ko-KR" altLang="en-US" sz="1400" b="1" strike="noStrike" cap="none" dirty="0" smtClean="0">
              <a:solidFill>
                <a:srgbClr val="E9E3DD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9" name="도형 108"/>
          <p:cNvSpPr>
            <a:spLocks/>
          </p:cNvSpPr>
          <p:nvPr/>
        </p:nvSpPr>
        <p:spPr>
          <a:xfrm>
            <a:off x="8265160" y="4050030"/>
            <a:ext cx="981075" cy="340360"/>
          </a:xfrm>
          <a:prstGeom prst="roundRect">
            <a:avLst/>
          </a:prstGeom>
          <a:solidFill>
            <a:srgbClr val="2B2B3C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strike="noStrike" cap="none" dirty="0" smtClean="0">
                <a:solidFill>
                  <a:srgbClr val="E9E3DD"/>
                </a:solidFill>
                <a:latin typeface="맑은 고딕" charset="0"/>
                <a:ea typeface="맑은 고딕" charset="0"/>
              </a:rPr>
              <a:t>지점관리</a:t>
            </a:r>
            <a:endParaRPr lang="ko-KR" altLang="en-US" sz="1400" b="1" strike="noStrike" cap="none" dirty="0" smtClean="0">
              <a:solidFill>
                <a:srgbClr val="E9E3DD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8" name="도형 107"/>
          <p:cNvSpPr>
            <a:spLocks/>
          </p:cNvSpPr>
          <p:nvPr/>
        </p:nvSpPr>
        <p:spPr>
          <a:xfrm>
            <a:off x="8274050" y="4543425"/>
            <a:ext cx="981075" cy="340360"/>
          </a:xfrm>
          <a:prstGeom prst="roundRect">
            <a:avLst/>
          </a:prstGeom>
          <a:solidFill>
            <a:srgbClr val="2B2B3C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strike="noStrike" cap="none" dirty="0" smtClean="0">
                <a:solidFill>
                  <a:srgbClr val="E9E3DD"/>
                </a:solidFill>
                <a:latin typeface="맑은 고딕" charset="0"/>
                <a:ea typeface="맑은 고딕" charset="0"/>
              </a:rPr>
              <a:t>재고현황</a:t>
            </a:r>
            <a:endParaRPr lang="ko-KR" altLang="en-US" sz="1400" b="1" strike="noStrike" cap="none" dirty="0" smtClean="0">
              <a:solidFill>
                <a:srgbClr val="E9E3DD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1" name="도형 110"/>
          <p:cNvSpPr>
            <a:spLocks/>
          </p:cNvSpPr>
          <p:nvPr/>
        </p:nvSpPr>
        <p:spPr>
          <a:xfrm>
            <a:off x="8267700" y="5014595"/>
            <a:ext cx="981075" cy="340360"/>
          </a:xfrm>
          <a:prstGeom prst="roundRect">
            <a:avLst/>
          </a:prstGeom>
          <a:solidFill>
            <a:srgbClr val="2B2B3C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strike="noStrike" cap="none" dirty="0" smtClean="0">
                <a:solidFill>
                  <a:srgbClr val="E9E3DD"/>
                </a:solidFill>
                <a:latin typeface="맑은 고딕" charset="0"/>
                <a:ea typeface="맑은 고딕" charset="0"/>
              </a:rPr>
              <a:t>고객상담</a:t>
            </a:r>
            <a:endParaRPr lang="ko-KR" altLang="en-US" sz="1400" b="1" strike="noStrike" cap="none" dirty="0" smtClean="0">
              <a:solidFill>
                <a:srgbClr val="E9E3DD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3" name="도형 112"/>
          <p:cNvSpPr>
            <a:spLocks/>
          </p:cNvSpPr>
          <p:nvPr/>
        </p:nvSpPr>
        <p:spPr>
          <a:xfrm>
            <a:off x="8261350" y="5483860"/>
            <a:ext cx="981075" cy="340360"/>
          </a:xfrm>
          <a:prstGeom prst="roundRect">
            <a:avLst/>
          </a:prstGeom>
          <a:solidFill>
            <a:srgbClr val="2B2B3C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strike="noStrike" cap="none" dirty="0" smtClean="0">
                <a:solidFill>
                  <a:srgbClr val="E9E3DD"/>
                </a:solidFill>
                <a:latin typeface="맑은 고딕" charset="0"/>
                <a:ea typeface="맑은 고딕" charset="0"/>
              </a:rPr>
              <a:t>주문현황</a:t>
            </a:r>
            <a:endParaRPr lang="ko-KR" altLang="en-US" sz="1400" b="1" strike="noStrike" cap="none" dirty="0" smtClean="0">
              <a:solidFill>
                <a:srgbClr val="E9E3DD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2" name="도형 111"/>
          <p:cNvSpPr>
            <a:spLocks/>
          </p:cNvSpPr>
          <p:nvPr/>
        </p:nvSpPr>
        <p:spPr>
          <a:xfrm>
            <a:off x="8267700" y="5949950"/>
            <a:ext cx="981075" cy="340360"/>
          </a:xfrm>
          <a:prstGeom prst="roundRect">
            <a:avLst/>
          </a:prstGeom>
          <a:solidFill>
            <a:srgbClr val="2B2B3C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strike="noStrike" cap="none" dirty="0" smtClean="0">
                <a:solidFill>
                  <a:srgbClr val="E9E3DD"/>
                </a:solidFill>
                <a:latin typeface="맑은 고딕" charset="0"/>
                <a:ea typeface="맑은 고딕" charset="0"/>
              </a:rPr>
              <a:t>회원관리</a:t>
            </a:r>
            <a:endParaRPr lang="ko-KR" altLang="en-US" sz="1400" b="1" strike="noStrike" cap="none" dirty="0" smtClean="0">
              <a:solidFill>
                <a:srgbClr val="E9E3DD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상자 3"/>
          <p:cNvSpPr txBox="1">
            <a:spLocks/>
          </p:cNvSpPr>
          <p:nvPr/>
        </p:nvSpPr>
        <p:spPr>
          <a:xfrm>
            <a:off x="257810" y="353695"/>
            <a:ext cx="5010785" cy="81724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1" strike="noStrike" cap="none" dirty="0" smtClean="0">
                <a:solidFill>
                  <a:srgbClr val="E9E3DD"/>
                </a:solidFill>
                <a:latin typeface="나눔고딕코딩" charset="0"/>
                <a:ea typeface="나눔고딕코딩" charset="0"/>
              </a:rPr>
              <a:t>ERD(</a:t>
            </a:r>
            <a:r>
              <a:rPr lang="ko-KR" altLang="en-US" sz="3600" b="1" strike="noStrike" cap="none" dirty="0" smtClean="0">
                <a:solidFill>
                  <a:srgbClr val="E9E3DD"/>
                </a:solidFill>
                <a:latin typeface="나눔고딕코딩" charset="0"/>
                <a:ea typeface="나눔고딕코딩" charset="0"/>
              </a:rPr>
              <a:t>전체</a:t>
            </a:r>
            <a:r>
              <a:rPr lang="en-US" altLang="ko-KR" sz="3600" b="1" strike="noStrike" cap="none" dirty="0" smtClean="0">
                <a:solidFill>
                  <a:srgbClr val="E9E3DD"/>
                </a:solidFill>
                <a:latin typeface="나눔고딕코딩" charset="0"/>
                <a:ea typeface="나눔고딕코딩" charset="0"/>
              </a:rPr>
              <a:t>)</a:t>
            </a:r>
            <a:endParaRPr lang="ko-KR" altLang="en-US" sz="3600" b="1" strike="noStrike" cap="none" dirty="0" smtClean="0">
              <a:solidFill>
                <a:srgbClr val="E9E3DD"/>
              </a:solidFill>
              <a:latin typeface="나눔고딕코딩" charset="0"/>
              <a:ea typeface="나눔고딕코딩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4630"/>
            <a:ext cx="9906635" cy="501396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상자 3"/>
          <p:cNvSpPr txBox="1">
            <a:spLocks/>
          </p:cNvSpPr>
          <p:nvPr/>
        </p:nvSpPr>
        <p:spPr>
          <a:xfrm>
            <a:off x="257810" y="353695"/>
            <a:ext cx="5010785" cy="81724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1" strike="noStrike" cap="none" dirty="0" smtClean="0">
                <a:solidFill>
                  <a:srgbClr val="E9E3DD"/>
                </a:solidFill>
                <a:latin typeface="나눔고딕코딩" charset="0"/>
                <a:ea typeface="나눔고딕코딩" charset="0"/>
              </a:rPr>
              <a:t>ERD(</a:t>
            </a:r>
            <a:r>
              <a:rPr lang="ko-KR" altLang="en-US" sz="3600" b="1" strike="noStrike" cap="none" dirty="0" smtClean="0">
                <a:solidFill>
                  <a:srgbClr val="E9E3DD"/>
                </a:solidFill>
                <a:latin typeface="나눔고딕코딩" charset="0"/>
                <a:ea typeface="나눔고딕코딩" charset="0"/>
              </a:rPr>
              <a:t>책</a:t>
            </a:r>
            <a:r>
              <a:rPr lang="en-US" altLang="ko-KR" sz="3600" b="1" strike="noStrike" cap="none" dirty="0" smtClean="0">
                <a:solidFill>
                  <a:srgbClr val="E9E3DD"/>
                </a:solidFill>
                <a:latin typeface="나눔고딕코딩" charset="0"/>
                <a:ea typeface="나눔고딕코딩" charset="0"/>
              </a:rPr>
              <a:t>/</a:t>
            </a:r>
            <a:r>
              <a:rPr lang="ko-KR" altLang="en-US" sz="3600" b="1" strike="noStrike" cap="none" dirty="0" smtClean="0">
                <a:solidFill>
                  <a:srgbClr val="E9E3DD"/>
                </a:solidFill>
                <a:latin typeface="나눔고딕코딩" charset="0"/>
                <a:ea typeface="나눔고딕코딩" charset="0"/>
              </a:rPr>
              <a:t>작가</a:t>
            </a:r>
            <a:r>
              <a:rPr lang="en-US" altLang="ko-KR" sz="3600" b="1" strike="noStrike" cap="none" dirty="0" smtClean="0">
                <a:solidFill>
                  <a:srgbClr val="E9E3DD"/>
                </a:solidFill>
                <a:latin typeface="나눔고딕코딩" charset="0"/>
                <a:ea typeface="나눔고딕코딩" charset="0"/>
              </a:rPr>
              <a:t>)</a:t>
            </a:r>
            <a:endParaRPr lang="ko-KR" altLang="en-US" sz="3600" b="1" strike="noStrike" cap="none" dirty="0" smtClean="0">
              <a:solidFill>
                <a:srgbClr val="E9E3DD"/>
              </a:solidFill>
              <a:latin typeface="나눔고딕코딩" charset="0"/>
              <a:ea typeface="나눔고딕코딩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5" y="1530350"/>
            <a:ext cx="9897110" cy="478218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상자 3"/>
          <p:cNvSpPr txBox="1">
            <a:spLocks/>
          </p:cNvSpPr>
          <p:nvPr/>
        </p:nvSpPr>
        <p:spPr>
          <a:xfrm>
            <a:off x="257810" y="353695"/>
            <a:ext cx="5010785" cy="81724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1" strike="noStrike" cap="none" dirty="0" smtClean="0">
                <a:solidFill>
                  <a:srgbClr val="E9E3DD"/>
                </a:solidFill>
                <a:latin typeface="나눔고딕코딩" charset="0"/>
                <a:ea typeface="나눔고딕코딩" charset="0"/>
              </a:rPr>
              <a:t>ERD(</a:t>
            </a:r>
            <a:r>
              <a:rPr lang="ko-KR" altLang="en-US" sz="3600" b="1" dirty="0" smtClean="0">
                <a:solidFill>
                  <a:srgbClr val="E9E3DD"/>
                </a:solidFill>
                <a:latin typeface="나눔고딕코딩" charset="0"/>
                <a:ea typeface="나눔고딕코딩" charset="0"/>
              </a:rPr>
              <a:t>리뷰</a:t>
            </a:r>
            <a:r>
              <a:rPr lang="en-US" altLang="ko-KR" sz="3600" b="1" dirty="0" smtClean="0">
                <a:solidFill>
                  <a:srgbClr val="E9E3DD"/>
                </a:solidFill>
                <a:latin typeface="나눔고딕코딩" charset="0"/>
                <a:ea typeface="나눔고딕코딩" charset="0"/>
              </a:rPr>
              <a:t>/</a:t>
            </a:r>
            <a:r>
              <a:rPr lang="ko-KR" altLang="en-US" sz="3600" b="1" dirty="0" smtClean="0">
                <a:solidFill>
                  <a:srgbClr val="E9E3DD"/>
                </a:solidFill>
                <a:latin typeface="나눔고딕코딩" charset="0"/>
                <a:ea typeface="나눔고딕코딩" charset="0"/>
              </a:rPr>
              <a:t>점수</a:t>
            </a:r>
            <a:r>
              <a:rPr lang="en-US" altLang="ko-KR" sz="3600" b="1" dirty="0" smtClean="0">
                <a:solidFill>
                  <a:srgbClr val="E9E3DD"/>
                </a:solidFill>
                <a:latin typeface="나눔고딕코딩" charset="0"/>
                <a:ea typeface="나눔고딕코딩" charset="0"/>
              </a:rPr>
              <a:t>/</a:t>
            </a:r>
            <a:r>
              <a:rPr lang="ko-KR" altLang="en-US" sz="3600" b="1" dirty="0" smtClean="0">
                <a:solidFill>
                  <a:srgbClr val="E9E3DD"/>
                </a:solidFill>
                <a:latin typeface="나눔고딕코딩" charset="0"/>
                <a:ea typeface="나눔고딕코딩" charset="0"/>
              </a:rPr>
              <a:t>목</a:t>
            </a:r>
            <a:r>
              <a:rPr lang="ko-KR" altLang="en-US" sz="3600" b="1" dirty="0">
                <a:solidFill>
                  <a:srgbClr val="E9E3DD"/>
                </a:solidFill>
                <a:latin typeface="나눔고딕코딩" charset="0"/>
                <a:ea typeface="나눔고딕코딩" charset="0"/>
              </a:rPr>
              <a:t>록</a:t>
            </a:r>
            <a:r>
              <a:rPr lang="en-US" altLang="ko-KR" sz="3600" b="1" strike="noStrike" cap="none" dirty="0" smtClean="0">
                <a:solidFill>
                  <a:srgbClr val="E9E3DD"/>
                </a:solidFill>
                <a:latin typeface="나눔고딕코딩" charset="0"/>
                <a:ea typeface="나눔고딕코딩" charset="0"/>
              </a:rPr>
              <a:t>)</a:t>
            </a:r>
            <a:endParaRPr lang="ko-KR" altLang="en-US" sz="3600" b="1" strike="noStrike" cap="none" dirty="0" smtClean="0">
              <a:solidFill>
                <a:srgbClr val="E9E3DD"/>
              </a:solidFill>
              <a:latin typeface="나눔고딕코딩" charset="0"/>
              <a:ea typeface="나눔고딕코딩" charset="0"/>
            </a:endParaRPr>
          </a:p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600" b="1" strike="noStrike" cap="none" dirty="0" smtClean="0">
              <a:solidFill>
                <a:srgbClr val="2B2B3C"/>
              </a:solidFill>
              <a:latin typeface="나눔고딕코딩" charset="0"/>
              <a:ea typeface="나눔고딕코딩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" y="1842770"/>
            <a:ext cx="9811385" cy="317246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상자 3"/>
          <p:cNvSpPr txBox="1">
            <a:spLocks/>
          </p:cNvSpPr>
          <p:nvPr/>
        </p:nvSpPr>
        <p:spPr>
          <a:xfrm>
            <a:off x="257810" y="353695"/>
            <a:ext cx="5010785" cy="81724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1" strike="noStrike" cap="none" dirty="0" smtClean="0">
                <a:solidFill>
                  <a:srgbClr val="E9E3DD"/>
                </a:solidFill>
                <a:latin typeface="나눔고딕코딩" charset="0"/>
                <a:ea typeface="나눔고딕코딩" charset="0"/>
              </a:rPr>
              <a:t>ERD(</a:t>
            </a:r>
            <a:r>
              <a:rPr lang="ko-KR" altLang="en-US" sz="3600" b="1" strike="noStrike" cap="none" dirty="0" smtClean="0">
                <a:solidFill>
                  <a:srgbClr val="E9E3DD"/>
                </a:solidFill>
                <a:latin typeface="나눔고딕코딩" charset="0"/>
                <a:ea typeface="나눔고딕코딩" charset="0"/>
              </a:rPr>
              <a:t>상담</a:t>
            </a:r>
            <a:r>
              <a:rPr lang="en-US" altLang="ko-KR" sz="3600" b="1" strike="noStrike" cap="none" dirty="0" smtClean="0">
                <a:solidFill>
                  <a:srgbClr val="E9E3DD"/>
                </a:solidFill>
                <a:latin typeface="나눔고딕코딩" charset="0"/>
                <a:ea typeface="나눔고딕코딩" charset="0"/>
              </a:rPr>
              <a:t>)</a:t>
            </a:r>
            <a:endParaRPr lang="ko-KR" altLang="en-US" sz="3600" b="1" strike="noStrike" cap="none" dirty="0" smtClean="0">
              <a:solidFill>
                <a:srgbClr val="E9E3DD"/>
              </a:solidFill>
              <a:latin typeface="나눔고딕코딩" charset="0"/>
              <a:ea typeface="나눔고딕코딩" charset="0"/>
            </a:endParaRPr>
          </a:p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600" b="1" strike="noStrike" cap="none" dirty="0" smtClean="0">
              <a:solidFill>
                <a:srgbClr val="2B2B3C"/>
              </a:solidFill>
              <a:latin typeface="나눔고딕코딩" charset="0"/>
              <a:ea typeface="나눔고딕코딩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755" y="2317750"/>
            <a:ext cx="7382510" cy="314388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상자 3"/>
          <p:cNvSpPr txBox="1">
            <a:spLocks/>
          </p:cNvSpPr>
          <p:nvPr/>
        </p:nvSpPr>
        <p:spPr>
          <a:xfrm>
            <a:off x="257810" y="353695"/>
            <a:ext cx="5010785" cy="81724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1" strike="noStrike" cap="none" dirty="0" smtClean="0">
                <a:solidFill>
                  <a:srgbClr val="E9E3DD"/>
                </a:solidFill>
                <a:latin typeface="나눔고딕코딩" charset="0"/>
                <a:ea typeface="나눔고딕코딩" charset="0"/>
              </a:rPr>
              <a:t>ERD(</a:t>
            </a:r>
            <a:r>
              <a:rPr lang="ko-KR" altLang="en-US" sz="3600" b="1" strike="noStrike" cap="none" dirty="0" smtClean="0">
                <a:solidFill>
                  <a:srgbClr val="E9E3DD"/>
                </a:solidFill>
                <a:latin typeface="나눔고딕코딩" charset="0"/>
                <a:ea typeface="나눔고딕코딩" charset="0"/>
              </a:rPr>
              <a:t>주문</a:t>
            </a:r>
            <a:r>
              <a:rPr lang="en-US" altLang="ko-KR" sz="3600" b="1" strike="noStrike" cap="none" dirty="0" smtClean="0">
                <a:solidFill>
                  <a:srgbClr val="E9E3DD"/>
                </a:solidFill>
                <a:latin typeface="나눔고딕코딩" charset="0"/>
                <a:ea typeface="나눔고딕코딩" charset="0"/>
              </a:rPr>
              <a:t>/</a:t>
            </a:r>
            <a:r>
              <a:rPr lang="ko-KR" altLang="en-US" sz="3600" b="1" strike="noStrike" cap="none" dirty="0" smtClean="0">
                <a:solidFill>
                  <a:srgbClr val="E9E3DD"/>
                </a:solidFill>
                <a:latin typeface="나눔고딕코딩" charset="0"/>
                <a:ea typeface="나눔고딕코딩" charset="0"/>
              </a:rPr>
              <a:t>포인트</a:t>
            </a:r>
            <a:r>
              <a:rPr lang="en-US" altLang="ko-KR" sz="3600" b="1" strike="noStrike" cap="none" dirty="0" smtClean="0">
                <a:solidFill>
                  <a:srgbClr val="E9E3DD"/>
                </a:solidFill>
                <a:latin typeface="나눔고딕코딩" charset="0"/>
                <a:ea typeface="나눔고딕코딩" charset="0"/>
              </a:rPr>
              <a:t>)</a:t>
            </a:r>
            <a:endParaRPr lang="ko-KR" altLang="en-US" sz="3600" b="1" strike="noStrike" cap="none" dirty="0" smtClean="0">
              <a:solidFill>
                <a:srgbClr val="E9E3DD"/>
              </a:solidFill>
              <a:latin typeface="나눔고딕코딩" charset="0"/>
              <a:ea typeface="나눔고딕코딩" charset="0"/>
            </a:endParaRPr>
          </a:p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600" b="1" strike="noStrike" cap="none" dirty="0" smtClean="0">
              <a:solidFill>
                <a:srgbClr val="2B2B3C"/>
              </a:solidFill>
              <a:latin typeface="나눔고딕코딩" charset="0"/>
              <a:ea typeface="나눔고딕코딩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50" y="1925955"/>
            <a:ext cx="8496935" cy="426783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오피스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17</Pages>
  <Paragraphs>133</Paragraphs>
  <Words>241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이 현진</dc:creator>
  <cp:lastModifiedBy>Jeong Jea Hoon</cp:lastModifiedBy>
  <dc:title>BANDI/LUNIS</dc:title>
  <dcterms:modified xsi:type="dcterms:W3CDTF">2018-11-18T17:11:51Z</dcterms:modified>
</cp:coreProperties>
</file>