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44ab5f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44ab5f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244ab5f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244ab5f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44ab5f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44ab5f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44ab5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44ab5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b083a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b083a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b083ac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b083ac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b083ac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b083ac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44ab5f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44ab5f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654c5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654c5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b083ac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b083ac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44ab5f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44ab5f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Foundation of Data Science: Project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Rana Al-rubaye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Prediction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1556225" y="1579650"/>
            <a:ext cx="4476300" cy="19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def 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</a:rPr>
              <a:t>predict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X):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X_test = textNLP.pre_pro_Cols(X)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X_norm = min_max_scaler.fit_transform(X_test)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.clf.predict(X_norm)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4558D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Model Evaluation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5" y="1539525"/>
            <a:ext cx="9144000" cy="206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300"/>
              <a:t>Questions?</a:t>
            </a:r>
            <a:endParaRPr b="1" sz="3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Preprocessing- </a:t>
            </a:r>
            <a:r>
              <a:rPr b="1" lang="en" sz="3200"/>
              <a:t>Feature Hashing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1216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feature hashing on the columns (title, location, description, and </a:t>
            </a:r>
            <a:r>
              <a:rPr lang="en"/>
              <a:t>requirements</a:t>
            </a:r>
            <a:r>
              <a:rPr lang="en"/>
              <a:t>) to generate 4 different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50" y="2692650"/>
            <a:ext cx="4252902" cy="23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92650"/>
            <a:ext cx="4493675" cy="23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17575" y="2767575"/>
            <a:ext cx="3141900" cy="208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570800" y="2767575"/>
            <a:ext cx="2537100" cy="226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Preprocessing- Feature Hashing (1-2)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096575" y="1871150"/>
            <a:ext cx="6657900" cy="30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Take only columns that has number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X_clean = data.drop(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._pp_colums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axis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._shiftCols = X_clean.shape[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Take only columns that has text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X_pre = data[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._pp_colums]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textData = []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index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row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X_pre.iterrows():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 text =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"{} {} {} {}"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.format(row[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'title'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                             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row[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'location'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                             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row[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'description'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                             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row[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'requirements'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 textData.append(text)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documents = pd.DataFrame(textData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columns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'headline_text'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1216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columns that has text from </a:t>
            </a:r>
            <a:r>
              <a:rPr lang="en"/>
              <a:t>columns</a:t>
            </a:r>
            <a:r>
              <a:rPr lang="en"/>
              <a:t> that has number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Preprocessing- Feature Hashing (2-2)</a:t>
            </a:r>
            <a:endParaRPr b="1" sz="3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2200"/>
              <a:t>Apply feature hashing on columns that has text. Then combine generate hashing columns with existing number columns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8" name="Google Shape;78;p16"/>
          <p:cNvSpPr/>
          <p:nvPr/>
        </p:nvSpPr>
        <p:spPr>
          <a:xfrm>
            <a:off x="1096575" y="1771175"/>
            <a:ext cx="6657900" cy="33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create feature hashing vector for training and use it in testing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if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.vectorizer ==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None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: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.vectorizer = HashingVectorizer(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n_features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._numberOfTopics)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Apply feature hashing only on columns that has text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vectors =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.vectorizer.fit_transform(documents[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"headline_text"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else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: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vectors =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.vectorizer.transform(documents[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"headline_text"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Add new columns for haashing the text data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idx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</a:rPr>
              <a:t>range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._numberOfTopics):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X_clean[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"Topic_{}"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.format(idx)] =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np.nan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combine hashing data with other colums that has number only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row_index =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endParaRPr sz="12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vector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vectors: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idx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</a:rPr>
              <a:t>range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</a:rPr>
              <a:t>len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(vector.data)):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 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X_clean.iloc[row_index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._shiftCols + idx] = vector.data[idx]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row_index = row_index +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endParaRPr sz="12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Normalize</a:t>
            </a:r>
            <a:r>
              <a:rPr b="1" lang="en" sz="3200"/>
              <a:t> the data</a:t>
            </a:r>
            <a:endParaRPr b="1" sz="32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2200"/>
              <a:t>Put all data in same scale using min/max scale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4" name="Google Shape;84;p17"/>
          <p:cNvSpPr/>
          <p:nvPr/>
        </p:nvSpPr>
        <p:spPr>
          <a:xfrm>
            <a:off x="844175" y="1601350"/>
            <a:ext cx="4899900" cy="9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normalize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the data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min_max_scaler = preprocessing.MinMaxScaler()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X_norm = min_max_scaler.fit_transform(X_train_balance)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650" y="2850250"/>
            <a:ext cx="4374398" cy="21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balance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352200" cy="39909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Up-sample vs Down-Sample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balancing the data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</a:rPr>
              <a:t>0	6787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1 	365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Downsampling</a:t>
            </a:r>
            <a:r>
              <a:rPr b="1" lang="en" sz="900">
                <a:solidFill>
                  <a:schemeClr val="dk1"/>
                </a:solidFill>
              </a:rPr>
              <a:t> where where we random pick samples from majority that match the minority samples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1	365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0000"/>
                </a:solidFill>
              </a:rPr>
              <a:t>0	365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104100" y="1644900"/>
            <a:ext cx="6039900" cy="22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df_majority = data[data.fraudulent ==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df_minority = data[data.fraudulent ==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Downsample majority class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df_majority_downsampled = resample(df_majority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                                     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replace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False, 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sample without replacement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                                  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n_samples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=df_minority.shape[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to match minority class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                                  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random_state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123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) 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reproducible results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# Combine minority class with downsampled majority class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df_sampled = pd.concat([df_majority_downsampled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df_minority])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212275" y="4264500"/>
            <a:ext cx="4847700" cy="626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and Down sampling give same accuracy while down sampling faster since we have less samples.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features are important base on filter base section results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9856"/>
            <a:ext cx="9143998" cy="224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Model Training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2956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 stochastic gradient descent (SGD) learning. Also we notice </a:t>
            </a:r>
            <a:r>
              <a:rPr lang="en"/>
              <a:t>similar</a:t>
            </a:r>
            <a:r>
              <a:rPr lang="en"/>
              <a:t> results using different </a:t>
            </a:r>
            <a:r>
              <a:rPr lang="en"/>
              <a:t>algorithms</a:t>
            </a:r>
            <a:r>
              <a:rPr lang="en"/>
              <a:t> such as </a:t>
            </a:r>
            <a:r>
              <a:rPr lang="en"/>
              <a:t>decision</a:t>
            </a:r>
            <a:r>
              <a:rPr lang="en"/>
              <a:t> tree.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103250" y="2689275"/>
            <a:ext cx="6173400" cy="19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def 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</a:rPr>
              <a:t>fit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X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y):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X_train = textNLP.pre_pro_Cols(X)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[X_train_balance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y_balance] = textNLP.balanceData(X_train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y)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X_norm = min_max_scaler.fit_transform(X_train_balance)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Create stochastic gradient descent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.clf = SGDClassifier()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.clf.fit(X_norm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y_balance)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Model Selection and Tuning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87300"/>
            <a:ext cx="3143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</a:t>
            </a:r>
            <a:r>
              <a:rPr lang="en"/>
              <a:t>noticeable</a:t>
            </a:r>
            <a:r>
              <a:rPr lang="en"/>
              <a:t> impact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951" y="1478525"/>
            <a:ext cx="5508848" cy="355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