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7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40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40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2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5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2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2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3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2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3" y="1435102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2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2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2"/>
            <a:ext cx="118110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Control Statements: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Java </a:t>
            </a:r>
            <a:r>
              <a:rPr lang="en-US" sz="2000" b="1" dirty="0" smtClean="0">
                <a:solidFill>
                  <a:srgbClr val="0070C0"/>
                </a:solidFill>
              </a:rPr>
              <a:t>Control Statements </a:t>
            </a:r>
            <a:r>
              <a:rPr lang="en-US" sz="2000" dirty="0" smtClean="0"/>
              <a:t>are used to </a:t>
            </a:r>
            <a:r>
              <a:rPr lang="en-US" sz="2000" b="1" dirty="0" smtClean="0">
                <a:solidFill>
                  <a:srgbClr val="0070C0"/>
                </a:solidFill>
              </a:rPr>
              <a:t>Control </a:t>
            </a:r>
          </a:p>
          <a:p>
            <a:pPr lvl="0"/>
            <a:r>
              <a:rPr lang="en-US" sz="2000" b="1" dirty="0" smtClean="0">
                <a:solidFill>
                  <a:srgbClr val="0070C0"/>
                </a:solidFill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</a:rPr>
              <a:t>Order of Execution Flow in a Java Program</a:t>
            </a:r>
            <a:r>
              <a:rPr lang="en-US" sz="2000" dirty="0" smtClean="0"/>
              <a:t>, </a:t>
            </a:r>
          </a:p>
          <a:p>
            <a:pPr lvl="0"/>
            <a:r>
              <a:rPr lang="en-US" sz="2000" dirty="0" smtClean="0"/>
              <a:t>based on </a:t>
            </a:r>
            <a:r>
              <a:rPr lang="en-US" sz="2000" b="1" dirty="0" smtClean="0">
                <a:solidFill>
                  <a:srgbClr val="0070C0"/>
                </a:solidFill>
              </a:rPr>
              <a:t>Data Values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70C0"/>
                </a:solidFill>
              </a:rPr>
              <a:t>Conditional Logic.</a:t>
            </a:r>
          </a:p>
          <a:p>
            <a:pPr lvl="0"/>
            <a:endParaRPr lang="en-US" sz="2000" dirty="0" smtClean="0">
              <a:solidFill>
                <a:srgbClr val="0070C0"/>
              </a:solidFill>
            </a:endParaRPr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There are three main categories of Control Flow Statements;</a:t>
            </a:r>
          </a:p>
          <a:p>
            <a:pPr lvl="0"/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>
                <a:solidFill>
                  <a:srgbClr val="0070C0"/>
                </a:solidFill>
              </a:rPr>
              <a:t>Selection statements</a:t>
            </a:r>
            <a:r>
              <a:rPr lang="en-US" sz="2000" b="1" dirty="0" smtClean="0"/>
              <a:t>:</a:t>
            </a:r>
            <a:r>
              <a:rPr lang="en-US" sz="2000" dirty="0" smtClean="0"/>
              <a:t> if, if-else and switch.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Iteration statements</a:t>
            </a:r>
            <a:r>
              <a:rPr lang="en-US" sz="2000" b="1" dirty="0" smtClean="0"/>
              <a:t>:</a:t>
            </a:r>
            <a:r>
              <a:rPr lang="en-US" sz="2000" dirty="0" smtClean="0"/>
              <a:t> while, do-while and for.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Transfer statements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/>
              <a:t>break, continue, return, try-catch-finally and assert.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We use </a:t>
            </a:r>
            <a:r>
              <a:rPr lang="en-US" sz="2000" b="1" dirty="0" smtClean="0">
                <a:solidFill>
                  <a:srgbClr val="0070C0"/>
                </a:solidFill>
              </a:rPr>
              <a:t>Control Statements </a:t>
            </a:r>
            <a:r>
              <a:rPr lang="en-US" sz="2000" dirty="0" smtClean="0"/>
              <a:t>when we want to change the </a:t>
            </a:r>
            <a:r>
              <a:rPr lang="en-US" sz="2000" b="1" dirty="0" smtClean="0">
                <a:solidFill>
                  <a:srgbClr val="0070C0"/>
                </a:solidFill>
              </a:rPr>
              <a:t>Default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Sequential</a:t>
            </a:r>
            <a:r>
              <a:rPr lang="en-US" sz="2000" dirty="0" smtClean="0"/>
              <a:t> order of execution.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43</cp:revision>
  <dcterms:created xsi:type="dcterms:W3CDTF">2006-08-16T00:00:00Z</dcterms:created>
  <dcterms:modified xsi:type="dcterms:W3CDTF">2022-07-05T05:34:10Z</dcterms:modified>
</cp:coreProperties>
</file>