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533401"/>
            <a:ext cx="10904220" cy="4324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i="1" dirty="0" smtClean="0">
                <a:solidFill>
                  <a:srgbClr val="C00000"/>
                </a:solidFill>
              </a:rPr>
              <a:t>Selection Statements: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i="1" dirty="0" smtClean="0">
                <a:solidFill>
                  <a:srgbClr val="0070C0"/>
                </a:solidFill>
              </a:rPr>
              <a:t>if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We use </a:t>
            </a:r>
            <a:r>
              <a:rPr lang="en-US" sz="2000" b="1" i="1" dirty="0" smtClean="0">
                <a:solidFill>
                  <a:srgbClr val="0070C0"/>
                </a:solidFill>
              </a:rPr>
              <a:t>if</a:t>
            </a:r>
            <a:r>
              <a:rPr lang="en-US" sz="2000" i="1" dirty="0" smtClean="0"/>
              <a:t> statement to test the </a:t>
            </a:r>
            <a:r>
              <a:rPr lang="en-US" sz="2000" b="1" i="1" dirty="0" smtClean="0">
                <a:solidFill>
                  <a:srgbClr val="0070C0"/>
                </a:solidFill>
              </a:rPr>
              <a:t>condition</a:t>
            </a:r>
            <a:r>
              <a:rPr lang="en-US" sz="2000" i="1" dirty="0" smtClean="0"/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"/>
            </a:pPr>
            <a:r>
              <a:rPr lang="en-US" sz="2000" i="1" dirty="0" smtClean="0"/>
              <a:t>It checks Boolean </a:t>
            </a:r>
            <a:r>
              <a:rPr lang="en-US" sz="2000" b="1" i="1" dirty="0" smtClean="0">
                <a:solidFill>
                  <a:srgbClr val="0070C0"/>
                </a:solidFill>
              </a:rPr>
              <a:t>condition</a:t>
            </a:r>
            <a:r>
              <a:rPr lang="en-US" sz="2000" i="1" dirty="0" smtClean="0"/>
              <a:t>: true or false.</a:t>
            </a:r>
          </a:p>
          <a:p>
            <a:pPr>
              <a:lnSpc>
                <a:spcPct val="115000"/>
              </a:lnSpc>
            </a:pPr>
            <a:r>
              <a:rPr lang="en-US" sz="2000" b="1" i="1" dirty="0" smtClean="0">
                <a:solidFill>
                  <a:srgbClr val="00B050"/>
                </a:solidFill>
              </a:rPr>
              <a:t>if (expression) {</a:t>
            </a:r>
          </a:p>
          <a:p>
            <a:pPr>
              <a:lnSpc>
                <a:spcPct val="115000"/>
              </a:lnSpc>
            </a:pPr>
            <a:r>
              <a:rPr lang="en-US" sz="2000" b="1" i="1" dirty="0" smtClean="0">
                <a:solidFill>
                  <a:srgbClr val="00B050"/>
                </a:solidFill>
              </a:rPr>
              <a:t>    // statements</a:t>
            </a:r>
          </a:p>
          <a:p>
            <a:pPr>
              <a:lnSpc>
                <a:spcPct val="115000"/>
              </a:lnSpc>
            </a:pPr>
            <a:r>
              <a:rPr lang="en-US" sz="2000" b="1" i="1" dirty="0" smtClean="0">
                <a:solidFill>
                  <a:srgbClr val="00B050"/>
                </a:solidFill>
              </a:rPr>
              <a:t>}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Here expression is a </a:t>
            </a:r>
            <a:r>
              <a:rPr lang="en-US" sz="2000" b="1" i="1" dirty="0" smtClean="0">
                <a:solidFill>
                  <a:srgbClr val="0070C0"/>
                </a:solidFill>
              </a:rPr>
              <a:t>Boolean Expression </a:t>
            </a:r>
            <a:r>
              <a:rPr lang="en-US" sz="2000" i="1" dirty="0" smtClean="0"/>
              <a:t>(returns either true or false).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If the expression is evaluated to </a:t>
            </a:r>
            <a:r>
              <a:rPr lang="en-US" sz="2000" b="1" i="1" dirty="0" smtClean="0">
                <a:solidFill>
                  <a:srgbClr val="0070C0"/>
                </a:solidFill>
              </a:rPr>
              <a:t>true</a:t>
            </a:r>
            <a:r>
              <a:rPr lang="en-US" sz="2000" i="1" dirty="0" smtClean="0"/>
              <a:t>, statement(s) inside the body is executed.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If the expression is evaluated to </a:t>
            </a:r>
            <a:r>
              <a:rPr lang="en-US" sz="2000" b="1" i="1" dirty="0" smtClean="0">
                <a:solidFill>
                  <a:srgbClr val="0070C0"/>
                </a:solidFill>
              </a:rPr>
              <a:t>false</a:t>
            </a:r>
            <a:r>
              <a:rPr lang="en-US" sz="2000" i="1" dirty="0" smtClean="0"/>
              <a:t>, statement(s) inside the body of if are skipped from execution.</a:t>
            </a:r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" y="457200"/>
            <a:ext cx="11315700" cy="4678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i="1" dirty="0" smtClean="0">
                <a:solidFill>
                  <a:srgbClr val="C00000"/>
                </a:solidFill>
              </a:rPr>
              <a:t>Selection Statements:</a:t>
            </a:r>
          </a:p>
          <a:p>
            <a:pPr>
              <a:lnSpc>
                <a:spcPct val="115000"/>
              </a:lnSpc>
            </a:pPr>
            <a:r>
              <a:rPr lang="en-US" sz="2000" b="1" i="1" dirty="0" smtClean="0">
                <a:solidFill>
                  <a:srgbClr val="0070C0"/>
                </a:solidFill>
              </a:rPr>
              <a:t>if...else</a:t>
            </a:r>
          </a:p>
          <a:p>
            <a:pPr>
              <a:lnSpc>
                <a:spcPct val="115000"/>
              </a:lnSpc>
            </a:pPr>
            <a:endParaRPr lang="en-US" sz="2000" i="1" dirty="0" smtClean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The </a:t>
            </a:r>
            <a:r>
              <a:rPr lang="en-US" sz="2000" b="1" i="1" dirty="0" smtClean="0">
                <a:solidFill>
                  <a:srgbClr val="0070C0"/>
                </a:solidFill>
              </a:rPr>
              <a:t>if</a:t>
            </a:r>
            <a:r>
              <a:rPr lang="en-US" sz="2000" i="1" dirty="0" smtClean="0"/>
              <a:t> statement executes a certain section of code if the test </a:t>
            </a:r>
            <a:r>
              <a:rPr lang="en-US" sz="2000" b="1" i="1" dirty="0" smtClean="0">
                <a:solidFill>
                  <a:srgbClr val="0070C0"/>
                </a:solidFill>
              </a:rPr>
              <a:t>expression</a:t>
            </a:r>
            <a:r>
              <a:rPr lang="en-US" sz="2000" i="1" dirty="0" smtClean="0"/>
              <a:t> is evaluated to </a:t>
            </a:r>
            <a:r>
              <a:rPr lang="en-US" sz="2000" b="1" i="1" dirty="0" smtClean="0">
                <a:solidFill>
                  <a:srgbClr val="0070C0"/>
                </a:solidFill>
              </a:rPr>
              <a:t>true</a:t>
            </a:r>
            <a:r>
              <a:rPr lang="en-US" sz="2000" i="1" dirty="0" smtClean="0"/>
              <a:t>..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The </a:t>
            </a:r>
            <a:r>
              <a:rPr lang="en-US" sz="2000" b="1" i="1" dirty="0" smtClean="0">
                <a:solidFill>
                  <a:srgbClr val="0070C0"/>
                </a:solidFill>
              </a:rPr>
              <a:t>if</a:t>
            </a:r>
            <a:r>
              <a:rPr lang="en-US" sz="2000" i="1" dirty="0" smtClean="0"/>
              <a:t> statement may have an optional </a:t>
            </a:r>
            <a:r>
              <a:rPr lang="en-US" sz="2000" b="1" i="1" dirty="0" smtClean="0">
                <a:solidFill>
                  <a:srgbClr val="0070C0"/>
                </a:solidFill>
              </a:rPr>
              <a:t>else</a:t>
            </a:r>
            <a:r>
              <a:rPr lang="en-US" sz="2000" i="1" dirty="0" smtClean="0"/>
              <a:t> block.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"/>
            </a:pPr>
            <a:r>
              <a:rPr lang="en-US" sz="2000" i="1" dirty="0" smtClean="0"/>
              <a:t>Statements inside the body of </a:t>
            </a:r>
            <a:r>
              <a:rPr lang="en-US" sz="2000" b="1" i="1" dirty="0" smtClean="0">
                <a:solidFill>
                  <a:srgbClr val="0070C0"/>
                </a:solidFill>
              </a:rPr>
              <a:t>else</a:t>
            </a:r>
            <a:r>
              <a:rPr lang="en-US" sz="2000" i="1" dirty="0" smtClean="0"/>
              <a:t> statement are executed if the test expression is evaluated to </a:t>
            </a:r>
            <a:r>
              <a:rPr lang="en-US" sz="2000" b="1" i="1" dirty="0" smtClean="0">
                <a:solidFill>
                  <a:srgbClr val="0070C0"/>
                </a:solidFill>
              </a:rPr>
              <a:t>false</a:t>
            </a:r>
          </a:p>
          <a:p>
            <a:endParaRPr lang="en-US" sz="2000" i="1" dirty="0" smtClean="0"/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if (expression) {</a:t>
            </a:r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   // codes</a:t>
            </a:r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else {</a:t>
            </a:r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  // some other code</a:t>
            </a:r>
          </a:p>
          <a:p>
            <a:r>
              <a:rPr lang="en-US" sz="2000" b="1" i="1" dirty="0" smtClean="0">
                <a:solidFill>
                  <a:srgbClr val="00B050"/>
                </a:solidFill>
              </a:rPr>
              <a:t>}</a:t>
            </a:r>
          </a:p>
          <a:p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1131570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Selection Statements: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Java </a:t>
            </a:r>
            <a:r>
              <a:rPr lang="en-US" b="1" i="1" dirty="0" err="1" smtClean="0">
                <a:solidFill>
                  <a:srgbClr val="7030A0"/>
                </a:solidFill>
              </a:rPr>
              <a:t>if</a:t>
            </a:r>
            <a:r>
              <a:rPr lang="en-US" b="1" i="1" dirty="0" err="1" smtClean="0">
                <a:solidFill>
                  <a:srgbClr val="0070C0"/>
                </a:solidFill>
              </a:rPr>
              <a:t>..</a:t>
            </a:r>
            <a:r>
              <a:rPr lang="en-US" b="1" i="1" dirty="0" err="1" smtClean="0">
                <a:solidFill>
                  <a:srgbClr val="7030A0"/>
                </a:solidFill>
              </a:rPr>
              <a:t>else..if</a:t>
            </a:r>
            <a:r>
              <a:rPr lang="en-US" b="1" i="1" dirty="0" smtClean="0">
                <a:solidFill>
                  <a:srgbClr val="0070C0"/>
                </a:solidFill>
              </a:rPr>
              <a:t>.. </a:t>
            </a:r>
            <a:r>
              <a:rPr lang="en-US" b="1" i="1" dirty="0" smtClean="0">
                <a:solidFill>
                  <a:srgbClr val="7030A0"/>
                </a:solidFill>
              </a:rPr>
              <a:t>else</a:t>
            </a:r>
            <a:r>
              <a:rPr lang="en-US" b="1" i="1" dirty="0" smtClean="0">
                <a:solidFill>
                  <a:srgbClr val="0070C0"/>
                </a:solidFill>
              </a:rPr>
              <a:t> Statement</a:t>
            </a:r>
          </a:p>
          <a:p>
            <a:pPr lvl="0"/>
            <a:r>
              <a:rPr lang="en-US" i="1" dirty="0" smtClean="0"/>
              <a:t>In Java, it's possible to execute one block of code among many.</a:t>
            </a:r>
          </a:p>
          <a:p>
            <a:pPr lvl="0"/>
            <a:r>
              <a:rPr lang="en-US" i="1" dirty="0" smtClean="0"/>
              <a:t>For that, you can use </a:t>
            </a:r>
            <a:r>
              <a:rPr lang="en-US" i="1" dirty="0" err="1" smtClean="0"/>
              <a:t>if..else</a:t>
            </a:r>
            <a:r>
              <a:rPr lang="en-US" i="1" dirty="0" smtClean="0"/>
              <a:t>...if ladder.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if (expression1)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{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   // codes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else if(expression2)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{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   // codes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else if (expression3)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{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   // codes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.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.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else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{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   // codes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}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381000"/>
            <a:ext cx="1069848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000" i="1" smtClean="0"/>
              <a:t>The </a:t>
            </a:r>
            <a:r>
              <a:rPr lang="en-US" sz="2000" b="1" i="1" smtClean="0">
                <a:solidFill>
                  <a:srgbClr val="0070C0"/>
                </a:solidFill>
              </a:rPr>
              <a:t>if statements </a:t>
            </a:r>
            <a:r>
              <a:rPr lang="en-US" sz="2000" i="1" smtClean="0"/>
              <a:t>are executed from the </a:t>
            </a:r>
            <a:r>
              <a:rPr lang="en-US" sz="2000" b="1" i="1" smtClean="0">
                <a:solidFill>
                  <a:srgbClr val="0070C0"/>
                </a:solidFill>
              </a:rPr>
              <a:t>top towards </a:t>
            </a:r>
            <a:r>
              <a:rPr lang="en-US" sz="2000" i="1" smtClean="0"/>
              <a:t>the </a:t>
            </a:r>
            <a:r>
              <a:rPr lang="en-US" sz="2000" b="1" i="1" smtClean="0">
                <a:solidFill>
                  <a:srgbClr val="0070C0"/>
                </a:solidFill>
              </a:rPr>
              <a:t>bottom</a:t>
            </a:r>
            <a:r>
              <a:rPr lang="en-US" sz="2000" i="1" smtClean="0"/>
              <a:t>.</a:t>
            </a:r>
          </a:p>
          <a:p>
            <a:pPr lvl="0"/>
            <a:endParaRPr lang="en-US" sz="2000" i="1" smtClean="0"/>
          </a:p>
          <a:p>
            <a:pPr lvl="0">
              <a:buFont typeface="Wingdings" pitchFamily="2" charset="2"/>
              <a:buChar char="ü"/>
            </a:pPr>
            <a:r>
              <a:rPr lang="en-US" sz="2000" i="1" smtClean="0"/>
              <a:t>As soon as the test expression is </a:t>
            </a:r>
            <a:r>
              <a:rPr lang="en-US" sz="2000" b="1" i="1" smtClean="0">
                <a:solidFill>
                  <a:srgbClr val="0070C0"/>
                </a:solidFill>
              </a:rPr>
              <a:t>true</a:t>
            </a:r>
            <a:r>
              <a:rPr lang="en-US" sz="2000" i="1" smtClean="0"/>
              <a:t>, code inside the body of that if statement is executed.</a:t>
            </a:r>
          </a:p>
          <a:p>
            <a:pPr lvl="0"/>
            <a:endParaRPr lang="en-US" sz="2000" i="1" smtClean="0"/>
          </a:p>
          <a:p>
            <a:pPr lvl="0">
              <a:buFont typeface="Wingdings" pitchFamily="2" charset="2"/>
              <a:buChar char="ü"/>
            </a:pPr>
            <a:r>
              <a:rPr lang="en-US" sz="2000" i="1" smtClean="0"/>
              <a:t>Then, the control of program jumps outside </a:t>
            </a:r>
            <a:r>
              <a:rPr lang="en-US" sz="2000" b="1" i="1" smtClean="0">
                <a:solidFill>
                  <a:srgbClr val="0070C0"/>
                </a:solidFill>
              </a:rPr>
              <a:t>if-else-if</a:t>
            </a:r>
            <a:r>
              <a:rPr lang="en-US" sz="2000" i="1" smtClean="0"/>
              <a:t> ladder.</a:t>
            </a:r>
          </a:p>
          <a:p>
            <a:pPr lvl="0"/>
            <a:endParaRPr lang="en-US" sz="2000" i="1" smtClean="0"/>
          </a:p>
          <a:p>
            <a:pPr lvl="0">
              <a:buFont typeface="Wingdings" pitchFamily="2" charset="2"/>
              <a:buChar char="ü"/>
            </a:pPr>
            <a:r>
              <a:rPr lang="en-US" sz="2000" i="1" smtClean="0"/>
              <a:t>If all test expressions are </a:t>
            </a:r>
            <a:r>
              <a:rPr lang="en-US" sz="2000" b="1" i="1" smtClean="0">
                <a:solidFill>
                  <a:srgbClr val="0070C0"/>
                </a:solidFill>
              </a:rPr>
              <a:t>false</a:t>
            </a:r>
            <a:r>
              <a:rPr lang="en-US" sz="2000" i="1" smtClean="0"/>
              <a:t>, codes inside the body of </a:t>
            </a:r>
            <a:r>
              <a:rPr lang="en-US" sz="2000" b="1" i="1" smtClean="0">
                <a:solidFill>
                  <a:srgbClr val="0070C0"/>
                </a:solidFill>
              </a:rPr>
              <a:t>else</a:t>
            </a:r>
            <a:r>
              <a:rPr lang="en-US" sz="2000" i="1" smtClean="0"/>
              <a:t> is executed.</a:t>
            </a:r>
          </a:p>
          <a:p>
            <a:pPr>
              <a:buFont typeface="Wingdings" pitchFamily="2" charset="2"/>
              <a:buChar char="ü"/>
            </a:pPr>
            <a:endParaRPr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610" y="228600"/>
            <a:ext cx="1121283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C00000"/>
                </a:solidFill>
              </a:rPr>
              <a:t>Java Switch Statement</a:t>
            </a:r>
          </a:p>
          <a:p>
            <a:endParaRPr lang="en-US" i="1" smtClean="0"/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The </a:t>
            </a:r>
            <a:r>
              <a:rPr lang="en-US" b="1" i="1" smtClean="0">
                <a:solidFill>
                  <a:srgbClr val="0070C0"/>
                </a:solidFill>
              </a:rPr>
              <a:t>switch</a:t>
            </a:r>
            <a:r>
              <a:rPr lang="en-US" i="1" smtClean="0"/>
              <a:t> statement executes all statements of the matching </a:t>
            </a:r>
            <a:r>
              <a:rPr lang="en-US" b="1" i="1" smtClean="0">
                <a:solidFill>
                  <a:srgbClr val="0070C0"/>
                </a:solidFill>
              </a:rPr>
              <a:t>case</a:t>
            </a:r>
            <a:r>
              <a:rPr lang="en-US" i="1" smtClean="0"/>
              <a:t> </a:t>
            </a:r>
            <a:r>
              <a:rPr lang="en-US" b="1" i="1" smtClean="0">
                <a:solidFill>
                  <a:srgbClr val="0070C0"/>
                </a:solidFill>
              </a:rPr>
              <a:t>label</a:t>
            </a:r>
            <a:r>
              <a:rPr lang="en-US" i="1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Inside switch case it is possible to take any number of </a:t>
            </a:r>
            <a:r>
              <a:rPr lang="en-US" b="1" i="1" smtClean="0">
                <a:solidFill>
                  <a:srgbClr val="0070C0"/>
                </a:solidFill>
              </a:rPr>
              <a:t>cases</a:t>
            </a:r>
            <a:r>
              <a:rPr lang="en-US" i="1" smtClean="0"/>
              <a:t> but it is possible to declare only </a:t>
            </a:r>
            <a:r>
              <a:rPr lang="en-US" b="1" i="1" smtClean="0">
                <a:solidFill>
                  <a:srgbClr val="0070C0"/>
                </a:solidFill>
              </a:rPr>
              <a:t>one</a:t>
            </a:r>
            <a:r>
              <a:rPr lang="en-US" i="1" smtClean="0"/>
              <a:t> </a:t>
            </a:r>
            <a:r>
              <a:rPr lang="en-US" b="1" i="1" smtClean="0">
                <a:solidFill>
                  <a:srgbClr val="0070C0"/>
                </a:solidFill>
              </a:rPr>
              <a:t>default</a:t>
            </a:r>
            <a:r>
              <a:rPr lang="en-US" i="1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In </a:t>
            </a:r>
            <a:r>
              <a:rPr lang="en-US" b="1" i="1" smtClean="0">
                <a:solidFill>
                  <a:srgbClr val="0070C0"/>
                </a:solidFill>
              </a:rPr>
              <a:t>switch</a:t>
            </a:r>
            <a:r>
              <a:rPr lang="en-US" i="1" smtClean="0"/>
              <a:t> we can allow the arguments like  </a:t>
            </a:r>
            <a:r>
              <a:rPr lang="en-US" b="1" i="1" smtClean="0">
                <a:solidFill>
                  <a:srgbClr val="0070C0"/>
                </a:solidFill>
              </a:rPr>
              <a:t>Byte, Short, Int, Char, String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i="1" smtClean="0">
                <a:solidFill>
                  <a:srgbClr val="0070C0"/>
                </a:solidFill>
              </a:rPr>
              <a:t>Float, Double and Long </a:t>
            </a:r>
            <a:r>
              <a:rPr lang="en-US" i="1" smtClean="0"/>
              <a:t>is not allowed for a </a:t>
            </a:r>
            <a:r>
              <a:rPr lang="en-US" b="1" i="1" smtClean="0">
                <a:solidFill>
                  <a:srgbClr val="0070C0"/>
                </a:solidFill>
              </a:rPr>
              <a:t>switch</a:t>
            </a:r>
            <a:r>
              <a:rPr lang="en-US" i="1" smtClean="0"/>
              <a:t> argument because these are having more number of possibilities.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smtClean="0"/>
              <a:t>If the </a:t>
            </a:r>
            <a:r>
              <a:rPr lang="en-US" b="1" i="1" smtClean="0">
                <a:solidFill>
                  <a:srgbClr val="0070C0"/>
                </a:solidFill>
              </a:rPr>
              <a:t>case</a:t>
            </a:r>
            <a:r>
              <a:rPr lang="en-US" i="1" smtClean="0"/>
              <a:t> is matched then the </a:t>
            </a:r>
            <a:r>
              <a:rPr lang="en-US" b="1" i="1" smtClean="0">
                <a:solidFill>
                  <a:srgbClr val="0070C0"/>
                </a:solidFill>
              </a:rPr>
              <a:t>case</a:t>
            </a:r>
            <a:r>
              <a:rPr lang="en-US" i="1" smtClean="0"/>
              <a:t> will be executed if the </a:t>
            </a:r>
            <a:r>
              <a:rPr lang="en-US" b="1" i="1" smtClean="0">
                <a:solidFill>
                  <a:srgbClr val="0070C0"/>
                </a:solidFill>
              </a:rPr>
              <a:t>case</a:t>
            </a:r>
            <a:r>
              <a:rPr lang="en-US" i="1" smtClean="0"/>
              <a:t> is not matched </a:t>
            </a:r>
            <a:r>
              <a:rPr lang="en-US" b="1" i="1" smtClean="0">
                <a:solidFill>
                  <a:srgbClr val="0070C0"/>
                </a:solidFill>
              </a:rPr>
              <a:t>default</a:t>
            </a:r>
            <a:r>
              <a:rPr lang="en-US" i="1" smtClean="0"/>
              <a:t> case is executed.</a:t>
            </a:r>
          </a:p>
          <a:p>
            <a:pPr marL="342900" lvl="0" indent="-342900"/>
            <a:endParaRPr lang="en-US" i="1" smtClean="0"/>
          </a:p>
          <a:p>
            <a:r>
              <a:rPr lang="en-US" b="1" i="1" smtClean="0">
                <a:solidFill>
                  <a:srgbClr val="00B050"/>
                </a:solidFill>
              </a:rPr>
              <a:t>switch (variable/expression) {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case value1: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// statements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break;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case value2: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// statements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break;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.. .. ...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.. .. ...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default: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   // statements</a:t>
            </a:r>
            <a:endParaRPr lang="en-US" i="1" smtClean="0">
              <a:solidFill>
                <a:srgbClr val="00B050"/>
              </a:solidFill>
            </a:endParaRPr>
          </a:p>
          <a:p>
            <a:r>
              <a:rPr lang="en-US" b="1" i="1" smtClean="0">
                <a:solidFill>
                  <a:srgbClr val="00B050"/>
                </a:solidFill>
              </a:rPr>
              <a:t>}</a:t>
            </a:r>
            <a:endParaRPr lang="en-US" i="1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415</Words>
  <Application>Microsoft Office PowerPoint</Application>
  <PresentationFormat>Custom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55</cp:revision>
  <dcterms:created xsi:type="dcterms:W3CDTF">2006-08-16T00:00:00Z</dcterms:created>
  <dcterms:modified xsi:type="dcterms:W3CDTF">2022-07-05T06:53:08Z</dcterms:modified>
</cp:coreProperties>
</file>