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" y="533401"/>
            <a:ext cx="10801350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Iteration Statements: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we want to execute group of statements </a:t>
            </a:r>
            <a:r>
              <a:rPr lang="en-US" sz="2000" b="1" dirty="0" smtClean="0">
                <a:solidFill>
                  <a:srgbClr val="0070C0"/>
                </a:solidFill>
              </a:rPr>
              <a:t>repeatedly</a:t>
            </a:r>
            <a:r>
              <a:rPr lang="en-US" sz="2000" dirty="0" smtClean="0"/>
              <a:t> or more number of times then we should go for iteration statements..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Three types of iteration statements present in Java.</a:t>
            </a: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They are </a:t>
            </a: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1)for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2)while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3)do while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350" y="304800"/>
            <a:ext cx="11109960" cy="2698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rgbClr val="C00000"/>
                </a:solidFill>
              </a:rPr>
              <a:t>for loop: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for loop </a:t>
            </a:r>
            <a:r>
              <a:rPr lang="en-US" sz="2000" dirty="0" smtClean="0"/>
              <a:t>contains four parts </a:t>
            </a:r>
            <a:r>
              <a:rPr lang="en-US" sz="2000" b="1" dirty="0" smtClean="0">
                <a:solidFill>
                  <a:srgbClr val="0070C0"/>
                </a:solidFill>
              </a:rPr>
              <a:t>initialization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condition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increment/decrement</a:t>
            </a:r>
            <a:r>
              <a:rPr lang="en-US" sz="2000" dirty="0" smtClean="0"/>
              <a:t> part and </a:t>
            </a:r>
            <a:r>
              <a:rPr lang="en-US" sz="2000" b="1" dirty="0" smtClean="0">
                <a:solidFill>
                  <a:srgbClr val="0070C0"/>
                </a:solidFill>
              </a:rPr>
              <a:t>statement</a:t>
            </a:r>
            <a:r>
              <a:rPr lang="en-US" sz="2000" dirty="0" smtClean="0"/>
              <a:t>.</a:t>
            </a:r>
          </a:p>
          <a:p>
            <a:pPr>
              <a:lnSpc>
                <a:spcPct val="115000"/>
              </a:lnSpc>
            </a:pPr>
            <a:endParaRPr lang="en-US" sz="2000" dirty="0" smtClean="0"/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Syntax: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for(initialization; condition; incr/</a:t>
            </a:r>
            <a:r>
              <a:rPr lang="en-US" sz="2000" b="1" dirty="0" err="1" smtClean="0">
                <a:solidFill>
                  <a:srgbClr val="00B050"/>
                </a:solidFill>
              </a:rPr>
              <a:t>decr</a:t>
            </a:r>
            <a:r>
              <a:rPr lang="en-US" sz="2000" b="1" dirty="0" smtClean="0">
                <a:solidFill>
                  <a:srgbClr val="00B050"/>
                </a:solidFill>
              </a:rPr>
              <a:t>){  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//statement or code to be executed  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}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350" y="3657600"/>
            <a:ext cx="1121283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 smtClean="0">
                <a:solidFill>
                  <a:srgbClr val="C00000"/>
                </a:solidFill>
              </a:rPr>
              <a:t>Initialization:</a:t>
            </a:r>
          </a:p>
          <a:p>
            <a:pPr marL="457200" indent="-457200"/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Each and every part is separated by </a:t>
            </a:r>
            <a:r>
              <a:rPr lang="en-US" sz="2000" b="1" dirty="0" smtClean="0">
                <a:solidFill>
                  <a:srgbClr val="0070C0"/>
                </a:solidFill>
              </a:rPr>
              <a:t>Semicolon</a:t>
            </a:r>
            <a:r>
              <a:rPr lang="en-US" sz="2000" dirty="0" smtClean="0"/>
              <a:t> and It is </a:t>
            </a:r>
            <a:r>
              <a:rPr lang="en-US" sz="2000" b="1" dirty="0" smtClean="0">
                <a:solidFill>
                  <a:srgbClr val="0070C0"/>
                </a:solidFill>
              </a:rPr>
              <a:t>Mandatory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Initialization part is optional.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Multiple Statements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at </a:t>
            </a:r>
            <a:r>
              <a:rPr lang="en-US" sz="2000" dirty="0" smtClean="0"/>
              <a:t>initialization but separate it by comma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Take only </a:t>
            </a:r>
            <a:r>
              <a:rPr lang="en-US" sz="2000" b="1" dirty="0">
                <a:solidFill>
                  <a:srgbClr val="0070C0"/>
                </a:solidFill>
              </a:rPr>
              <a:t>single Initialization </a:t>
            </a:r>
            <a:r>
              <a:rPr lang="en-US" sz="2000" b="1" dirty="0">
                <a:solidFill>
                  <a:srgbClr val="7030A0"/>
                </a:solidFill>
              </a:rPr>
              <a:t>int i = 0, j =</a:t>
            </a:r>
            <a:r>
              <a:rPr lang="en-US" sz="2000" b="1" dirty="0" smtClean="0">
                <a:solidFill>
                  <a:srgbClr val="7030A0"/>
                </a:solidFill>
              </a:rPr>
              <a:t>0; </a:t>
            </a:r>
            <a:r>
              <a:rPr lang="en-US" sz="2000" b="1" dirty="0" smtClean="0">
                <a:solidFill>
                  <a:srgbClr val="00B0F0"/>
                </a:solidFill>
              </a:rPr>
              <a:t>not multiple constants </a:t>
            </a:r>
            <a:r>
              <a:rPr lang="en-US" sz="2000" b="1" dirty="0">
                <a:solidFill>
                  <a:srgbClr val="00B0F0"/>
                </a:solidFill>
              </a:rPr>
              <a:t>int i = 0, </a:t>
            </a:r>
            <a:r>
              <a:rPr lang="en-US" sz="2000" b="1" dirty="0" smtClean="0">
                <a:solidFill>
                  <a:srgbClr val="00B0F0"/>
                </a:solidFill>
              </a:rPr>
              <a:t>int j </a:t>
            </a:r>
            <a:r>
              <a:rPr lang="en-US" sz="2000" b="1" dirty="0">
                <a:solidFill>
                  <a:srgbClr val="00B0F0"/>
                </a:solidFill>
              </a:rPr>
              <a:t>=0</a:t>
            </a:r>
            <a:endParaRPr lang="en-US" sz="2000" b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610" y="304800"/>
            <a:ext cx="11521440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Conditional Part: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conditional</a:t>
            </a:r>
            <a:r>
              <a:rPr lang="en-US" sz="2000" dirty="0" smtClean="0"/>
              <a:t> part is optional.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If we are not taking any </a:t>
            </a:r>
            <a:r>
              <a:rPr lang="en-US" sz="2000" b="1" dirty="0" smtClean="0">
                <a:solidFill>
                  <a:srgbClr val="0070C0"/>
                </a:solidFill>
              </a:rPr>
              <a:t>condition</a:t>
            </a:r>
            <a:r>
              <a:rPr lang="en-US" sz="2000" dirty="0" smtClean="0"/>
              <a:t> then compiler will place the 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r>
              <a:rPr lang="en-US" sz="2000" dirty="0" smtClean="0"/>
              <a:t>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condition must be </a:t>
            </a:r>
            <a:r>
              <a:rPr lang="en-US" sz="2000" b="1" dirty="0" smtClean="0">
                <a:solidFill>
                  <a:srgbClr val="0070C0"/>
                </a:solidFill>
              </a:rPr>
              <a:t>Boolean(true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or false)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annot take </a:t>
            </a:r>
            <a:r>
              <a:rPr lang="en-US" sz="2000" b="1" dirty="0" smtClean="0">
                <a:solidFill>
                  <a:srgbClr val="0070C0"/>
                </a:solidFill>
              </a:rPr>
              <a:t>statement inside the conditional part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for(initialization; condition; increment/decrement){  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//statement or code to be executed  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}  </a:t>
            </a:r>
          </a:p>
          <a:p>
            <a:pPr>
              <a:lnSpc>
                <a:spcPct val="115000"/>
              </a:lnSpc>
            </a:pPr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Increment/Decrement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Inside the </a:t>
            </a:r>
            <a:r>
              <a:rPr lang="en-US" sz="2000" b="1" dirty="0" smtClean="0">
                <a:solidFill>
                  <a:srgbClr val="00B050"/>
                </a:solidFill>
              </a:rPr>
              <a:t>for loop </a:t>
            </a:r>
            <a:r>
              <a:rPr lang="en-US" sz="2000" b="1" dirty="0" smtClean="0">
                <a:solidFill>
                  <a:srgbClr val="0070C0"/>
                </a:solidFill>
              </a:rPr>
              <a:t>increment/decrement</a:t>
            </a:r>
            <a:r>
              <a:rPr lang="en-US" sz="2000" dirty="0" smtClean="0"/>
              <a:t> is optional.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 case of </a:t>
            </a:r>
            <a:r>
              <a:rPr lang="en-US" sz="2000" b="1" dirty="0" smtClean="0">
                <a:solidFill>
                  <a:srgbClr val="0070C0"/>
                </a:solidFill>
              </a:rPr>
              <a:t>increment, decrement</a:t>
            </a:r>
            <a:r>
              <a:rPr lang="en-US" sz="2000" dirty="0" smtClean="0"/>
              <a:t> it is possible to take any number of </a:t>
            </a:r>
            <a:r>
              <a:rPr lang="en-US" sz="2000" b="1" dirty="0" smtClean="0">
                <a:solidFill>
                  <a:srgbClr val="0070C0"/>
                </a:solidFill>
              </a:rPr>
              <a:t>statements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and also each and every </a:t>
            </a:r>
            <a:r>
              <a:rPr lang="en-US" sz="2000" b="1" dirty="0" smtClean="0">
                <a:solidFill>
                  <a:srgbClr val="0070C0"/>
                </a:solidFill>
              </a:rPr>
              <a:t>statement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is separated by comma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342900" indent="-342900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90" y="381001"/>
            <a:ext cx="10698480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While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70C0"/>
                </a:solidFill>
              </a:rPr>
              <a:t>while loop statement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repeatedly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executes</a:t>
            </a:r>
            <a:r>
              <a:rPr lang="en-US" sz="2000" dirty="0" smtClean="0"/>
              <a:t> a target statement as long as a given condition is 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B050"/>
                </a:solidFill>
              </a:rPr>
              <a:t>Syntax: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while(condition) {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// Statements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113157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Do While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we want to execute the loop body </a:t>
            </a:r>
            <a:r>
              <a:rPr lang="en-US" sz="2000" b="1" dirty="0" smtClean="0">
                <a:solidFill>
                  <a:srgbClr val="0070C0"/>
                </a:solidFill>
              </a:rPr>
              <a:t>at least one time </a:t>
            </a:r>
            <a:r>
              <a:rPr lang="en-US" sz="2000" dirty="0" smtClean="0"/>
              <a:t>then we should go for </a:t>
            </a:r>
            <a:r>
              <a:rPr lang="en-US" sz="2000" b="1" dirty="0" smtClean="0">
                <a:solidFill>
                  <a:srgbClr val="0070C0"/>
                </a:solidFill>
              </a:rPr>
              <a:t>do while </a:t>
            </a:r>
            <a:r>
              <a:rPr lang="en-US" sz="2000" dirty="0" smtClean="0"/>
              <a:t>statement.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r>
              <a:rPr lang="en-US" sz="2000" b="1" dirty="0" smtClean="0">
                <a:solidFill>
                  <a:srgbClr val="C00000"/>
                </a:solidFill>
              </a:rPr>
              <a:t>Syntax:</a:t>
            </a:r>
          </a:p>
          <a:p>
            <a:pPr marL="457200" indent="-457200"/>
            <a:r>
              <a:rPr lang="en-US" sz="2000" b="1" dirty="0" smtClean="0">
                <a:solidFill>
                  <a:srgbClr val="00B050"/>
                </a:solidFill>
              </a:rPr>
              <a:t>do{</a:t>
            </a:r>
          </a:p>
          <a:p>
            <a:pPr marL="457200" indent="-457200"/>
            <a:r>
              <a:rPr lang="en-US" sz="2000" b="1" dirty="0" smtClean="0">
                <a:solidFill>
                  <a:srgbClr val="00B050"/>
                </a:solidFill>
              </a:rPr>
              <a:t>     //body</a:t>
            </a:r>
          </a:p>
          <a:p>
            <a:pPr marL="457200" indent="-457200"/>
            <a:r>
              <a:rPr lang="en-US" sz="2000" b="1" dirty="0" smtClean="0">
                <a:solidFill>
                  <a:srgbClr val="00B050"/>
                </a:solidFill>
              </a:rPr>
              <a:t>     }while(condition);</a:t>
            </a:r>
          </a:p>
          <a:p>
            <a:pPr marL="457200" indent="-457200"/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the </a:t>
            </a:r>
            <a:r>
              <a:rPr lang="en-US" sz="2000" b="1" dirty="0" smtClean="0">
                <a:solidFill>
                  <a:srgbClr val="0070C0"/>
                </a:solidFill>
              </a:rPr>
              <a:t>do while </a:t>
            </a:r>
            <a:r>
              <a:rPr lang="en-US" sz="2000" dirty="0" smtClean="0"/>
              <a:t>first body will be executed, then only the </a:t>
            </a:r>
            <a:r>
              <a:rPr lang="en-US" sz="2000" b="1" dirty="0" smtClean="0">
                <a:solidFill>
                  <a:srgbClr val="0070C0"/>
                </a:solidFill>
              </a:rPr>
              <a:t>condition</a:t>
            </a:r>
            <a:r>
              <a:rPr lang="en-US" sz="2000" dirty="0" smtClean="0"/>
              <a:t> will be checked.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b="1" dirty="0" smtClean="0">
                <a:solidFill>
                  <a:srgbClr val="0070C0"/>
                </a:solidFill>
              </a:rPr>
              <a:t>do while </a:t>
            </a: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while</a:t>
            </a:r>
            <a:r>
              <a:rPr lang="en-US" sz="2000" dirty="0" smtClean="0"/>
              <a:t> must ends with </a:t>
            </a:r>
            <a:r>
              <a:rPr lang="en-US" sz="2000" b="1" dirty="0" smtClean="0">
                <a:solidFill>
                  <a:srgbClr val="0070C0"/>
                </a:solidFill>
              </a:rPr>
              <a:t>semicolon;</a:t>
            </a:r>
            <a:r>
              <a:rPr lang="en-US" sz="2000" dirty="0" smtClean="0"/>
              <a:t> other wise we will get compilation error.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do is taking the body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7030A0"/>
                </a:solidFill>
              </a:rPr>
              <a:t>while is taking the condition </a:t>
            </a:r>
            <a:r>
              <a:rPr lang="en-US" sz="2000" dirty="0" smtClean="0"/>
              <a:t>and the condition must be 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2000" b="1" dirty="0" smtClean="0">
                <a:solidFill>
                  <a:srgbClr val="0070C0"/>
                </a:solidFill>
              </a:rPr>
              <a:t>oolean condition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4.     In case of while loop current iterations will be performed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in do while loop next iteration is performed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351</Words>
  <Application>Microsoft Office PowerPoint</Application>
  <PresentationFormat>Custom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lenovo</cp:lastModifiedBy>
  <cp:revision>118</cp:revision>
  <dcterms:created xsi:type="dcterms:W3CDTF">2006-08-16T00:00:00Z</dcterms:created>
  <dcterms:modified xsi:type="dcterms:W3CDTF">2022-07-25T04:20:00Z</dcterms:modified>
</cp:coreProperties>
</file>