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78" y="72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130426"/>
            <a:ext cx="104927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660" y="3886200"/>
            <a:ext cx="86410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690" y="274639"/>
            <a:ext cx="27774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7220" y="274639"/>
            <a:ext cx="81267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123" y="4406901"/>
            <a:ext cx="104927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123" y="2906713"/>
            <a:ext cx="104927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07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535113"/>
            <a:ext cx="54542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2174875"/>
            <a:ext cx="54542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785" y="1535113"/>
            <a:ext cx="54563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785" y="2174875"/>
            <a:ext cx="54563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3050"/>
            <a:ext cx="406122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317" y="273051"/>
            <a:ext cx="6900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" y="1435101"/>
            <a:ext cx="406122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589" y="4800600"/>
            <a:ext cx="74066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9589" y="612775"/>
            <a:ext cx="74066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9589" y="5367338"/>
            <a:ext cx="74066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600201"/>
            <a:ext cx="11109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7670" y="6356351"/>
            <a:ext cx="3909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68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220" y="533401"/>
            <a:ext cx="1100709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C00000"/>
                </a:solidFill>
              </a:rPr>
              <a:t>Transfer Statements:</a:t>
            </a:r>
          </a:p>
          <a:p>
            <a:endParaRPr lang="en-US" sz="2000" smtClean="0"/>
          </a:p>
          <a:p>
            <a:r>
              <a:rPr lang="en-US" sz="2000" smtClean="0"/>
              <a:t>By using Transfer Statements we can able to transfer the </a:t>
            </a:r>
            <a:r>
              <a:rPr lang="en-US" sz="2000" b="1" smtClean="0">
                <a:solidFill>
                  <a:srgbClr val="0070C0"/>
                </a:solidFill>
              </a:rPr>
              <a:t>flow of execution </a:t>
            </a:r>
            <a:r>
              <a:rPr lang="en-US" sz="2000" smtClean="0"/>
              <a:t>from </a:t>
            </a:r>
            <a:r>
              <a:rPr lang="en-US" sz="2000" b="1" smtClean="0">
                <a:solidFill>
                  <a:srgbClr val="0070C0"/>
                </a:solidFill>
              </a:rPr>
              <a:t>one position </a:t>
            </a:r>
            <a:r>
              <a:rPr lang="en-US" sz="2000" smtClean="0"/>
              <a:t>to </a:t>
            </a:r>
            <a:r>
              <a:rPr lang="en-US" sz="2000" b="1" smtClean="0">
                <a:solidFill>
                  <a:srgbClr val="0070C0"/>
                </a:solidFill>
              </a:rPr>
              <a:t>another position.</a:t>
            </a:r>
          </a:p>
          <a:p>
            <a:r>
              <a:rPr lang="en-US" sz="2000" b="1" smtClean="0">
                <a:solidFill>
                  <a:srgbClr val="00B050"/>
                </a:solidFill>
              </a:rPr>
              <a:t>1.break</a:t>
            </a:r>
          </a:p>
          <a:p>
            <a:r>
              <a:rPr lang="en-US" sz="2000" b="1" smtClean="0">
                <a:solidFill>
                  <a:srgbClr val="00B050"/>
                </a:solidFill>
              </a:rPr>
              <a:t>2.continue</a:t>
            </a:r>
          </a:p>
          <a:p>
            <a:r>
              <a:rPr lang="en-US" sz="2000" b="1" smtClean="0">
                <a:solidFill>
                  <a:srgbClr val="00B050"/>
                </a:solidFill>
              </a:rPr>
              <a:t>3.return</a:t>
            </a:r>
          </a:p>
          <a:p>
            <a:r>
              <a:rPr lang="en-US" sz="2000" b="1" smtClean="0">
                <a:solidFill>
                  <a:srgbClr val="00B050"/>
                </a:solidFill>
              </a:rPr>
              <a:t>4.try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" y="3429001"/>
            <a:ext cx="11007090" cy="31700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</a:rPr>
              <a:t>break:</a:t>
            </a:r>
          </a:p>
          <a:p>
            <a:endParaRPr lang="en-US" sz="2000" smtClean="0">
              <a:solidFill>
                <a:srgbClr val="0070C0"/>
              </a:solidFill>
            </a:endParaRPr>
          </a:p>
          <a:p>
            <a:r>
              <a:rPr lang="en-US" sz="2000" smtClean="0"/>
              <a:t>We are able to use the </a:t>
            </a:r>
            <a:r>
              <a:rPr lang="en-US" sz="2000" b="1" smtClean="0">
                <a:solidFill>
                  <a:srgbClr val="0070C0"/>
                </a:solidFill>
              </a:rPr>
              <a:t>break statement </a:t>
            </a:r>
            <a:r>
              <a:rPr lang="en-US" sz="2000" smtClean="0"/>
              <a:t>only two places.</a:t>
            </a:r>
          </a:p>
          <a:p>
            <a:r>
              <a:rPr lang="en-US" sz="2000" smtClean="0"/>
              <a:t>If we are using in other place </a:t>
            </a:r>
            <a:r>
              <a:rPr lang="en-US" sz="2000" b="1" smtClean="0">
                <a:solidFill>
                  <a:srgbClr val="0070C0"/>
                </a:solidFill>
              </a:rPr>
              <a:t>compiler</a:t>
            </a:r>
            <a:r>
              <a:rPr lang="en-US" sz="2000" smtClean="0"/>
              <a:t> will raise </a:t>
            </a:r>
            <a:r>
              <a:rPr lang="en-US" sz="2000" b="1" smtClean="0">
                <a:solidFill>
                  <a:srgbClr val="0070C0"/>
                </a:solidFill>
              </a:rPr>
              <a:t>compilation error.</a:t>
            </a:r>
          </a:p>
          <a:p>
            <a:r>
              <a:rPr lang="en-US" sz="2000" b="1" smtClean="0">
                <a:solidFill>
                  <a:srgbClr val="00B050"/>
                </a:solidFill>
              </a:rPr>
              <a:t>1.inside the switch statement</a:t>
            </a:r>
          </a:p>
          <a:p>
            <a:r>
              <a:rPr lang="en-US" sz="2000" b="1" smtClean="0">
                <a:solidFill>
                  <a:srgbClr val="00B050"/>
                </a:solidFill>
              </a:rPr>
              <a:t>2.inside the loops</a:t>
            </a:r>
          </a:p>
          <a:p>
            <a:endParaRPr lang="en-US" sz="2000" smtClean="0"/>
          </a:p>
          <a:p>
            <a:r>
              <a:rPr lang="en-US" sz="2000" b="1" smtClean="0">
                <a:solidFill>
                  <a:srgbClr val="0070C0"/>
                </a:solidFill>
              </a:rPr>
              <a:t>break statement </a:t>
            </a:r>
            <a:r>
              <a:rPr lang="en-US" sz="2000" smtClean="0"/>
              <a:t>will </a:t>
            </a:r>
            <a:r>
              <a:rPr lang="en-US" sz="2000" b="1" smtClean="0">
                <a:solidFill>
                  <a:srgbClr val="0070C0"/>
                </a:solidFill>
              </a:rPr>
              <a:t>bypass</a:t>
            </a:r>
            <a:r>
              <a:rPr lang="en-US" sz="2000" smtClean="0"/>
              <a:t> the flow of </a:t>
            </a:r>
            <a:r>
              <a:rPr lang="en-US" sz="2000" b="1" smtClean="0">
                <a:solidFill>
                  <a:srgbClr val="0070C0"/>
                </a:solidFill>
              </a:rPr>
              <a:t>execution</a:t>
            </a:r>
            <a:r>
              <a:rPr lang="en-US" sz="2000" smtClean="0"/>
              <a:t> to outside of the loops or outside of the blocks and </a:t>
            </a:r>
            <a:r>
              <a:rPr lang="en-US" sz="2000" b="1" smtClean="0">
                <a:solidFill>
                  <a:srgbClr val="0070C0"/>
                </a:solidFill>
              </a:rPr>
              <a:t>program</a:t>
            </a:r>
            <a:r>
              <a:rPr lang="en-US" sz="2000" smtClean="0"/>
              <a:t> </a:t>
            </a:r>
            <a:r>
              <a:rPr lang="en-US" sz="2000" b="1" smtClean="0">
                <a:solidFill>
                  <a:srgbClr val="0070C0"/>
                </a:solidFill>
              </a:rPr>
              <a:t>control go to next statement</a:t>
            </a:r>
            <a:r>
              <a:rPr lang="en-US" sz="2000" smtClean="0"/>
              <a:t>.</a:t>
            </a:r>
          </a:p>
          <a:p>
            <a:r>
              <a:rPr lang="en-US" sz="2000" smtClean="0"/>
              <a:t>In easy way it is used to </a:t>
            </a:r>
            <a:r>
              <a:rPr lang="en-US" sz="2000" b="1" smtClean="0">
                <a:solidFill>
                  <a:srgbClr val="0070C0"/>
                </a:solidFill>
              </a:rPr>
              <a:t>jump</a:t>
            </a:r>
            <a:r>
              <a:rPr lang="en-US" sz="2000" smtClean="0"/>
              <a:t> out from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90" y="533401"/>
            <a:ext cx="1121283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C00000"/>
                </a:solidFill>
              </a:rPr>
              <a:t>continue:</a:t>
            </a:r>
            <a:endParaRPr lang="en-US" sz="2000" smtClean="0">
              <a:solidFill>
                <a:srgbClr val="C00000"/>
              </a:solidFill>
            </a:endParaRPr>
          </a:p>
          <a:p>
            <a:r>
              <a:rPr lang="en-US" sz="2000" smtClean="0"/>
              <a:t>Skip the current </a:t>
            </a:r>
            <a:r>
              <a:rPr lang="en-US" sz="2000" b="1" smtClean="0">
                <a:solidFill>
                  <a:srgbClr val="0070C0"/>
                </a:solidFill>
              </a:rPr>
              <a:t>itteration</a:t>
            </a:r>
            <a:r>
              <a:rPr lang="en-US" sz="2000" smtClean="0"/>
              <a:t> and </a:t>
            </a:r>
            <a:r>
              <a:rPr lang="en-US" sz="2000" b="1" smtClean="0">
                <a:solidFill>
                  <a:srgbClr val="0070C0"/>
                </a:solidFill>
              </a:rPr>
              <a:t>continue</a:t>
            </a:r>
            <a:r>
              <a:rPr lang="en-US" sz="2000" smtClean="0"/>
              <a:t> the next </a:t>
            </a:r>
            <a:r>
              <a:rPr lang="en-US" sz="2000" b="1" smtClean="0">
                <a:solidFill>
                  <a:srgbClr val="0070C0"/>
                </a:solidFill>
              </a:rPr>
              <a:t>itteration</a:t>
            </a:r>
            <a:r>
              <a:rPr lang="en-US" sz="2000" smtClean="0"/>
              <a:t>.</a:t>
            </a:r>
          </a:p>
          <a:p>
            <a:endParaRPr lang="en-US" sz="2000" smtClean="0"/>
          </a:p>
          <a:p>
            <a:r>
              <a:rPr lang="en-US" sz="2000" b="1" smtClean="0">
                <a:solidFill>
                  <a:srgbClr val="C00000"/>
                </a:solidFill>
              </a:rPr>
              <a:t>return:</a:t>
            </a:r>
            <a:endParaRPr lang="en-US" sz="2000" smtClean="0">
              <a:solidFill>
                <a:srgbClr val="C00000"/>
              </a:solidFill>
            </a:endParaRPr>
          </a:p>
          <a:p>
            <a:r>
              <a:rPr lang="en-US" sz="2000" b="1" smtClean="0">
                <a:solidFill>
                  <a:srgbClr val="0070C0"/>
                </a:solidFill>
              </a:rPr>
              <a:t>return</a:t>
            </a:r>
            <a:r>
              <a:rPr lang="en-US" sz="2000" smtClean="0"/>
              <a:t> is a reserved keyword in Java i.e, we can’t use it as an identifier. </a:t>
            </a:r>
          </a:p>
          <a:p>
            <a:r>
              <a:rPr lang="en-US" sz="2000" smtClean="0"/>
              <a:t>It is used to exit from a method, with or without a value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145</Words>
  <Application>Microsoft Office PowerPoint</Application>
  <PresentationFormat>Custom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Shareef</dc:creator>
  <cp:lastModifiedBy>lenovo</cp:lastModifiedBy>
  <cp:revision>23</cp:revision>
  <dcterms:created xsi:type="dcterms:W3CDTF">2006-08-16T00:00:00Z</dcterms:created>
  <dcterms:modified xsi:type="dcterms:W3CDTF">2022-07-24T12:19:31Z</dcterms:modified>
</cp:coreProperties>
</file>