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66" r:id="rId2"/>
    <p:sldId id="263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91827-DB47-4308-8B55-B709B19351C8}" type="datetimeFigureOut">
              <a:rPr lang="de-DE" smtClean="0"/>
              <a:t>14.05.2015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1D53-738D-4273-B7A0-3984D0D2E5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30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43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4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95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304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16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693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34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50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148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93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14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 Mining</a:t>
            </a:r>
            <a:br>
              <a:rPr lang="de-DE" dirty="0" smtClean="0"/>
            </a:br>
            <a:r>
              <a:rPr lang="de-DE" dirty="0" smtClean="0"/>
              <a:t>Übung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Gruppe 15</a:t>
            </a:r>
          </a:p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Patrick Bogdan, Christian Krebs, Rene Wilmes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 1</a:t>
            </a:r>
            <a:r>
              <a:rPr lang="de-DE" dirty="0" smtClean="0"/>
              <a:t>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465512" y="1459724"/>
                <a:ext cx="8212975" cy="2330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Idee: </a:t>
                </a:r>
                <a:r>
                  <a:rPr lang="de-DE" dirty="0" smtClean="0"/>
                  <a:t>Sprache von Texten anhand der vorkommenden Buchstaben-Paare und Buchstaben erkennen.</a:t>
                </a:r>
                <a:endParaRPr lang="de-DE" dirty="0" smtClean="0"/>
              </a:p>
              <a:p>
                <a:endParaRPr lang="de-DE" dirty="0"/>
              </a:p>
              <a:p>
                <a:r>
                  <a:rPr lang="de-DE" b="1" dirty="0" smtClean="0"/>
                  <a:t>Algorithmus</a:t>
                </a:r>
                <a:r>
                  <a:rPr lang="de-DE" dirty="0" smtClean="0"/>
                  <a:t>, Eingabe: Text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de-DE" dirty="0" smtClean="0"/>
                  <a:t>, Schranke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de-DE" dirty="0" smtClean="0"/>
                  <a:t>, Ausgabe: Sprache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𝑠</m:t>
                    </m:r>
                  </m:oMath>
                </a14:m>
                <a:endParaRPr lang="de-DE" dirty="0"/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Zähle Buchstaben und Buchstabenpaare in Text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𝑡</m:t>
                    </m:r>
                  </m:oMath>
                </a14:m>
                <a:endParaRPr lang="de-DE" dirty="0" smtClean="0"/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Berechne für jede Sprache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𝑙𝑎𝑛𝑔</m:t>
                    </m:r>
                  </m:oMath>
                </a14:m>
                <a:r>
                  <a:rPr lang="de-DE" dirty="0" smtClean="0"/>
                  <a:t> </a:t>
                </a:r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für die n – häufigsten vorkommenden Buchstaben und Buchstabenpaare jeweils die Distanz: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𝑜𝑐𝑐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(</m:t>
                    </m:r>
                    <m:r>
                      <a:rPr lang="de-DE" b="0" i="1" smtClean="0">
                        <a:latin typeface="Cambria Math"/>
                      </a:rPr>
                      <m:t>𝑥</m:t>
                    </m:r>
                    <m:r>
                      <a:rPr lang="de-DE" b="0" i="1" smtClean="0">
                        <a:latin typeface="Cambria Math"/>
                      </a:rPr>
                      <m:t>)−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𝑜𝑐𝑐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𝑙𝑎𝑛𝑔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(</m:t>
                    </m:r>
                    <m:r>
                      <a:rPr lang="de-DE" b="0" i="1" smtClean="0">
                        <a:latin typeface="Cambria Math"/>
                      </a:rPr>
                      <m:t>𝑥</m:t>
                    </m:r>
                    <m:r>
                      <a:rPr lang="de-DE" b="0" i="1" smtClean="0">
                        <a:latin typeface="Cambria Math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12" y="1459724"/>
                <a:ext cx="8212975" cy="2330895"/>
              </a:xfrm>
              <a:prstGeom prst="rect">
                <a:avLst/>
              </a:prstGeom>
              <a:blipFill rotWithShape="1">
                <a:blip r:embed="rId4"/>
                <a:stretch>
                  <a:fillRect l="-593" t="-1305" b="-23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8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</Words>
  <Application>Microsoft Office PowerPoint</Application>
  <PresentationFormat>Bildschirmpräsentation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Web Mining Übung 2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 B</dc:creator>
  <cp:lastModifiedBy>chibo</cp:lastModifiedBy>
  <cp:revision>71</cp:revision>
  <dcterms:created xsi:type="dcterms:W3CDTF">2015-04-28T11:43:35Z</dcterms:created>
  <dcterms:modified xsi:type="dcterms:W3CDTF">2015-05-14T09:54:34Z</dcterms:modified>
</cp:coreProperties>
</file>