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92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91827-DB47-4308-8B55-B709B19351C8}" type="datetimeFigureOut">
              <a:rPr lang="de-DE" smtClean="0"/>
              <a:t>01.05.2015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1D53-738D-4273-B7A0-3984D0D2E5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305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2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774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2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105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950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61D53-738D-4273-B7A0-3984D0D2E5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5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B4D5-E8D4-4C84-A0DF-7448EE402B22}" type="datetime1">
              <a:rPr lang="de-DE" smtClean="0"/>
              <a:t>01.05.2015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43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646B-B782-4EEB-A109-90A56E4DF0B2}" type="datetime1">
              <a:rPr lang="de-DE" smtClean="0"/>
              <a:t>01.05.2015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38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F43D6-13AF-40E7-84E1-41A4BD989335}" type="datetime1">
              <a:rPr lang="de-DE" smtClean="0"/>
              <a:t>01.05.2015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49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3749-EB1F-4D10-9555-909FDE0665F9}" type="datetime1">
              <a:rPr lang="de-DE" smtClean="0"/>
              <a:t>01.05.2015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95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C620-995D-4361-82C8-FFE89A50B6B6}" type="datetime1">
              <a:rPr lang="de-DE" smtClean="0"/>
              <a:t>01.05.2015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04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A353-D588-4EE9-9121-EB475D958AF3}" type="datetime1">
              <a:rPr lang="de-DE" smtClean="0"/>
              <a:t>01.05.2015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1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858D-D233-48A5-8AAB-83027872D368}" type="datetime1">
              <a:rPr lang="de-DE" smtClean="0"/>
              <a:t>01.05.2015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93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245B-0426-4098-BEDF-814186BDB8DF}" type="datetime1">
              <a:rPr lang="de-DE" smtClean="0"/>
              <a:t>01.05.2015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DA9-7A55-41BC-93CA-C1D5D6645397}" type="datetime1">
              <a:rPr lang="de-DE" smtClean="0"/>
              <a:t>01.05.2015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50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E446-A80D-4810-B56C-9900A453E3DF}" type="datetime1">
              <a:rPr lang="de-DE" smtClean="0"/>
              <a:t>01.05.2015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A13F-AD9E-4E7A-9052-15B9C68D8265}" type="datetime1">
              <a:rPr lang="de-DE" smtClean="0"/>
              <a:t>01.05.2015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93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7D7C-4CFC-486E-95A1-DC2D37766A7B}" type="datetime1">
              <a:rPr lang="de-DE" smtClean="0"/>
              <a:t>01.05.2015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A4B3-4A2D-41F8-ABB6-3A93FC7C65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14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3D3-AA18-4D2F-93EC-56712FB7A759}" type="datetime1">
              <a:rPr lang="de-DE" smtClean="0"/>
              <a:t>01.05.2015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Web-Mining Übung 1 Gruppe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1</a:t>
            </a:fld>
            <a:endParaRPr lang="de-DE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1</a:t>
            </a:r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356860"/>
              </p:ext>
            </p:extLst>
          </p:nvPr>
        </p:nvGraphicFramePr>
        <p:xfrm>
          <a:off x="321759" y="2819946"/>
          <a:ext cx="8077213" cy="246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5" imgW="5048242" imgH="1542919" progId="AcroExch.Document.11">
                  <p:embed/>
                </p:oleObj>
              </mc:Choice>
              <mc:Fallback>
                <p:oleObj name="Acrobat Document" r:id="rId5" imgW="5048242" imgH="1542919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759" y="2819946"/>
                        <a:ext cx="8077213" cy="2468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65512" y="1459724"/>
            <a:ext cx="821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Web-Mining Anwendung die eine Hunderasse entgegen nimmt und diese nach der Meinung des Webs klassifiziert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96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3D3-AA18-4D2F-93EC-56712FB7A759}" type="datetime1">
              <a:rPr lang="de-DE" smtClean="0"/>
              <a:t>01.05.2015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Web-Mining Übung 1 Gruppe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2</a:t>
            </a:fld>
            <a:endParaRPr lang="de-DE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Aufgabe: 2 a)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03200" y="1505875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/>
              <a:t>Die 30 am häufigsten Vorkommenden </a:t>
            </a:r>
            <a:r>
              <a:rPr lang="de-DE" dirty="0" smtClean="0"/>
              <a:t>Worte </a:t>
            </a:r>
          </a:p>
          <a:p>
            <a:pPr lvl="0"/>
            <a:r>
              <a:rPr lang="de-DE" dirty="0" smtClean="0"/>
              <a:t>sind </a:t>
            </a:r>
            <a:r>
              <a:rPr lang="de-DE" dirty="0"/>
              <a:t>bei den Texten ähnlich, </a:t>
            </a:r>
            <a:r>
              <a:rPr lang="de-DE" dirty="0" smtClean="0"/>
              <a:t>somit </a:t>
            </a:r>
            <a:r>
              <a:rPr lang="de-DE" dirty="0"/>
              <a:t>würden die Texte </a:t>
            </a:r>
            <a:endParaRPr lang="de-DE" dirty="0" smtClean="0"/>
          </a:p>
          <a:p>
            <a:pPr lvl="0"/>
            <a:r>
              <a:rPr lang="de-DE" dirty="0" smtClean="0"/>
              <a:t>bei </a:t>
            </a:r>
            <a:r>
              <a:rPr lang="de-DE" dirty="0"/>
              <a:t>einer </a:t>
            </a:r>
            <a:r>
              <a:rPr lang="de-DE" dirty="0" smtClean="0"/>
              <a:t>Klassifizierung </a:t>
            </a:r>
            <a:r>
              <a:rPr lang="de-DE" dirty="0"/>
              <a:t>über die 30 häufigsten </a:t>
            </a:r>
            <a:endParaRPr lang="de-DE" dirty="0" smtClean="0"/>
          </a:p>
          <a:p>
            <a:pPr lvl="0"/>
            <a:r>
              <a:rPr lang="de-DE" dirty="0" smtClean="0"/>
              <a:t>Worte </a:t>
            </a:r>
            <a:r>
              <a:rPr lang="de-DE" dirty="0"/>
              <a:t>wahrscheinlich fast alle Texte </a:t>
            </a:r>
            <a:r>
              <a:rPr lang="de-DE" dirty="0" smtClean="0"/>
              <a:t>einer </a:t>
            </a:r>
            <a:r>
              <a:rPr lang="de-DE" dirty="0"/>
              <a:t>Klasse zuordnen. </a:t>
            </a:r>
            <a:endParaRPr lang="de-DE" dirty="0" smtClean="0"/>
          </a:p>
          <a:p>
            <a:pPr lvl="0"/>
            <a:r>
              <a:rPr lang="de-DE" dirty="0" smtClean="0"/>
              <a:t>21 der </a:t>
            </a:r>
            <a:r>
              <a:rPr lang="de-DE" dirty="0"/>
              <a:t>30 Worte kommen in beiden unter den Top 30. </a:t>
            </a:r>
            <a:endParaRPr lang="de-DE" dirty="0" smtClean="0"/>
          </a:p>
          <a:p>
            <a:pPr lvl="0"/>
            <a:r>
              <a:rPr lang="de-DE" dirty="0" smtClean="0"/>
              <a:t>Somit </a:t>
            </a:r>
            <a:r>
              <a:rPr lang="de-DE" dirty="0"/>
              <a:t>sollten diese für eine Klassifizierung ignoriert werden</a:t>
            </a:r>
            <a:r>
              <a:rPr lang="de-DE" dirty="0" smtClean="0"/>
              <a:t>.</a:t>
            </a:r>
          </a:p>
          <a:p>
            <a:pPr lvl="0"/>
            <a:r>
              <a:rPr lang="de-DE" dirty="0" smtClean="0"/>
              <a:t>Dies </a:t>
            </a:r>
            <a:r>
              <a:rPr lang="de-DE" dirty="0"/>
              <a:t>geschieht mit Hilfe von </a:t>
            </a:r>
            <a:r>
              <a:rPr lang="de-DE" dirty="0" err="1"/>
              <a:t>Stop</a:t>
            </a:r>
            <a:r>
              <a:rPr lang="de-DE" dirty="0"/>
              <a:t> Words.</a:t>
            </a:r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06942"/>
              </p:ext>
            </p:extLst>
          </p:nvPr>
        </p:nvGraphicFramePr>
        <p:xfrm>
          <a:off x="5972350" y="1505875"/>
          <a:ext cx="3001583" cy="4376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0543"/>
                <a:gridCol w="1501040"/>
              </a:tblGrid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Text Geschwister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Text </a:t>
                      </a:r>
                      <a:r>
                        <a:rPr lang="de-DE" sz="900" dirty="0" err="1">
                          <a:effectLst/>
                        </a:rPr>
                        <a:t>Jederman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ich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und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und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Ich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68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nicht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jedermann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sie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Ist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Du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Die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 err="1">
                          <a:solidFill>
                            <a:schemeClr val="bg1"/>
                          </a:solidFill>
                          <a:effectLst/>
                        </a:rPr>
                        <a:t>marianne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 err="1">
                          <a:solidFill>
                            <a:schemeClr val="bg1"/>
                          </a:solidFill>
                          <a:effectLst/>
                        </a:rPr>
                        <a:t>Nit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Mir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Der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 err="1">
                          <a:solidFill>
                            <a:schemeClr val="bg1"/>
                          </a:solidFill>
                          <a:effectLst/>
                        </a:rPr>
                        <a:t>fabrice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Ein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 err="1">
                          <a:solidFill>
                            <a:schemeClr val="bg1"/>
                          </a:solidFill>
                          <a:effectLst/>
                        </a:rPr>
                        <a:t>wilhelm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Das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Ist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Mir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S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Er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Du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Es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Zu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So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Auf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195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der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mich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wenn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Mit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mich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Dir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Die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So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das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mein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32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Zu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Von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ein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was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was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 err="1">
                          <a:solidFill>
                            <a:srgbClr val="FF0000"/>
                          </a:solidFill>
                          <a:effectLst/>
                        </a:rPr>
                        <a:t>daÃŸ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den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dich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daÃŸ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An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wie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Den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In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Wie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230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sich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sein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Ihn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Er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>
                          <a:solidFill>
                            <a:srgbClr val="FF0000"/>
                          </a:solidFill>
                          <a:effectLst/>
                        </a:rPr>
                        <a:t>mit</a:t>
                      </a:r>
                      <a:endParaRPr lang="de-DE" sz="9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chemeClr val="bg1"/>
                          </a:solidFill>
                          <a:effectLst/>
                        </a:rPr>
                        <a:t>Ihr</a:t>
                      </a:r>
                      <a:endParaRPr lang="de-DE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Dir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solidFill>
                            <a:srgbClr val="FF0000"/>
                          </a:solidFill>
                          <a:effectLst/>
                        </a:rPr>
                        <a:t>Sie</a:t>
                      </a:r>
                      <a:endParaRPr lang="de-DE" sz="9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4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3D3-AA18-4D2F-93EC-56712FB7A759}" type="datetime1">
              <a:rPr lang="de-DE" smtClean="0"/>
              <a:t>01.05.2015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Web-Mining Übung 1 Gruppe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3</a:t>
            </a:fld>
            <a:endParaRPr lang="de-DE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Aufgabe: 2 </a:t>
            </a:r>
            <a:r>
              <a:rPr lang="de-DE" sz="2400" b="1" dirty="0" smtClean="0"/>
              <a:t>b)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03200" y="1505875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dirty="0" smtClean="0"/>
              <a:t>Nach dem die Stoppwörter aus dem Ranking entfernt wurden,</a:t>
            </a:r>
          </a:p>
          <a:p>
            <a:pPr lvl="0"/>
            <a:r>
              <a:rPr lang="de-DE" dirty="0" smtClean="0"/>
              <a:t>Gibt es nur noch 6 Übereinstimmungen in den 30 häufigsten</a:t>
            </a:r>
          </a:p>
          <a:p>
            <a:pPr lvl="0"/>
            <a:r>
              <a:rPr lang="de-DE" dirty="0" smtClean="0"/>
              <a:t> Wörtern. Dies lässt würde bei einer Klassifizierung der beiden</a:t>
            </a:r>
          </a:p>
          <a:p>
            <a:pPr lvl="0"/>
            <a:r>
              <a:rPr lang="de-DE" dirty="0" smtClean="0"/>
              <a:t>Texte dazu führen das sie Wahrscheinlich in zwei verschiedene</a:t>
            </a:r>
          </a:p>
          <a:p>
            <a:pPr lvl="0"/>
            <a:r>
              <a:rPr lang="de-DE" dirty="0" smtClean="0"/>
              <a:t>Klassen sortiert werden. </a:t>
            </a:r>
          </a:p>
          <a:p>
            <a:pPr lvl="0"/>
            <a:endParaRPr lang="de-D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28430"/>
              </p:ext>
            </p:extLst>
          </p:nvPr>
        </p:nvGraphicFramePr>
        <p:xfrm>
          <a:off x="6115050" y="1224454"/>
          <a:ext cx="2980457" cy="5011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9417"/>
                <a:gridCol w="1501040"/>
              </a:tblGrid>
              <a:tr h="101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Text Geschwister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900" dirty="0">
                          <a:effectLst/>
                        </a:rPr>
                        <a:t>Text </a:t>
                      </a:r>
                      <a:r>
                        <a:rPr lang="de-DE" sz="900" dirty="0" err="1">
                          <a:effectLst/>
                        </a:rPr>
                        <a:t>Jederman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662" marR="53662" marT="0" marB="0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marianne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jedermann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fabrice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nit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6883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wilhelm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vetter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gesell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bruder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werke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immer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recht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wohl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geht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liebe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muÃŸ</a:t>
                      </a:r>
                      <a:endParaRPr lang="de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tod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sagen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gott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manchmal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mutter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herz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glaube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ganz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gar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19553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wohl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geld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muÃŸ</a:t>
                      </a:r>
                      <a:endParaRPr lang="de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glÃ¼cklich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kommt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weiÃŸ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jedermanns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32367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mann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recht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weiÃŸ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geht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wÃ¤r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wÃ¤re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hast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nie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schon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buhlschaft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lieb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dicker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2305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leben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halt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schon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weh</a:t>
                      </a: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alls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  <a:tr h="101408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lieben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stund</a:t>
                      </a:r>
                      <a:endParaRPr lang="de-DE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3D3-AA18-4D2F-93EC-56712FB7A759}" type="datetime1">
              <a:rPr lang="de-DE" smtClean="0"/>
              <a:t>01.05.2015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Web-Mining Übung 1 Gruppe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4</a:t>
            </a:fld>
            <a:endParaRPr lang="de-DE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3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" y="1402257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3D3-AA18-4D2F-93EC-56712FB7A759}" type="datetime1">
              <a:rPr lang="de-DE" smtClean="0"/>
              <a:t>01.05.2015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Web-Mining Übung 1 Gruppe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5</a:t>
            </a:fld>
            <a:endParaRPr lang="de-DE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3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12" y="1402257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5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1600" y="82468"/>
            <a:ext cx="8940800" cy="260603"/>
          </a:xfrm>
          <a:prstGeom prst="rect">
            <a:avLst/>
          </a:prstGeom>
          <a:solidFill>
            <a:srgbClr val="B90F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6" name="Line 23"/>
          <p:cNvSpPr>
            <a:spLocks noChangeShapeType="1"/>
          </p:cNvSpPr>
          <p:nvPr/>
        </p:nvSpPr>
        <p:spPr bwMode="auto">
          <a:xfrm flipV="1">
            <a:off x="101600" y="387521"/>
            <a:ext cx="8940800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" name="Line 28"/>
          <p:cNvSpPr>
            <a:spLocks noChangeShapeType="1"/>
          </p:cNvSpPr>
          <p:nvPr/>
        </p:nvSpPr>
        <p:spPr bwMode="auto">
          <a:xfrm>
            <a:off x="-984250" y="9967913"/>
            <a:ext cx="6478588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23"/>
          <p:cNvSpPr>
            <a:spLocks noChangeShapeType="1"/>
          </p:cNvSpPr>
          <p:nvPr/>
        </p:nvSpPr>
        <p:spPr bwMode="auto">
          <a:xfrm flipV="1">
            <a:off x="101600" y="6311899"/>
            <a:ext cx="8940800" cy="1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15" name="Picture 24" descr="tud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796" y="431972"/>
            <a:ext cx="1981204" cy="792482"/>
          </a:xfrm>
          <a:prstGeom prst="rect">
            <a:avLst/>
          </a:prstGeom>
          <a:noFill/>
        </p:spPr>
      </p:pic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93D3-AA18-4D2F-93EC-56712FB7A759}" type="datetime1">
              <a:rPr lang="de-DE" smtClean="0"/>
              <a:t>01.05.2015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Web-Mining Übung 1 Gruppe 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A4B3-4A2D-41F8-ABB6-3A93FC7C65B9}" type="slidenum">
              <a:rPr lang="de-DE" smtClean="0"/>
              <a:t>6</a:t>
            </a:fld>
            <a:endParaRPr lang="de-DE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 flipV="1">
            <a:off x="101600" y="1313355"/>
            <a:ext cx="8940800" cy="1"/>
          </a:xfrm>
          <a:prstGeom prst="line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101600" y="621321"/>
            <a:ext cx="7061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Aufgabe 4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19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308</Words>
  <Application>Microsoft Office PowerPoint</Application>
  <PresentationFormat>Bildschirmpräsentation (4:3)</PresentationFormat>
  <Paragraphs>167</Paragraphs>
  <Slides>6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Adobe Acrobat Document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 B</dc:creator>
  <cp:lastModifiedBy>C B</cp:lastModifiedBy>
  <cp:revision>9</cp:revision>
  <dcterms:created xsi:type="dcterms:W3CDTF">2015-04-28T11:43:35Z</dcterms:created>
  <dcterms:modified xsi:type="dcterms:W3CDTF">2015-05-01T13:21:19Z</dcterms:modified>
</cp:coreProperties>
</file>