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6"/>
  </p:notesMasterIdLst>
  <p:sldIdLst>
    <p:sldId id="266" r:id="rId2"/>
    <p:sldId id="263" r:id="rId3"/>
    <p:sldId id="267" r:id="rId4"/>
    <p:sldId id="268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91827-DB47-4308-8B55-B709B19351C8}" type="datetimeFigureOut">
              <a:rPr lang="de-DE" smtClean="0"/>
              <a:t>14.05.2015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1D53-738D-4273-B7A0-3984D0D2E5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30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4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4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95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04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1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93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4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4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9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14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 Mining</a:t>
            </a:r>
            <a:br>
              <a:rPr lang="de-DE" dirty="0" smtClean="0"/>
            </a:br>
            <a:r>
              <a:rPr lang="de-DE" dirty="0" smtClean="0"/>
              <a:t>Übung 2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Gruppe 15</a:t>
            </a:r>
          </a:p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Patrick Bogdan, Christian Krebs, Rene Wilmes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1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465512" y="1459724"/>
                <a:ext cx="821297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Idee: </a:t>
                </a:r>
                <a:r>
                  <a:rPr lang="de-DE" dirty="0" smtClean="0"/>
                  <a:t>Sprache von Texten anhand der vorkommenden Buchstaben-Paare und Buchstaben erkennen</a:t>
                </a:r>
                <a:r>
                  <a:rPr lang="de-DE" dirty="0" smtClean="0"/>
                  <a:t>. Dazu wird die Methode der kleinsten Quadrate verwendet.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b="1" dirty="0" smtClean="0"/>
                  <a:t>Algorithmus</a:t>
                </a:r>
                <a:r>
                  <a:rPr lang="de-DE" dirty="0" smtClean="0"/>
                  <a:t>, </a:t>
                </a:r>
                <a:r>
                  <a:rPr lang="de-DE" dirty="0" smtClean="0"/>
                  <a:t>Eingabe: Text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de-DE" dirty="0" smtClean="0"/>
                  <a:t>, Schranke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de-DE" dirty="0" smtClean="0"/>
                  <a:t>, Ausgabe: Sprache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𝑠</m:t>
                    </m:r>
                  </m:oMath>
                </a14:m>
                <a:endParaRPr lang="de-DE" dirty="0"/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Zähle Buchstaben und Buchstabenpaare in Text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Für jede Sprache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𝐿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∈{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𝑔𝑒𝑟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𝑒𝑛𝑔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𝑠𝑝𝑎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de-DE" dirty="0" smtClean="0"/>
                  <a:t>:</a:t>
                </a:r>
                <a:endParaRPr lang="de-DE" dirty="0" smtClean="0"/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	Berechne für die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de-DE" dirty="0" smtClean="0"/>
                  <a:t> häufigsten Buchstaben bzw. Buchstabenpaare jeweils die 	Summe der quadratischen Fehler.</a:t>
                </a:r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Vergleiche die Summen der jeweiligen Sprachen. Die Sprache mit der niedrigsten Summe hat die geringste Abweichung und ist die vorhergesagte Sprache.</a:t>
                </a:r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Wenn die durchschnittliche Wortlänge &lt; 2 ist (mehr einzelne Buchstaben als Paare) gib die vorhergesagte Sprache der Buchstaben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𝐶𝐻𝐴𝑅</m:t>
                        </m:r>
                      </m:sub>
                    </m:sSub>
                  </m:oMath>
                </a14:m>
                <a:r>
                  <a:rPr lang="de-DE" dirty="0" smtClean="0"/>
                  <a:t> aus.</a:t>
                </a:r>
                <a:endParaRPr lang="de-DE" dirty="0" smtClean="0"/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Wenn Buchstaben und Buchstabenpaare jeweils die gleiche Sprache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de-DE" dirty="0" smtClean="0"/>
                  <a:t> vorhersagen, gib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de-DE" dirty="0" smtClean="0"/>
                  <a:t> aus.</a:t>
                </a:r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Wenn sich die Vorhersage Unterscheidet, gib die Sprache der Buchstabenpaare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𝑃𝐴𝐼𝑅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 smtClean="0"/>
                  <a:t>aus. (</a:t>
                </a:r>
                <a:r>
                  <a:rPr lang="de-DE" dirty="0" err="1" smtClean="0"/>
                  <a:t>Bigramme</a:t>
                </a:r>
                <a:r>
                  <a:rPr lang="de-DE" dirty="0" smtClean="0"/>
                  <a:t> sind aussagekräftiger als Monogramme)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" y="1459724"/>
                <a:ext cx="8212975" cy="5078313"/>
              </a:xfrm>
              <a:prstGeom prst="rect">
                <a:avLst/>
              </a:prstGeom>
              <a:blipFill rotWithShape="1">
                <a:blip r:embed="rId4"/>
                <a:stretch>
                  <a:fillRect l="-593" t="-600" r="-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1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499207" y="1817726"/>
            <a:ext cx="2065630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1	</a:t>
            </a:r>
            <a:r>
              <a:rPr lang="en-US" sz="2400" dirty="0" err="1" smtClean="0"/>
              <a:t>spanish</a:t>
            </a:r>
            <a:endParaRPr lang="en-US" sz="2400" dirty="0"/>
          </a:p>
          <a:p>
            <a:r>
              <a:rPr lang="en-US" sz="2400" dirty="0" smtClean="0"/>
              <a:t>2	</a:t>
            </a:r>
            <a:r>
              <a:rPr lang="en-US" sz="2400" dirty="0" err="1" smtClean="0"/>
              <a:t>german</a:t>
            </a:r>
            <a:endParaRPr lang="en-US" sz="2400" dirty="0"/>
          </a:p>
          <a:p>
            <a:r>
              <a:rPr lang="en-US" sz="2400" dirty="0" smtClean="0"/>
              <a:t>3	</a:t>
            </a:r>
            <a:r>
              <a:rPr lang="en-US" sz="2400" dirty="0" err="1" smtClean="0"/>
              <a:t>english</a:t>
            </a:r>
            <a:endParaRPr lang="en-US" sz="2400" dirty="0"/>
          </a:p>
          <a:p>
            <a:r>
              <a:rPr lang="en-US" sz="2400" dirty="0" smtClean="0"/>
              <a:t>4	</a:t>
            </a:r>
            <a:r>
              <a:rPr lang="en-US" sz="2400" dirty="0" err="1" smtClean="0"/>
              <a:t>english</a:t>
            </a:r>
            <a:endParaRPr lang="en-US" sz="2400" dirty="0"/>
          </a:p>
          <a:p>
            <a:r>
              <a:rPr lang="en-US" sz="2400" dirty="0" smtClean="0"/>
              <a:t>5	</a:t>
            </a:r>
            <a:r>
              <a:rPr lang="en-US" sz="2400" dirty="0" err="1" smtClean="0"/>
              <a:t>german</a:t>
            </a:r>
            <a:endParaRPr lang="en-US" sz="2400" dirty="0"/>
          </a:p>
          <a:p>
            <a:r>
              <a:rPr lang="en-US" sz="2400" dirty="0" smtClean="0"/>
              <a:t>6	</a:t>
            </a:r>
            <a:r>
              <a:rPr lang="en-US" sz="2400" dirty="0" err="1" smtClean="0"/>
              <a:t>english</a:t>
            </a:r>
            <a:endParaRPr lang="en-US" sz="2400" dirty="0"/>
          </a:p>
          <a:p>
            <a:r>
              <a:rPr lang="en-US" sz="2400" dirty="0" smtClean="0"/>
              <a:t>7	</a:t>
            </a:r>
            <a:r>
              <a:rPr lang="en-US" sz="2400" dirty="0" err="1" smtClean="0"/>
              <a:t>spanish</a:t>
            </a:r>
            <a:endParaRPr lang="en-US" sz="2400" dirty="0"/>
          </a:p>
          <a:p>
            <a:r>
              <a:rPr lang="en-US" sz="2400" dirty="0" smtClean="0"/>
              <a:t>8	</a:t>
            </a:r>
            <a:r>
              <a:rPr lang="en-US" sz="2400" dirty="0" err="1" smtClean="0"/>
              <a:t>spanish</a:t>
            </a:r>
            <a:endParaRPr lang="en-US" sz="2400" dirty="0"/>
          </a:p>
          <a:p>
            <a:r>
              <a:rPr lang="en-US" sz="2400" dirty="0" smtClean="0"/>
              <a:t>9	</a:t>
            </a:r>
            <a:r>
              <a:rPr lang="en-US" sz="2400" dirty="0" err="1" smtClean="0"/>
              <a:t>spanish</a:t>
            </a:r>
            <a:endParaRPr lang="en-US" sz="2400" dirty="0"/>
          </a:p>
          <a:p>
            <a:r>
              <a:rPr lang="en-US" sz="2400" dirty="0" smtClean="0"/>
              <a:t>10	</a:t>
            </a:r>
            <a:r>
              <a:rPr lang="en-US" sz="2400" dirty="0" err="1" smtClean="0"/>
              <a:t>german</a:t>
            </a:r>
            <a:endParaRPr lang="en-US" sz="2400" dirty="0"/>
          </a:p>
        </p:txBody>
      </p:sp>
      <p:sp>
        <p:nvSpPr>
          <p:cNvPr id="7" name="Rechteck 6"/>
          <p:cNvSpPr/>
          <p:nvPr/>
        </p:nvSpPr>
        <p:spPr>
          <a:xfrm>
            <a:off x="3878412" y="5715783"/>
            <a:ext cx="1412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challenge.txt</a:t>
            </a:r>
            <a:endParaRPr lang="de-DE" b="1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</a:t>
            </a:r>
            <a:r>
              <a:rPr lang="de-DE" sz="2400" b="1" dirty="0" smtClean="0"/>
              <a:t>2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5512" y="1459724"/>
            <a:ext cx="8212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TODO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4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Bildschirmpräsentation (4:3)</PresentationFormat>
  <Paragraphs>35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 Theme</vt:lpstr>
      <vt:lpstr>Web Mining Übung 2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 B</dc:creator>
  <cp:lastModifiedBy>Rene WIlmes</cp:lastModifiedBy>
  <cp:revision>77</cp:revision>
  <dcterms:created xsi:type="dcterms:W3CDTF">2015-04-28T11:43:35Z</dcterms:created>
  <dcterms:modified xsi:type="dcterms:W3CDTF">2015-05-14T11:37:32Z</dcterms:modified>
</cp:coreProperties>
</file>