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7" r:id="rId2"/>
    <p:sldId id="258" r:id="rId3"/>
    <p:sldId id="259" r:id="rId4"/>
    <p:sldId id="260" r:id="rId5"/>
    <p:sldId id="261" r:id="rId6"/>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107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F91827-DB47-4308-8B55-B709B19351C8}" type="datetimeFigureOut">
              <a:rPr lang="de-DE" smtClean="0"/>
              <a:t>28.04.2015</a:t>
            </a:fld>
            <a:endParaRPr lang="de-DE"/>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661D53-738D-4273-B7A0-3984D0D2E5B2}" type="slidenum">
              <a:rPr lang="de-DE" smtClean="0"/>
              <a:t>‹Nr.›</a:t>
            </a:fld>
            <a:endParaRPr lang="de-DE"/>
          </a:p>
        </p:txBody>
      </p:sp>
    </p:spTree>
    <p:extLst>
      <p:ext uri="{BB962C8B-B14F-4D97-AF65-F5344CB8AC3E}">
        <p14:creationId xmlns:p14="http://schemas.microsoft.com/office/powerpoint/2010/main" val="2151305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1</a:t>
            </a:fld>
            <a:endParaRPr lang="de-DE"/>
          </a:p>
        </p:txBody>
      </p:sp>
    </p:spTree>
    <p:extLst>
      <p:ext uri="{BB962C8B-B14F-4D97-AF65-F5344CB8AC3E}">
        <p14:creationId xmlns:p14="http://schemas.microsoft.com/office/powerpoint/2010/main" val="396126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2</a:t>
            </a:fld>
            <a:endParaRPr lang="de-DE"/>
          </a:p>
        </p:txBody>
      </p:sp>
    </p:spTree>
    <p:extLst>
      <p:ext uri="{BB962C8B-B14F-4D97-AF65-F5344CB8AC3E}">
        <p14:creationId xmlns:p14="http://schemas.microsoft.com/office/powerpoint/2010/main" val="4097745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3</a:t>
            </a:fld>
            <a:endParaRPr lang="de-DE"/>
          </a:p>
        </p:txBody>
      </p:sp>
    </p:spTree>
    <p:extLst>
      <p:ext uri="{BB962C8B-B14F-4D97-AF65-F5344CB8AC3E}">
        <p14:creationId xmlns:p14="http://schemas.microsoft.com/office/powerpoint/2010/main" val="4154105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4</a:t>
            </a:fld>
            <a:endParaRPr lang="de-DE"/>
          </a:p>
        </p:txBody>
      </p:sp>
    </p:spTree>
    <p:extLst>
      <p:ext uri="{BB962C8B-B14F-4D97-AF65-F5344CB8AC3E}">
        <p14:creationId xmlns:p14="http://schemas.microsoft.com/office/powerpoint/2010/main" val="3539950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371600" y="1143000"/>
            <a:ext cx="41148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66661D53-738D-4273-B7A0-3984D0D2E5B2}" type="slidenum">
              <a:rPr lang="de-DE" smtClean="0"/>
              <a:t>5</a:t>
            </a:fld>
            <a:endParaRPr lang="de-DE"/>
          </a:p>
        </p:txBody>
      </p:sp>
    </p:spTree>
    <p:extLst>
      <p:ext uri="{BB962C8B-B14F-4D97-AF65-F5344CB8AC3E}">
        <p14:creationId xmlns:p14="http://schemas.microsoft.com/office/powerpoint/2010/main" val="1809058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de-DE" smtClean="0"/>
              <a:t>Titelmasterformat durch Klicken bearbeiten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en-US" dirty="0"/>
          </a:p>
        </p:txBody>
      </p:sp>
      <p:sp>
        <p:nvSpPr>
          <p:cNvPr id="4" name="Date Placeholder 3"/>
          <p:cNvSpPr>
            <a:spLocks noGrp="1"/>
          </p:cNvSpPr>
          <p:nvPr>
            <p:ph type="dt" sz="half" idx="10"/>
          </p:nvPr>
        </p:nvSpPr>
        <p:spPr/>
        <p:txBody>
          <a:bodyPr/>
          <a:lstStyle/>
          <a:p>
            <a:fld id="{9C33B4D5-E8D4-4C84-A0DF-7448EE402B22}" type="datetime1">
              <a:rPr lang="de-DE" smtClean="0"/>
              <a:t>28.04.2015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330A4B3-4A2D-41F8-ABB6-3A93FC7C65B9}" type="slidenum">
              <a:rPr lang="de-DE" smtClean="0"/>
              <a:t>‹Nr.›</a:t>
            </a:fld>
            <a:endParaRPr lang="de-DE"/>
          </a:p>
        </p:txBody>
      </p:sp>
    </p:spTree>
    <p:extLst>
      <p:ext uri="{BB962C8B-B14F-4D97-AF65-F5344CB8AC3E}">
        <p14:creationId xmlns:p14="http://schemas.microsoft.com/office/powerpoint/2010/main" val="3603438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E48E646B-B782-4EEB-A109-90A56E4DF0B2}" type="datetime1">
              <a:rPr lang="de-DE" smtClean="0"/>
              <a:t>28.04.2015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330A4B3-4A2D-41F8-ABB6-3A93FC7C65B9}" type="slidenum">
              <a:rPr lang="de-DE" smtClean="0"/>
              <a:t>‹Nr.›</a:t>
            </a:fld>
            <a:endParaRPr lang="de-DE"/>
          </a:p>
        </p:txBody>
      </p:sp>
    </p:spTree>
    <p:extLst>
      <p:ext uri="{BB962C8B-B14F-4D97-AF65-F5344CB8AC3E}">
        <p14:creationId xmlns:p14="http://schemas.microsoft.com/office/powerpoint/2010/main" val="1669382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9EFF43D6-13AF-40E7-84E1-41A4BD989335}" type="datetime1">
              <a:rPr lang="de-DE" smtClean="0"/>
              <a:t>28.04.2015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330A4B3-4A2D-41F8-ABB6-3A93FC7C65B9}" type="slidenum">
              <a:rPr lang="de-DE" smtClean="0"/>
              <a:t>‹Nr.›</a:t>
            </a:fld>
            <a:endParaRPr lang="de-DE"/>
          </a:p>
        </p:txBody>
      </p:sp>
    </p:spTree>
    <p:extLst>
      <p:ext uri="{BB962C8B-B14F-4D97-AF65-F5344CB8AC3E}">
        <p14:creationId xmlns:p14="http://schemas.microsoft.com/office/powerpoint/2010/main" val="2396496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61E33749-EB1F-4D10-9555-909FDE0665F9}" type="datetime1">
              <a:rPr lang="de-DE" smtClean="0"/>
              <a:t>28.04.2015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330A4B3-4A2D-41F8-ABB6-3A93FC7C65B9}" type="slidenum">
              <a:rPr lang="de-DE" smtClean="0"/>
              <a:t>‹Nr.›</a:t>
            </a:fld>
            <a:endParaRPr lang="de-DE"/>
          </a:p>
        </p:txBody>
      </p:sp>
    </p:spTree>
    <p:extLst>
      <p:ext uri="{BB962C8B-B14F-4D97-AF65-F5344CB8AC3E}">
        <p14:creationId xmlns:p14="http://schemas.microsoft.com/office/powerpoint/2010/main" val="3074950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7327C620-995D-4361-82C8-FFE89A50B6B6}" type="datetime1">
              <a:rPr lang="de-DE" smtClean="0"/>
              <a:t>28.04.2015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2330A4B3-4A2D-41F8-ABB6-3A93FC7C65B9}" type="slidenum">
              <a:rPr lang="de-DE" smtClean="0"/>
              <a:t>‹Nr.›</a:t>
            </a:fld>
            <a:endParaRPr lang="de-DE"/>
          </a:p>
        </p:txBody>
      </p:sp>
    </p:spTree>
    <p:extLst>
      <p:ext uri="{BB962C8B-B14F-4D97-AF65-F5344CB8AC3E}">
        <p14:creationId xmlns:p14="http://schemas.microsoft.com/office/powerpoint/2010/main" val="763047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fld id="{37A9A353-D588-4EE9-9121-EB475D958AF3}" type="datetime1">
              <a:rPr lang="de-DE" smtClean="0"/>
              <a:t>28.04.2015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330A4B3-4A2D-41F8-ABB6-3A93FC7C65B9}" type="slidenum">
              <a:rPr lang="de-DE" smtClean="0"/>
              <a:t>‹Nr.›</a:t>
            </a:fld>
            <a:endParaRPr lang="de-DE"/>
          </a:p>
        </p:txBody>
      </p:sp>
    </p:spTree>
    <p:extLst>
      <p:ext uri="{BB962C8B-B14F-4D97-AF65-F5344CB8AC3E}">
        <p14:creationId xmlns:p14="http://schemas.microsoft.com/office/powerpoint/2010/main" val="1937161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de-DE" smtClean="0"/>
              <a:t>Titelmasterformat durch Klicken bearbeiten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Content Placeholder 3"/>
          <p:cNvSpPr>
            <a:spLocks noGrp="1"/>
          </p:cNvSpPr>
          <p:nvPr>
            <p:ph sz="half" idx="2"/>
          </p:nvPr>
        </p:nvSpPr>
        <p:spPr>
          <a:xfrm>
            <a:off x="629842" y="2505075"/>
            <a:ext cx="3868340"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Content Placeholder 5"/>
          <p:cNvSpPr>
            <a:spLocks noGrp="1"/>
          </p:cNvSpPr>
          <p:nvPr>
            <p:ph sz="quarter" idx="4"/>
          </p:nvPr>
        </p:nvSpPr>
        <p:spPr>
          <a:xfrm>
            <a:off x="4629150" y="2505075"/>
            <a:ext cx="3887391"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fld id="{5DC2858D-D233-48A5-8AAB-83027872D368}" type="datetime1">
              <a:rPr lang="de-DE" smtClean="0"/>
              <a:t>28.04.2015</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2330A4B3-4A2D-41F8-ABB6-3A93FC7C65B9}" type="slidenum">
              <a:rPr lang="de-DE" smtClean="0"/>
              <a:t>‹Nr.›</a:t>
            </a:fld>
            <a:endParaRPr lang="de-DE"/>
          </a:p>
        </p:txBody>
      </p:sp>
    </p:spTree>
    <p:extLst>
      <p:ext uri="{BB962C8B-B14F-4D97-AF65-F5344CB8AC3E}">
        <p14:creationId xmlns:p14="http://schemas.microsoft.com/office/powerpoint/2010/main" val="2626936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Date Placeholder 2"/>
          <p:cNvSpPr>
            <a:spLocks noGrp="1"/>
          </p:cNvSpPr>
          <p:nvPr>
            <p:ph type="dt" sz="half" idx="10"/>
          </p:nvPr>
        </p:nvSpPr>
        <p:spPr/>
        <p:txBody>
          <a:bodyPr/>
          <a:lstStyle/>
          <a:p>
            <a:fld id="{9ADE245B-0426-4098-BEDF-814186BDB8DF}" type="datetime1">
              <a:rPr lang="de-DE" smtClean="0"/>
              <a:t>28.04.2015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2330A4B3-4A2D-41F8-ABB6-3A93FC7C65B9}" type="slidenum">
              <a:rPr lang="de-DE" smtClean="0"/>
              <a:t>‹Nr.›</a:t>
            </a:fld>
            <a:endParaRPr lang="de-DE"/>
          </a:p>
        </p:txBody>
      </p:sp>
    </p:spTree>
    <p:extLst>
      <p:ext uri="{BB962C8B-B14F-4D97-AF65-F5344CB8AC3E}">
        <p14:creationId xmlns:p14="http://schemas.microsoft.com/office/powerpoint/2010/main" val="281342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93EDA9-7A55-41BC-93CA-C1D5D6645397}" type="datetime1">
              <a:rPr lang="de-DE" smtClean="0"/>
              <a:t>28.04.2015</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2330A4B3-4A2D-41F8-ABB6-3A93FC7C65B9}" type="slidenum">
              <a:rPr lang="de-DE" smtClean="0"/>
              <a:t>‹Nr.›</a:t>
            </a:fld>
            <a:endParaRPr lang="de-DE"/>
          </a:p>
        </p:txBody>
      </p:sp>
    </p:spTree>
    <p:extLst>
      <p:ext uri="{BB962C8B-B14F-4D97-AF65-F5344CB8AC3E}">
        <p14:creationId xmlns:p14="http://schemas.microsoft.com/office/powerpoint/2010/main" val="347950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smtClean="0"/>
              <a:t>Titelmasterformat durch Klicken bearbeiten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e Placeholder 4"/>
          <p:cNvSpPr>
            <a:spLocks noGrp="1"/>
          </p:cNvSpPr>
          <p:nvPr>
            <p:ph type="dt" sz="half" idx="10"/>
          </p:nvPr>
        </p:nvSpPr>
        <p:spPr/>
        <p:txBody>
          <a:bodyPr/>
          <a:lstStyle/>
          <a:p>
            <a:fld id="{F6E4E446-A80D-4810-B56C-9900A453E3DF}" type="datetime1">
              <a:rPr lang="de-DE" smtClean="0"/>
              <a:t>28.04.2015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330A4B3-4A2D-41F8-ABB6-3A93FC7C65B9}" type="slidenum">
              <a:rPr lang="de-DE" smtClean="0"/>
              <a:t>‹Nr.›</a:t>
            </a:fld>
            <a:endParaRPr lang="de-DE"/>
          </a:p>
        </p:txBody>
      </p:sp>
    </p:spTree>
    <p:extLst>
      <p:ext uri="{BB962C8B-B14F-4D97-AF65-F5344CB8AC3E}">
        <p14:creationId xmlns:p14="http://schemas.microsoft.com/office/powerpoint/2010/main" val="3451480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e Placeholder 4"/>
          <p:cNvSpPr>
            <a:spLocks noGrp="1"/>
          </p:cNvSpPr>
          <p:nvPr>
            <p:ph type="dt" sz="half" idx="10"/>
          </p:nvPr>
        </p:nvSpPr>
        <p:spPr/>
        <p:txBody>
          <a:bodyPr/>
          <a:lstStyle/>
          <a:p>
            <a:fld id="{56BEA13F-AD9E-4E7A-9052-15B9C68D8265}" type="datetime1">
              <a:rPr lang="de-DE" smtClean="0"/>
              <a:t>28.04.2015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2330A4B3-4A2D-41F8-ABB6-3A93FC7C65B9}" type="slidenum">
              <a:rPr lang="de-DE" smtClean="0"/>
              <a:t>‹Nr.›</a:t>
            </a:fld>
            <a:endParaRPr lang="de-DE"/>
          </a:p>
        </p:txBody>
      </p:sp>
    </p:spTree>
    <p:extLst>
      <p:ext uri="{BB962C8B-B14F-4D97-AF65-F5344CB8AC3E}">
        <p14:creationId xmlns:p14="http://schemas.microsoft.com/office/powerpoint/2010/main" val="2861936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007D7C-4CFC-486E-95A1-DC2D37766A7B}" type="datetime1">
              <a:rPr lang="de-DE" smtClean="0"/>
              <a:t>28.04.2015</a:t>
            </a:fld>
            <a:endParaRPr lang="de-D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30A4B3-4A2D-41F8-ABB6-3A93FC7C65B9}" type="slidenum">
              <a:rPr lang="de-DE" smtClean="0"/>
              <a:t>‹Nr.›</a:t>
            </a:fld>
            <a:endParaRPr lang="de-DE"/>
          </a:p>
        </p:txBody>
      </p:sp>
    </p:spTree>
    <p:extLst>
      <p:ext uri="{BB962C8B-B14F-4D97-AF65-F5344CB8AC3E}">
        <p14:creationId xmlns:p14="http://schemas.microsoft.com/office/powerpoint/2010/main" val="7221417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6" name="Datumsplatzhalter 15"/>
          <p:cNvSpPr>
            <a:spLocks noGrp="1"/>
          </p:cNvSpPr>
          <p:nvPr>
            <p:ph type="dt" sz="half" idx="10"/>
          </p:nvPr>
        </p:nvSpPr>
        <p:spPr/>
        <p:txBody>
          <a:bodyPr/>
          <a:lstStyle/>
          <a:p>
            <a:fld id="{D39B93D3-AA18-4D2F-93EC-56712FB7A759}" type="datetime1">
              <a:rPr lang="de-DE" smtClean="0"/>
              <a:t>28.04.2015</a:t>
            </a:fld>
            <a:endParaRPr lang="de-DE"/>
          </a:p>
        </p:txBody>
      </p:sp>
      <p:sp>
        <p:nvSpPr>
          <p:cNvPr id="17" name="Fußzeilenplatzhalter 16"/>
          <p:cNvSpPr>
            <a:spLocks noGrp="1"/>
          </p:cNvSpPr>
          <p:nvPr>
            <p:ph type="ftr" sz="quarter" idx="11"/>
          </p:nvPr>
        </p:nvSpPr>
        <p:spPr/>
        <p:txBody>
          <a:bodyPr/>
          <a:lstStyle/>
          <a:p>
            <a:r>
              <a:rPr lang="de-DE" dirty="0" smtClean="0"/>
              <a:t>Web-Mining Übung 1 Gruppe </a:t>
            </a:r>
            <a:endParaRPr lang="de-DE" dirty="0"/>
          </a:p>
        </p:txBody>
      </p:sp>
      <p:sp>
        <p:nvSpPr>
          <p:cNvPr id="18" name="Foliennummernplatzhalter 17"/>
          <p:cNvSpPr>
            <a:spLocks noGrp="1"/>
          </p:cNvSpPr>
          <p:nvPr>
            <p:ph type="sldNum" sz="quarter" idx="12"/>
          </p:nvPr>
        </p:nvSpPr>
        <p:spPr/>
        <p:txBody>
          <a:bodyPr/>
          <a:lstStyle/>
          <a:p>
            <a:fld id="{2330A4B3-4A2D-41F8-ABB6-3A93FC7C65B9}" type="slidenum">
              <a:rPr lang="de-DE" smtClean="0"/>
              <a:t>1</a:t>
            </a:fld>
            <a:endParaRPr lang="de-DE"/>
          </a:p>
        </p:txBody>
      </p:sp>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1</a:t>
            </a:r>
            <a:r>
              <a:rPr lang="de-DE" dirty="0" smtClean="0"/>
              <a:t> </a:t>
            </a:r>
            <a:endParaRPr lang="de-DE" dirty="0"/>
          </a:p>
        </p:txBody>
      </p:sp>
    </p:spTree>
    <p:extLst>
      <p:ext uri="{BB962C8B-B14F-4D97-AF65-F5344CB8AC3E}">
        <p14:creationId xmlns:p14="http://schemas.microsoft.com/office/powerpoint/2010/main" val="3189609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6" name="Datumsplatzhalter 15"/>
          <p:cNvSpPr>
            <a:spLocks noGrp="1"/>
          </p:cNvSpPr>
          <p:nvPr>
            <p:ph type="dt" sz="half" idx="10"/>
          </p:nvPr>
        </p:nvSpPr>
        <p:spPr/>
        <p:txBody>
          <a:bodyPr/>
          <a:lstStyle/>
          <a:p>
            <a:fld id="{D39B93D3-AA18-4D2F-93EC-56712FB7A759}" type="datetime1">
              <a:rPr lang="de-DE" smtClean="0"/>
              <a:t>28.04.2015</a:t>
            </a:fld>
            <a:endParaRPr lang="de-DE"/>
          </a:p>
        </p:txBody>
      </p:sp>
      <p:sp>
        <p:nvSpPr>
          <p:cNvPr id="17" name="Fußzeilenplatzhalter 16"/>
          <p:cNvSpPr>
            <a:spLocks noGrp="1"/>
          </p:cNvSpPr>
          <p:nvPr>
            <p:ph type="ftr" sz="quarter" idx="11"/>
          </p:nvPr>
        </p:nvSpPr>
        <p:spPr/>
        <p:txBody>
          <a:bodyPr/>
          <a:lstStyle/>
          <a:p>
            <a:r>
              <a:rPr lang="de-DE" dirty="0" smtClean="0"/>
              <a:t>Web-Mining Übung 1 Gruppe </a:t>
            </a:r>
            <a:endParaRPr lang="de-DE" dirty="0"/>
          </a:p>
        </p:txBody>
      </p:sp>
      <p:sp>
        <p:nvSpPr>
          <p:cNvPr id="18" name="Foliennummernplatzhalter 17"/>
          <p:cNvSpPr>
            <a:spLocks noGrp="1"/>
          </p:cNvSpPr>
          <p:nvPr>
            <p:ph type="sldNum" sz="quarter" idx="12"/>
          </p:nvPr>
        </p:nvSpPr>
        <p:spPr/>
        <p:txBody>
          <a:bodyPr/>
          <a:lstStyle/>
          <a:p>
            <a:fld id="{2330A4B3-4A2D-41F8-ABB6-3A93FC7C65B9}" type="slidenum">
              <a:rPr lang="de-DE" smtClean="0"/>
              <a:t>2</a:t>
            </a:fld>
            <a:endParaRPr lang="de-DE"/>
          </a:p>
        </p:txBody>
      </p:sp>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2 a)</a:t>
            </a:r>
            <a:endParaRPr lang="de-DE" dirty="0"/>
          </a:p>
        </p:txBody>
      </p:sp>
      <p:sp>
        <p:nvSpPr>
          <p:cNvPr id="2" name="Textfeld 1"/>
          <p:cNvSpPr txBox="1"/>
          <p:nvPr/>
        </p:nvSpPr>
        <p:spPr>
          <a:xfrm>
            <a:off x="152400" y="4969369"/>
            <a:ext cx="8839200" cy="1200329"/>
          </a:xfrm>
          <a:prstGeom prst="rect">
            <a:avLst/>
          </a:prstGeom>
          <a:noFill/>
        </p:spPr>
        <p:txBody>
          <a:bodyPr wrap="square" rtlCol="0">
            <a:spAutoFit/>
          </a:bodyPr>
          <a:lstStyle/>
          <a:p>
            <a:r>
              <a:rPr lang="de-DE" dirty="0" smtClean="0"/>
              <a:t>Die </a:t>
            </a:r>
            <a:r>
              <a:rPr lang="de-DE" dirty="0"/>
              <a:t>30 am häufigsten Vorkommenden Worte sind bei den Texten fast identisch, somit würden die Texte bei einer Klassifizierung über die 30 häufigsten Worte wahrscheinlich fast alle Texte einer Klasse zuordnen. Somit sollten diese für eine Klassifizierung ignoriert werden. Dies geschieht mit Hilfe von </a:t>
            </a:r>
            <a:r>
              <a:rPr lang="de-DE" dirty="0" err="1"/>
              <a:t>Stop</a:t>
            </a:r>
            <a:r>
              <a:rPr lang="de-DE" dirty="0"/>
              <a:t> Words.</a:t>
            </a:r>
          </a:p>
        </p:txBody>
      </p:sp>
    </p:spTree>
    <p:extLst>
      <p:ext uri="{BB962C8B-B14F-4D97-AF65-F5344CB8AC3E}">
        <p14:creationId xmlns:p14="http://schemas.microsoft.com/office/powerpoint/2010/main" val="1441423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6" name="Datumsplatzhalter 15"/>
          <p:cNvSpPr>
            <a:spLocks noGrp="1"/>
          </p:cNvSpPr>
          <p:nvPr>
            <p:ph type="dt" sz="half" idx="10"/>
          </p:nvPr>
        </p:nvSpPr>
        <p:spPr/>
        <p:txBody>
          <a:bodyPr/>
          <a:lstStyle/>
          <a:p>
            <a:fld id="{D39B93D3-AA18-4D2F-93EC-56712FB7A759}" type="datetime1">
              <a:rPr lang="de-DE" smtClean="0"/>
              <a:t>28.04.2015</a:t>
            </a:fld>
            <a:endParaRPr lang="de-DE"/>
          </a:p>
        </p:txBody>
      </p:sp>
      <p:sp>
        <p:nvSpPr>
          <p:cNvPr id="17" name="Fußzeilenplatzhalter 16"/>
          <p:cNvSpPr>
            <a:spLocks noGrp="1"/>
          </p:cNvSpPr>
          <p:nvPr>
            <p:ph type="ftr" sz="quarter" idx="11"/>
          </p:nvPr>
        </p:nvSpPr>
        <p:spPr/>
        <p:txBody>
          <a:bodyPr/>
          <a:lstStyle/>
          <a:p>
            <a:r>
              <a:rPr lang="de-DE" dirty="0" smtClean="0"/>
              <a:t>Web-Mining Übung 1 Gruppe </a:t>
            </a:r>
            <a:endParaRPr lang="de-DE" dirty="0"/>
          </a:p>
        </p:txBody>
      </p:sp>
      <p:sp>
        <p:nvSpPr>
          <p:cNvPr id="18" name="Foliennummernplatzhalter 17"/>
          <p:cNvSpPr>
            <a:spLocks noGrp="1"/>
          </p:cNvSpPr>
          <p:nvPr>
            <p:ph type="sldNum" sz="quarter" idx="12"/>
          </p:nvPr>
        </p:nvSpPr>
        <p:spPr/>
        <p:txBody>
          <a:bodyPr/>
          <a:lstStyle/>
          <a:p>
            <a:fld id="{2330A4B3-4A2D-41F8-ABB6-3A93FC7C65B9}" type="slidenum">
              <a:rPr lang="de-DE" smtClean="0"/>
              <a:t>3</a:t>
            </a:fld>
            <a:endParaRPr lang="de-DE"/>
          </a:p>
        </p:txBody>
      </p:sp>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3</a:t>
            </a:r>
            <a:endParaRPr lang="de-DE" dirty="0"/>
          </a:p>
        </p:txBody>
      </p:sp>
      <p:pic>
        <p:nvPicPr>
          <p:cNvPr id="2" name="Grafik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758" y="1402257"/>
            <a:ext cx="6095238" cy="4571429"/>
          </a:xfrm>
          <a:prstGeom prst="rect">
            <a:avLst/>
          </a:prstGeom>
        </p:spPr>
      </p:pic>
    </p:spTree>
    <p:extLst>
      <p:ext uri="{BB962C8B-B14F-4D97-AF65-F5344CB8AC3E}">
        <p14:creationId xmlns:p14="http://schemas.microsoft.com/office/powerpoint/2010/main" val="544294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6" name="Datumsplatzhalter 15"/>
          <p:cNvSpPr>
            <a:spLocks noGrp="1"/>
          </p:cNvSpPr>
          <p:nvPr>
            <p:ph type="dt" sz="half" idx="10"/>
          </p:nvPr>
        </p:nvSpPr>
        <p:spPr/>
        <p:txBody>
          <a:bodyPr/>
          <a:lstStyle/>
          <a:p>
            <a:fld id="{D39B93D3-AA18-4D2F-93EC-56712FB7A759}" type="datetime1">
              <a:rPr lang="de-DE" smtClean="0"/>
              <a:t>28.04.2015</a:t>
            </a:fld>
            <a:endParaRPr lang="de-DE"/>
          </a:p>
        </p:txBody>
      </p:sp>
      <p:sp>
        <p:nvSpPr>
          <p:cNvPr id="17" name="Fußzeilenplatzhalter 16"/>
          <p:cNvSpPr>
            <a:spLocks noGrp="1"/>
          </p:cNvSpPr>
          <p:nvPr>
            <p:ph type="ftr" sz="quarter" idx="11"/>
          </p:nvPr>
        </p:nvSpPr>
        <p:spPr/>
        <p:txBody>
          <a:bodyPr/>
          <a:lstStyle/>
          <a:p>
            <a:r>
              <a:rPr lang="de-DE" dirty="0" smtClean="0"/>
              <a:t>Web-Mining Übung 1 Gruppe </a:t>
            </a:r>
            <a:endParaRPr lang="de-DE" dirty="0"/>
          </a:p>
        </p:txBody>
      </p:sp>
      <p:sp>
        <p:nvSpPr>
          <p:cNvPr id="18" name="Foliennummernplatzhalter 17"/>
          <p:cNvSpPr>
            <a:spLocks noGrp="1"/>
          </p:cNvSpPr>
          <p:nvPr>
            <p:ph type="sldNum" sz="quarter" idx="12"/>
          </p:nvPr>
        </p:nvSpPr>
        <p:spPr/>
        <p:txBody>
          <a:bodyPr/>
          <a:lstStyle/>
          <a:p>
            <a:fld id="{2330A4B3-4A2D-41F8-ABB6-3A93FC7C65B9}" type="slidenum">
              <a:rPr lang="de-DE" smtClean="0"/>
              <a:t>4</a:t>
            </a:fld>
            <a:endParaRPr lang="de-DE"/>
          </a:p>
        </p:txBody>
      </p:sp>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3</a:t>
            </a:r>
            <a:endParaRPr lang="de-DE" dirty="0"/>
          </a:p>
        </p:txBody>
      </p:sp>
      <p:pic>
        <p:nvPicPr>
          <p:cNvPr id="2" name="Grafik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612" y="1402257"/>
            <a:ext cx="6095238" cy="4571429"/>
          </a:xfrm>
          <a:prstGeom prst="rect">
            <a:avLst/>
          </a:prstGeom>
        </p:spPr>
      </p:pic>
    </p:spTree>
    <p:extLst>
      <p:ext uri="{BB962C8B-B14F-4D97-AF65-F5344CB8AC3E}">
        <p14:creationId xmlns:p14="http://schemas.microsoft.com/office/powerpoint/2010/main" val="3456058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01600" y="82468"/>
            <a:ext cx="8940800" cy="260603"/>
          </a:xfrm>
          <a:prstGeom prst="rect">
            <a:avLst/>
          </a:prstGeom>
          <a:solidFill>
            <a:srgbClr val="B90F22"/>
          </a:solidFill>
          <a:ln w="3175">
            <a:noFill/>
            <a:miter lim="800000"/>
            <a:headEnd/>
            <a:tailEnd/>
          </a:ln>
        </p:spPr>
        <p:txBody>
          <a:bodyPr/>
          <a:lstStyle/>
          <a:p>
            <a:endParaRPr lang="de-DE"/>
          </a:p>
        </p:txBody>
      </p:sp>
      <p:sp>
        <p:nvSpPr>
          <p:cNvPr id="6" name="Line 23"/>
          <p:cNvSpPr>
            <a:spLocks noChangeShapeType="1"/>
          </p:cNvSpPr>
          <p:nvPr/>
        </p:nvSpPr>
        <p:spPr bwMode="auto">
          <a:xfrm flipV="1">
            <a:off x="101600" y="387521"/>
            <a:ext cx="8940800" cy="0"/>
          </a:xfrm>
          <a:prstGeom prst="line">
            <a:avLst/>
          </a:prstGeom>
          <a:noFill/>
          <a:ln w="15240">
            <a:solidFill>
              <a:srgbClr val="000000"/>
            </a:solidFill>
            <a:round/>
            <a:headEnd/>
            <a:tailEnd/>
          </a:ln>
        </p:spPr>
        <p:txBody>
          <a:bodyPr/>
          <a:lstStyle/>
          <a:p>
            <a:endParaRPr lang="de-DE"/>
          </a:p>
        </p:txBody>
      </p:sp>
      <p:sp>
        <p:nvSpPr>
          <p:cNvPr id="8" name="Line 28"/>
          <p:cNvSpPr>
            <a:spLocks noChangeShapeType="1"/>
          </p:cNvSpPr>
          <p:nvPr/>
        </p:nvSpPr>
        <p:spPr bwMode="auto">
          <a:xfrm>
            <a:off x="-984250" y="9967913"/>
            <a:ext cx="6478588" cy="0"/>
          </a:xfrm>
          <a:prstGeom prst="line">
            <a:avLst/>
          </a:prstGeom>
          <a:noFill/>
          <a:ln w="7620">
            <a:solidFill>
              <a:srgbClr val="000000"/>
            </a:solidFill>
            <a:round/>
            <a:headEnd/>
            <a:tailEnd/>
          </a:ln>
        </p:spPr>
        <p:txBody>
          <a:bodyPr/>
          <a:lstStyle/>
          <a:p>
            <a:endParaRPr lang="de-DE"/>
          </a:p>
        </p:txBody>
      </p:sp>
      <p:sp>
        <p:nvSpPr>
          <p:cNvPr id="14" name="Line 23"/>
          <p:cNvSpPr>
            <a:spLocks noChangeShapeType="1"/>
          </p:cNvSpPr>
          <p:nvPr/>
        </p:nvSpPr>
        <p:spPr bwMode="auto">
          <a:xfrm flipV="1">
            <a:off x="101600" y="6311899"/>
            <a:ext cx="8940800" cy="1"/>
          </a:xfrm>
          <a:prstGeom prst="line">
            <a:avLst/>
          </a:prstGeom>
          <a:noFill/>
          <a:ln w="15240">
            <a:solidFill>
              <a:srgbClr val="000000"/>
            </a:solidFill>
            <a:round/>
            <a:headEnd/>
            <a:tailEnd/>
          </a:ln>
        </p:spPr>
        <p:txBody>
          <a:bodyPr/>
          <a:lstStyle/>
          <a:p>
            <a:endParaRPr lang="de-DE"/>
          </a:p>
        </p:txBody>
      </p:sp>
      <p:pic>
        <p:nvPicPr>
          <p:cNvPr id="15" name="Picture 24" descr="tud_logo"/>
          <p:cNvPicPr>
            <a:picLocks noChangeAspect="1" noChangeArrowheads="1"/>
          </p:cNvPicPr>
          <p:nvPr/>
        </p:nvPicPr>
        <p:blipFill>
          <a:blip r:embed="rId3" cstate="print"/>
          <a:srcRect/>
          <a:stretch>
            <a:fillRect/>
          </a:stretch>
        </p:blipFill>
        <p:spPr bwMode="auto">
          <a:xfrm>
            <a:off x="7162796" y="431972"/>
            <a:ext cx="1981204" cy="792482"/>
          </a:xfrm>
          <a:prstGeom prst="rect">
            <a:avLst/>
          </a:prstGeom>
          <a:noFill/>
        </p:spPr>
      </p:pic>
      <p:sp>
        <p:nvSpPr>
          <p:cNvPr id="16" name="Datumsplatzhalter 15"/>
          <p:cNvSpPr>
            <a:spLocks noGrp="1"/>
          </p:cNvSpPr>
          <p:nvPr>
            <p:ph type="dt" sz="half" idx="10"/>
          </p:nvPr>
        </p:nvSpPr>
        <p:spPr/>
        <p:txBody>
          <a:bodyPr/>
          <a:lstStyle/>
          <a:p>
            <a:fld id="{D39B93D3-AA18-4D2F-93EC-56712FB7A759}" type="datetime1">
              <a:rPr lang="de-DE" smtClean="0"/>
              <a:t>28.04.2015</a:t>
            </a:fld>
            <a:endParaRPr lang="de-DE"/>
          </a:p>
        </p:txBody>
      </p:sp>
      <p:sp>
        <p:nvSpPr>
          <p:cNvPr id="17" name="Fußzeilenplatzhalter 16"/>
          <p:cNvSpPr>
            <a:spLocks noGrp="1"/>
          </p:cNvSpPr>
          <p:nvPr>
            <p:ph type="ftr" sz="quarter" idx="11"/>
          </p:nvPr>
        </p:nvSpPr>
        <p:spPr/>
        <p:txBody>
          <a:bodyPr/>
          <a:lstStyle/>
          <a:p>
            <a:r>
              <a:rPr lang="de-DE" dirty="0" smtClean="0"/>
              <a:t>Web-Mining Übung 1 Gruppe </a:t>
            </a:r>
            <a:endParaRPr lang="de-DE" dirty="0"/>
          </a:p>
        </p:txBody>
      </p:sp>
      <p:sp>
        <p:nvSpPr>
          <p:cNvPr id="18" name="Foliennummernplatzhalter 17"/>
          <p:cNvSpPr>
            <a:spLocks noGrp="1"/>
          </p:cNvSpPr>
          <p:nvPr>
            <p:ph type="sldNum" sz="quarter" idx="12"/>
          </p:nvPr>
        </p:nvSpPr>
        <p:spPr/>
        <p:txBody>
          <a:bodyPr/>
          <a:lstStyle/>
          <a:p>
            <a:fld id="{2330A4B3-4A2D-41F8-ABB6-3A93FC7C65B9}" type="slidenum">
              <a:rPr lang="de-DE" smtClean="0"/>
              <a:t>5</a:t>
            </a:fld>
            <a:endParaRPr lang="de-DE"/>
          </a:p>
        </p:txBody>
      </p:sp>
      <p:sp>
        <p:nvSpPr>
          <p:cNvPr id="19" name="Line 23"/>
          <p:cNvSpPr>
            <a:spLocks noChangeShapeType="1"/>
          </p:cNvSpPr>
          <p:nvPr/>
        </p:nvSpPr>
        <p:spPr bwMode="auto">
          <a:xfrm flipV="1">
            <a:off x="101600" y="1313355"/>
            <a:ext cx="8940800" cy="1"/>
          </a:xfrm>
          <a:prstGeom prst="line">
            <a:avLst/>
          </a:prstGeom>
          <a:noFill/>
          <a:ln w="9525">
            <a:solidFill>
              <a:schemeClr val="tx1">
                <a:lumMod val="85000"/>
                <a:lumOff val="15000"/>
              </a:schemeClr>
            </a:solidFill>
            <a:round/>
            <a:headEnd/>
            <a:tailEnd/>
          </a:ln>
        </p:spPr>
        <p:txBody>
          <a:bodyPr/>
          <a:lstStyle/>
          <a:p>
            <a:endParaRPr lang="de-DE"/>
          </a:p>
        </p:txBody>
      </p:sp>
      <p:sp>
        <p:nvSpPr>
          <p:cNvPr id="20" name="Textfeld 19"/>
          <p:cNvSpPr txBox="1"/>
          <p:nvPr/>
        </p:nvSpPr>
        <p:spPr>
          <a:xfrm>
            <a:off x="101600" y="621321"/>
            <a:ext cx="7061196" cy="461665"/>
          </a:xfrm>
          <a:prstGeom prst="rect">
            <a:avLst/>
          </a:prstGeom>
          <a:noFill/>
        </p:spPr>
        <p:txBody>
          <a:bodyPr wrap="square" rtlCol="0">
            <a:spAutoFit/>
          </a:bodyPr>
          <a:lstStyle/>
          <a:p>
            <a:r>
              <a:rPr lang="de-DE" sz="2400" b="1" dirty="0" smtClean="0"/>
              <a:t>Aufgabe </a:t>
            </a:r>
            <a:r>
              <a:rPr lang="de-DE" sz="2400" b="1" dirty="0" smtClean="0"/>
              <a:t>4</a:t>
            </a:r>
            <a:r>
              <a:rPr lang="de-DE" dirty="0" smtClean="0"/>
              <a:t> </a:t>
            </a:r>
            <a:endParaRPr lang="de-DE" dirty="0"/>
          </a:p>
        </p:txBody>
      </p:sp>
    </p:spTree>
    <p:extLst>
      <p:ext uri="{BB962C8B-B14F-4D97-AF65-F5344CB8AC3E}">
        <p14:creationId xmlns:p14="http://schemas.microsoft.com/office/powerpoint/2010/main" val="40741904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98</Words>
  <Application>Microsoft Office PowerPoint</Application>
  <PresentationFormat>Bildschirmpräsentation (4:3)</PresentationFormat>
  <Paragraphs>26</Paragraphs>
  <Slides>5</Slides>
  <Notes>5</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5</vt:i4>
      </vt:variant>
    </vt:vector>
  </HeadingPairs>
  <TitlesOfParts>
    <vt:vector size="9" baseType="lpstr">
      <vt:lpstr>Arial</vt:lpstr>
      <vt:lpstr>Calibri</vt:lpstr>
      <vt:lpstr>Calibri Light</vt:lpstr>
      <vt:lpstr>Office Theme</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C B</dc:creator>
  <cp:lastModifiedBy>C B</cp:lastModifiedBy>
  <cp:revision>6</cp:revision>
  <dcterms:created xsi:type="dcterms:W3CDTF">2015-04-28T11:43:35Z</dcterms:created>
  <dcterms:modified xsi:type="dcterms:W3CDTF">2015-04-28T12:15:22Z</dcterms:modified>
</cp:coreProperties>
</file>