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0104100" cy="14077950"/>
  <p:notesSz cx="20104100" cy="14077950"/>
  <p:defaultTextStyle>
    <a:defPPr>
      <a:defRPr kern="0"/>
    </a:defPPr>
  </p:defaultTextStyle>
  <p:extLst>
    <p:ext uri="{EFAFB233-063F-42B5-8137-9DF3F51BA10A}">
      <p15:sldGuideLst xmlns:p15="http://schemas.microsoft.com/office/powerpoint/2012/main">
        <p15:guide id="1" orient="horz" pos="287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7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1777" cy="70634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671" y="0"/>
            <a:ext cx="8711777" cy="70634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5828665" y="1759744"/>
            <a:ext cx="8446770" cy="475130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10410" y="6775013"/>
            <a:ext cx="16083280" cy="554319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3371609"/>
            <a:ext cx="8711777" cy="70634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671" y="13371609"/>
            <a:ext cx="8711777" cy="70634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364164"/>
            <a:ext cx="17088486" cy="2956369"/>
          </a:xfrm>
          <a:prstGeom prst="rect">
            <a:avLst/>
          </a:prstGeom>
        </p:spPr>
        <p:txBody>
          <a:bodyPr wrap="square" lIns="0" tIns="0" rIns="0" bIns="0">
            <a:spAutoFit/>
          </a:bodyPr>
          <a:lstStyle>
            <a:lvl1pPr>
              <a:defRPr sz="4550" b="0" i="0">
                <a:solidFill>
                  <a:schemeClr val="bg1"/>
                </a:solidFill>
                <a:latin typeface="Cambria" panose="02040503050406030204"/>
                <a:cs typeface="Cambria" panose="02040503050406030204"/>
              </a:defRPr>
            </a:lvl1pPr>
          </a:lstStyle>
          <a:p/>
        </p:txBody>
      </p:sp>
      <p:sp>
        <p:nvSpPr>
          <p:cNvPr id="3" name="Holder 3"/>
          <p:cNvSpPr>
            <a:spLocks noGrp="1"/>
          </p:cNvSpPr>
          <p:nvPr>
            <p:ph type="subTitle" idx="4"/>
          </p:nvPr>
        </p:nvSpPr>
        <p:spPr>
          <a:xfrm>
            <a:off x="3015615" y="7883652"/>
            <a:ext cx="14072870" cy="3519487"/>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bg1"/>
                </a:solidFill>
                <a:latin typeface="Cambria" panose="02040503050406030204"/>
                <a:cs typeface="Cambria" panose="0204050305040603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bg1"/>
                </a:solidFill>
                <a:latin typeface="Cambria" panose="02040503050406030204"/>
                <a:cs typeface="Cambria" panose="02040503050406030204"/>
              </a:defRPr>
            </a:lvl1pPr>
          </a:lstStyle>
          <a:p/>
        </p:txBody>
      </p:sp>
      <p:sp>
        <p:nvSpPr>
          <p:cNvPr id="3" name="Holder 3"/>
          <p:cNvSpPr>
            <a:spLocks noGrp="1"/>
          </p:cNvSpPr>
          <p:nvPr>
            <p:ph sz="half" idx="2"/>
          </p:nvPr>
        </p:nvSpPr>
        <p:spPr>
          <a:xfrm>
            <a:off x="1005205" y="3237928"/>
            <a:ext cx="8745284" cy="9291447"/>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0353611" y="3237928"/>
            <a:ext cx="8745284" cy="9291447"/>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0" i="0">
                <a:solidFill>
                  <a:schemeClr val="bg1"/>
                </a:solidFill>
                <a:latin typeface="Cambria" panose="02040503050406030204"/>
                <a:cs typeface="Cambria" panose="02040503050406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475330" y="11563079"/>
            <a:ext cx="4468495" cy="156210"/>
          </a:xfrm>
          <a:custGeom>
            <a:avLst/>
            <a:gdLst/>
            <a:ahLst/>
            <a:cxnLst/>
            <a:rect l="l" t="t" r="r" b="b"/>
            <a:pathLst>
              <a:path w="4468494" h="156209">
                <a:moveTo>
                  <a:pt x="4406661" y="0"/>
                </a:moveTo>
                <a:lnTo>
                  <a:pt x="61468" y="0"/>
                </a:lnTo>
                <a:lnTo>
                  <a:pt x="37601" y="4850"/>
                </a:lnTo>
                <a:lnTo>
                  <a:pt x="18056" y="18056"/>
                </a:lnTo>
                <a:lnTo>
                  <a:pt x="4850" y="37601"/>
                </a:lnTo>
                <a:lnTo>
                  <a:pt x="0" y="61468"/>
                </a:lnTo>
                <a:lnTo>
                  <a:pt x="0" y="94561"/>
                </a:lnTo>
                <a:lnTo>
                  <a:pt x="4850" y="118431"/>
                </a:lnTo>
                <a:lnTo>
                  <a:pt x="18056" y="137976"/>
                </a:lnTo>
                <a:lnTo>
                  <a:pt x="37601" y="151180"/>
                </a:lnTo>
                <a:lnTo>
                  <a:pt x="61468" y="156029"/>
                </a:lnTo>
                <a:lnTo>
                  <a:pt x="4406661" y="156029"/>
                </a:lnTo>
                <a:lnTo>
                  <a:pt x="4430528" y="151180"/>
                </a:lnTo>
                <a:lnTo>
                  <a:pt x="4450073" y="137976"/>
                </a:lnTo>
                <a:lnTo>
                  <a:pt x="4463279" y="118431"/>
                </a:lnTo>
                <a:lnTo>
                  <a:pt x="4468129" y="94561"/>
                </a:lnTo>
                <a:lnTo>
                  <a:pt x="4468129" y="61468"/>
                </a:lnTo>
                <a:lnTo>
                  <a:pt x="4463279" y="37601"/>
                </a:lnTo>
                <a:lnTo>
                  <a:pt x="4450073" y="18056"/>
                </a:lnTo>
                <a:lnTo>
                  <a:pt x="4430528" y="4850"/>
                </a:lnTo>
                <a:lnTo>
                  <a:pt x="4406661" y="0"/>
                </a:lnTo>
                <a:close/>
              </a:path>
            </a:pathLst>
          </a:custGeom>
          <a:solidFill>
            <a:srgbClr val="552255"/>
          </a:solidFill>
        </p:spPr>
        <p:txBody>
          <a:bodyPr wrap="square" lIns="0" tIns="0" rIns="0" bIns="0" rtlCol="0"/>
          <a:lstStyle/>
          <a:p/>
        </p:txBody>
      </p:sp>
      <p:pic>
        <p:nvPicPr>
          <p:cNvPr id="17" name="bg object 17"/>
          <p:cNvPicPr/>
          <p:nvPr/>
        </p:nvPicPr>
        <p:blipFill>
          <a:blip r:embed="rId6" cstate="print"/>
          <a:stretch>
            <a:fillRect/>
          </a:stretch>
        </p:blipFill>
        <p:spPr>
          <a:xfrm>
            <a:off x="13677838" y="6674626"/>
            <a:ext cx="1303913" cy="1984204"/>
          </a:xfrm>
          <a:prstGeom prst="rect">
            <a:avLst/>
          </a:prstGeom>
        </p:spPr>
      </p:pic>
      <p:pic>
        <p:nvPicPr>
          <p:cNvPr id="18" name="bg object 18"/>
          <p:cNvPicPr/>
          <p:nvPr/>
        </p:nvPicPr>
        <p:blipFill>
          <a:blip r:embed="rId7" cstate="print"/>
          <a:stretch>
            <a:fillRect/>
          </a:stretch>
        </p:blipFill>
        <p:spPr>
          <a:xfrm>
            <a:off x="5471685" y="4589976"/>
            <a:ext cx="166668" cy="148937"/>
          </a:xfrm>
          <a:prstGeom prst="rect">
            <a:avLst/>
          </a:prstGeom>
        </p:spPr>
      </p:pic>
      <p:pic>
        <p:nvPicPr>
          <p:cNvPr id="19" name="bg object 19"/>
          <p:cNvPicPr/>
          <p:nvPr/>
        </p:nvPicPr>
        <p:blipFill>
          <a:blip r:embed="rId8" cstate="print"/>
          <a:stretch>
            <a:fillRect/>
          </a:stretch>
        </p:blipFill>
        <p:spPr>
          <a:xfrm>
            <a:off x="5485870" y="6592381"/>
            <a:ext cx="166668" cy="148937"/>
          </a:xfrm>
          <a:prstGeom prst="rect">
            <a:avLst/>
          </a:prstGeom>
        </p:spPr>
      </p:pic>
      <p:pic>
        <p:nvPicPr>
          <p:cNvPr id="20" name="bg object 20"/>
          <p:cNvPicPr/>
          <p:nvPr/>
        </p:nvPicPr>
        <p:blipFill>
          <a:blip r:embed="rId7" cstate="print"/>
          <a:stretch>
            <a:fillRect/>
          </a:stretch>
        </p:blipFill>
        <p:spPr>
          <a:xfrm>
            <a:off x="5485870" y="6890845"/>
            <a:ext cx="166668" cy="148937"/>
          </a:xfrm>
          <a:prstGeom prst="rect">
            <a:avLst/>
          </a:prstGeom>
        </p:spPr>
      </p:pic>
      <p:sp>
        <p:nvSpPr>
          <p:cNvPr id="21" name="bg object 21"/>
          <p:cNvSpPr/>
          <p:nvPr/>
        </p:nvSpPr>
        <p:spPr>
          <a:xfrm>
            <a:off x="5575707" y="4305319"/>
            <a:ext cx="1061085" cy="254000"/>
          </a:xfrm>
          <a:custGeom>
            <a:avLst/>
            <a:gdLst/>
            <a:ahLst/>
            <a:cxnLst/>
            <a:rect l="l" t="t" r="r" b="b"/>
            <a:pathLst>
              <a:path w="1061084" h="254000">
                <a:moveTo>
                  <a:pt x="1061074" y="0"/>
                </a:moveTo>
                <a:lnTo>
                  <a:pt x="0" y="0"/>
                </a:lnTo>
                <a:lnTo>
                  <a:pt x="0" y="253754"/>
                </a:lnTo>
                <a:lnTo>
                  <a:pt x="1061074" y="253754"/>
                </a:lnTo>
                <a:lnTo>
                  <a:pt x="1061074" y="0"/>
                </a:lnTo>
                <a:close/>
              </a:path>
            </a:pathLst>
          </a:custGeom>
          <a:solidFill>
            <a:srgbClr val="777077"/>
          </a:solidFill>
        </p:spPr>
        <p:txBody>
          <a:bodyPr wrap="square" lIns="0" tIns="0" rIns="0" bIns="0" rtlCol="0"/>
          <a:lstStyle/>
          <a:p/>
        </p:txBody>
      </p:sp>
      <p:sp>
        <p:nvSpPr>
          <p:cNvPr id="22" name="bg object 22"/>
          <p:cNvSpPr/>
          <p:nvPr/>
        </p:nvSpPr>
        <p:spPr>
          <a:xfrm>
            <a:off x="3546" y="14169"/>
            <a:ext cx="20100925" cy="2026285"/>
          </a:xfrm>
          <a:custGeom>
            <a:avLst/>
            <a:gdLst/>
            <a:ahLst/>
            <a:cxnLst/>
            <a:rect l="l" t="t" r="r" b="b"/>
            <a:pathLst>
              <a:path w="20100925" h="2026285">
                <a:moveTo>
                  <a:pt x="20100548" y="0"/>
                </a:moveTo>
                <a:lnTo>
                  <a:pt x="0" y="0"/>
                </a:lnTo>
                <a:lnTo>
                  <a:pt x="0" y="2025736"/>
                </a:lnTo>
                <a:lnTo>
                  <a:pt x="20100548" y="2025736"/>
                </a:lnTo>
                <a:lnTo>
                  <a:pt x="20100548" y="0"/>
                </a:lnTo>
                <a:close/>
              </a:path>
            </a:pathLst>
          </a:custGeom>
          <a:solidFill>
            <a:srgbClr val="552255"/>
          </a:solidFill>
        </p:spPr>
        <p:txBody>
          <a:bodyPr wrap="square" lIns="0" tIns="0" rIns="0" bIns="0" rtlCol="0"/>
          <a:lstStyle/>
          <a:p/>
        </p:txBody>
      </p:sp>
      <p:pic>
        <p:nvPicPr>
          <p:cNvPr id="23" name="bg object 23"/>
          <p:cNvPicPr/>
          <p:nvPr/>
        </p:nvPicPr>
        <p:blipFill>
          <a:blip r:embed="rId7" cstate="print"/>
          <a:stretch>
            <a:fillRect/>
          </a:stretch>
        </p:blipFill>
        <p:spPr>
          <a:xfrm>
            <a:off x="5478777" y="5512881"/>
            <a:ext cx="166668" cy="148937"/>
          </a:xfrm>
          <a:prstGeom prst="rect">
            <a:avLst/>
          </a:prstGeom>
        </p:spPr>
      </p:pic>
      <p:pic>
        <p:nvPicPr>
          <p:cNvPr id="24" name="bg object 24"/>
          <p:cNvPicPr/>
          <p:nvPr/>
        </p:nvPicPr>
        <p:blipFill>
          <a:blip r:embed="rId7" cstate="print"/>
          <a:stretch>
            <a:fillRect/>
          </a:stretch>
        </p:blipFill>
        <p:spPr>
          <a:xfrm>
            <a:off x="5478777" y="4890961"/>
            <a:ext cx="166668" cy="148937"/>
          </a:xfrm>
          <a:prstGeom prst="rect">
            <a:avLst/>
          </a:prstGeom>
        </p:spPr>
      </p:pic>
      <p:sp>
        <p:nvSpPr>
          <p:cNvPr id="2" name="Holder 2"/>
          <p:cNvSpPr>
            <a:spLocks noGrp="1"/>
          </p:cNvSpPr>
          <p:nvPr>
            <p:ph type="title"/>
          </p:nvPr>
        </p:nvSpPr>
        <p:spPr>
          <a:xfrm>
            <a:off x="7319981" y="-58705"/>
            <a:ext cx="5464809" cy="723900"/>
          </a:xfrm>
          <a:prstGeom prst="rect">
            <a:avLst/>
          </a:prstGeom>
        </p:spPr>
        <p:txBody>
          <a:bodyPr wrap="square" lIns="0" tIns="0" rIns="0" bIns="0">
            <a:spAutoFit/>
          </a:bodyPr>
          <a:lstStyle>
            <a:lvl1pPr>
              <a:defRPr sz="4550" b="0" i="0">
                <a:solidFill>
                  <a:schemeClr val="bg1"/>
                </a:solidFill>
                <a:latin typeface="Cambria" panose="02040503050406030204"/>
                <a:cs typeface="Cambria" panose="02040503050406030204"/>
              </a:defRPr>
            </a:lvl1pPr>
          </a:lstStyle>
          <a:p/>
        </p:txBody>
      </p:sp>
      <p:sp>
        <p:nvSpPr>
          <p:cNvPr id="3" name="Holder 3"/>
          <p:cNvSpPr>
            <a:spLocks noGrp="1"/>
          </p:cNvSpPr>
          <p:nvPr>
            <p:ph type="body" idx="1"/>
          </p:nvPr>
        </p:nvSpPr>
        <p:spPr>
          <a:xfrm>
            <a:off x="1005205" y="3237928"/>
            <a:ext cx="18093690" cy="9291447"/>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6835394" y="13092494"/>
            <a:ext cx="6433312" cy="70389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005205" y="13092494"/>
            <a:ext cx="4623943" cy="70389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4474953" y="13092494"/>
            <a:ext cx="4623943" cy="70389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8" Type="http://schemas.openxmlformats.org/officeDocument/2006/relationships/notesSlide" Target="../notesSlides/notesSlide1.xml"/><Relationship Id="rId17" Type="http://schemas.openxmlformats.org/officeDocument/2006/relationships/slideLayout" Target="../slideLayouts/slideLayout2.xml"/><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284" y="2056743"/>
            <a:ext cx="14932025" cy="11958320"/>
            <a:chOff x="60284" y="2056743"/>
            <a:chExt cx="14932025" cy="11958320"/>
          </a:xfrm>
        </p:grpSpPr>
        <p:pic>
          <p:nvPicPr>
            <p:cNvPr id="4" name="object 4"/>
            <p:cNvPicPr/>
            <p:nvPr/>
          </p:nvPicPr>
          <p:blipFill>
            <a:blip r:embed="rId1" cstate="print"/>
            <a:stretch>
              <a:fillRect/>
            </a:stretch>
          </p:blipFill>
          <p:spPr>
            <a:xfrm>
              <a:off x="125256" y="2056743"/>
              <a:ext cx="513047" cy="3595780"/>
            </a:xfrm>
            <a:prstGeom prst="rect">
              <a:avLst/>
            </a:prstGeom>
          </p:spPr>
        </p:pic>
        <p:sp>
          <p:nvSpPr>
            <p:cNvPr id="5" name="object 5"/>
            <p:cNvSpPr/>
            <p:nvPr/>
          </p:nvSpPr>
          <p:spPr>
            <a:xfrm>
              <a:off x="60274" y="2091819"/>
              <a:ext cx="14932025" cy="11923395"/>
            </a:xfrm>
            <a:custGeom>
              <a:avLst/>
              <a:gdLst/>
              <a:ahLst/>
              <a:cxnLst/>
              <a:rect l="l" t="t" r="r" b="b"/>
              <a:pathLst>
                <a:path w="14932025" h="11923394">
                  <a:moveTo>
                    <a:pt x="21285" y="447205"/>
                  </a:moveTo>
                  <a:lnTo>
                    <a:pt x="0" y="447205"/>
                  </a:lnTo>
                  <a:lnTo>
                    <a:pt x="0" y="3099714"/>
                  </a:lnTo>
                  <a:lnTo>
                    <a:pt x="21285" y="3099714"/>
                  </a:lnTo>
                  <a:lnTo>
                    <a:pt x="21285" y="447205"/>
                  </a:lnTo>
                  <a:close/>
                </a:path>
                <a:path w="14932025" h="11923394">
                  <a:moveTo>
                    <a:pt x="641921" y="5078628"/>
                  </a:moveTo>
                  <a:lnTo>
                    <a:pt x="620649" y="5078628"/>
                  </a:lnTo>
                  <a:lnTo>
                    <a:pt x="620649" y="7731138"/>
                  </a:lnTo>
                  <a:lnTo>
                    <a:pt x="641921" y="7731138"/>
                  </a:lnTo>
                  <a:lnTo>
                    <a:pt x="641921" y="5078628"/>
                  </a:lnTo>
                  <a:close/>
                </a:path>
                <a:path w="14932025" h="11923394">
                  <a:moveTo>
                    <a:pt x="641921" y="447205"/>
                  </a:moveTo>
                  <a:lnTo>
                    <a:pt x="620649" y="447205"/>
                  </a:lnTo>
                  <a:lnTo>
                    <a:pt x="620649" y="3099714"/>
                  </a:lnTo>
                  <a:lnTo>
                    <a:pt x="641921" y="3099714"/>
                  </a:lnTo>
                  <a:lnTo>
                    <a:pt x="641921" y="447205"/>
                  </a:lnTo>
                  <a:close/>
                </a:path>
                <a:path w="14932025" h="11923394">
                  <a:moveTo>
                    <a:pt x="5315648" y="0"/>
                  </a:moveTo>
                  <a:lnTo>
                    <a:pt x="5301462" y="0"/>
                  </a:lnTo>
                  <a:lnTo>
                    <a:pt x="5301462" y="13970"/>
                  </a:lnTo>
                  <a:lnTo>
                    <a:pt x="5301462" y="3787140"/>
                  </a:lnTo>
                  <a:lnTo>
                    <a:pt x="705675" y="3787140"/>
                  </a:lnTo>
                  <a:lnTo>
                    <a:pt x="705675" y="13970"/>
                  </a:lnTo>
                  <a:lnTo>
                    <a:pt x="5301462" y="13970"/>
                  </a:lnTo>
                  <a:lnTo>
                    <a:pt x="5301462" y="0"/>
                  </a:lnTo>
                  <a:lnTo>
                    <a:pt x="691489" y="0"/>
                  </a:lnTo>
                  <a:lnTo>
                    <a:pt x="691489" y="13970"/>
                  </a:lnTo>
                  <a:lnTo>
                    <a:pt x="691489" y="3787140"/>
                  </a:lnTo>
                  <a:lnTo>
                    <a:pt x="691489" y="3794760"/>
                  </a:lnTo>
                  <a:lnTo>
                    <a:pt x="691489" y="3802380"/>
                  </a:lnTo>
                  <a:lnTo>
                    <a:pt x="5315648" y="3802380"/>
                  </a:lnTo>
                  <a:lnTo>
                    <a:pt x="5315648" y="3794760"/>
                  </a:lnTo>
                  <a:lnTo>
                    <a:pt x="5315648" y="3787660"/>
                  </a:lnTo>
                  <a:lnTo>
                    <a:pt x="5308562" y="3787660"/>
                  </a:lnTo>
                  <a:lnTo>
                    <a:pt x="5308562" y="3787140"/>
                  </a:lnTo>
                  <a:lnTo>
                    <a:pt x="5315648" y="3787140"/>
                  </a:lnTo>
                  <a:lnTo>
                    <a:pt x="5315648" y="13970"/>
                  </a:lnTo>
                  <a:lnTo>
                    <a:pt x="5315648" y="0"/>
                  </a:lnTo>
                  <a:close/>
                </a:path>
                <a:path w="14932025" h="11923394">
                  <a:moveTo>
                    <a:pt x="5336933" y="3865080"/>
                  </a:moveTo>
                  <a:lnTo>
                    <a:pt x="5322748" y="3865080"/>
                  </a:lnTo>
                  <a:lnTo>
                    <a:pt x="5322748" y="3880320"/>
                  </a:lnTo>
                  <a:lnTo>
                    <a:pt x="5322748" y="8730450"/>
                  </a:lnTo>
                  <a:lnTo>
                    <a:pt x="705675" y="8730450"/>
                  </a:lnTo>
                  <a:lnTo>
                    <a:pt x="705675" y="3880320"/>
                  </a:lnTo>
                  <a:lnTo>
                    <a:pt x="5322748" y="3880320"/>
                  </a:lnTo>
                  <a:lnTo>
                    <a:pt x="5322748" y="3865080"/>
                  </a:lnTo>
                  <a:lnTo>
                    <a:pt x="691489" y="3865080"/>
                  </a:lnTo>
                  <a:lnTo>
                    <a:pt x="691489" y="3880320"/>
                  </a:lnTo>
                  <a:lnTo>
                    <a:pt x="691489" y="8730450"/>
                  </a:lnTo>
                  <a:lnTo>
                    <a:pt x="691489" y="8738070"/>
                  </a:lnTo>
                  <a:lnTo>
                    <a:pt x="691489" y="8745690"/>
                  </a:lnTo>
                  <a:lnTo>
                    <a:pt x="5336933" y="8745690"/>
                  </a:lnTo>
                  <a:lnTo>
                    <a:pt x="5336933" y="8738070"/>
                  </a:lnTo>
                  <a:lnTo>
                    <a:pt x="5336933" y="8730971"/>
                  </a:lnTo>
                  <a:lnTo>
                    <a:pt x="5329834" y="8730971"/>
                  </a:lnTo>
                  <a:lnTo>
                    <a:pt x="5329834" y="8730450"/>
                  </a:lnTo>
                  <a:lnTo>
                    <a:pt x="5336933" y="8730450"/>
                  </a:lnTo>
                  <a:lnTo>
                    <a:pt x="5336933" y="3880320"/>
                  </a:lnTo>
                  <a:lnTo>
                    <a:pt x="5336933" y="3865080"/>
                  </a:lnTo>
                  <a:close/>
                </a:path>
                <a:path w="14932025" h="11923394">
                  <a:moveTo>
                    <a:pt x="14931987" y="444525"/>
                  </a:moveTo>
                  <a:lnTo>
                    <a:pt x="14917801" y="444525"/>
                  </a:lnTo>
                  <a:lnTo>
                    <a:pt x="14917801" y="1337335"/>
                  </a:lnTo>
                  <a:lnTo>
                    <a:pt x="14917801" y="11908815"/>
                  </a:lnTo>
                  <a:lnTo>
                    <a:pt x="10322014" y="11908815"/>
                  </a:lnTo>
                  <a:lnTo>
                    <a:pt x="10322014" y="1337335"/>
                  </a:lnTo>
                  <a:lnTo>
                    <a:pt x="10307828" y="1337335"/>
                  </a:lnTo>
                  <a:lnTo>
                    <a:pt x="10307828" y="11908815"/>
                  </a:lnTo>
                  <a:lnTo>
                    <a:pt x="10307828" y="11922785"/>
                  </a:lnTo>
                  <a:lnTo>
                    <a:pt x="14931987" y="11922785"/>
                  </a:lnTo>
                  <a:lnTo>
                    <a:pt x="14931987" y="11908815"/>
                  </a:lnTo>
                  <a:lnTo>
                    <a:pt x="14931987" y="1337335"/>
                  </a:lnTo>
                  <a:lnTo>
                    <a:pt x="14931987" y="444525"/>
                  </a:lnTo>
                  <a:close/>
                </a:path>
              </a:pathLst>
            </a:custGeom>
            <a:solidFill>
              <a:srgbClr val="552255"/>
            </a:solidFill>
          </p:spPr>
          <p:txBody>
            <a:bodyPr wrap="square" lIns="0" tIns="0" rIns="0" bIns="0" rtlCol="0"/>
            <a:lstStyle/>
            <a:p/>
          </p:txBody>
        </p:sp>
      </p:grpSp>
      <p:grpSp>
        <p:nvGrpSpPr>
          <p:cNvPr id="12" name="object 12"/>
          <p:cNvGrpSpPr/>
          <p:nvPr/>
        </p:nvGrpSpPr>
        <p:grpSpPr>
          <a:xfrm>
            <a:off x="0" y="2151886"/>
            <a:ext cx="5368925" cy="11921000"/>
            <a:chOff x="0" y="2151886"/>
            <a:chExt cx="5368925" cy="11921000"/>
          </a:xfrm>
        </p:grpSpPr>
        <p:pic>
          <p:nvPicPr>
            <p:cNvPr id="13" name="object 13"/>
            <p:cNvPicPr/>
            <p:nvPr/>
          </p:nvPicPr>
          <p:blipFill>
            <a:blip r:embed="rId2" cstate="print"/>
            <a:stretch>
              <a:fillRect/>
            </a:stretch>
          </p:blipFill>
          <p:spPr>
            <a:xfrm>
              <a:off x="343358" y="2151886"/>
              <a:ext cx="76844" cy="76844"/>
            </a:xfrm>
            <a:prstGeom prst="rect">
              <a:avLst/>
            </a:prstGeom>
          </p:spPr>
        </p:pic>
        <p:pic>
          <p:nvPicPr>
            <p:cNvPr id="14" name="object 14"/>
            <p:cNvPicPr/>
            <p:nvPr/>
          </p:nvPicPr>
          <p:blipFill>
            <a:blip r:embed="rId2" cstate="print"/>
            <a:stretch>
              <a:fillRect/>
            </a:stretch>
          </p:blipFill>
          <p:spPr>
            <a:xfrm>
              <a:off x="343358" y="5487632"/>
              <a:ext cx="76844" cy="76844"/>
            </a:xfrm>
            <a:prstGeom prst="rect">
              <a:avLst/>
            </a:prstGeom>
          </p:spPr>
        </p:pic>
        <p:sp>
          <p:nvSpPr>
            <p:cNvPr id="15" name="object 15"/>
            <p:cNvSpPr/>
            <p:nvPr/>
          </p:nvSpPr>
          <p:spPr>
            <a:xfrm>
              <a:off x="60274" y="6688178"/>
              <a:ext cx="578485" cy="3596004"/>
            </a:xfrm>
            <a:custGeom>
              <a:avLst/>
              <a:gdLst/>
              <a:ahLst/>
              <a:cxnLst/>
              <a:rect l="l" t="t" r="r" b="b"/>
              <a:pathLst>
                <a:path w="578485" h="3596004">
                  <a:moveTo>
                    <a:pt x="21285" y="482269"/>
                  </a:moveTo>
                  <a:lnTo>
                    <a:pt x="0" y="482269"/>
                  </a:lnTo>
                  <a:lnTo>
                    <a:pt x="0" y="3134779"/>
                  </a:lnTo>
                  <a:lnTo>
                    <a:pt x="21285" y="3134779"/>
                  </a:lnTo>
                  <a:lnTo>
                    <a:pt x="21285" y="482269"/>
                  </a:lnTo>
                  <a:close/>
                </a:path>
                <a:path w="578485" h="3596004">
                  <a:moveTo>
                    <a:pt x="578027" y="234035"/>
                  </a:moveTo>
                  <a:lnTo>
                    <a:pt x="573252" y="187032"/>
                  </a:lnTo>
                  <a:lnTo>
                    <a:pt x="559562" y="143167"/>
                  </a:lnTo>
                  <a:lnTo>
                    <a:pt x="537908" y="103416"/>
                  </a:lnTo>
                  <a:lnTo>
                    <a:pt x="509270" y="68745"/>
                  </a:lnTo>
                  <a:lnTo>
                    <a:pt x="474599" y="40106"/>
                  </a:lnTo>
                  <a:lnTo>
                    <a:pt x="434848" y="18465"/>
                  </a:lnTo>
                  <a:lnTo>
                    <a:pt x="390994" y="4775"/>
                  </a:lnTo>
                  <a:lnTo>
                    <a:pt x="343979" y="0"/>
                  </a:lnTo>
                  <a:lnTo>
                    <a:pt x="299008" y="0"/>
                  </a:lnTo>
                  <a:lnTo>
                    <a:pt x="251993" y="4775"/>
                  </a:lnTo>
                  <a:lnTo>
                    <a:pt x="208140" y="18465"/>
                  </a:lnTo>
                  <a:lnTo>
                    <a:pt x="168389" y="40106"/>
                  </a:lnTo>
                  <a:lnTo>
                    <a:pt x="133718" y="68745"/>
                  </a:lnTo>
                  <a:lnTo>
                    <a:pt x="105079" y="103416"/>
                  </a:lnTo>
                  <a:lnTo>
                    <a:pt x="83439" y="143167"/>
                  </a:lnTo>
                  <a:lnTo>
                    <a:pt x="69748" y="187032"/>
                  </a:lnTo>
                  <a:lnTo>
                    <a:pt x="64973" y="234035"/>
                  </a:lnTo>
                  <a:lnTo>
                    <a:pt x="64973" y="3361728"/>
                  </a:lnTo>
                  <a:lnTo>
                    <a:pt x="69748" y="3408743"/>
                  </a:lnTo>
                  <a:lnTo>
                    <a:pt x="83439" y="3452609"/>
                  </a:lnTo>
                  <a:lnTo>
                    <a:pt x="105079" y="3492360"/>
                  </a:lnTo>
                  <a:lnTo>
                    <a:pt x="133718" y="3527031"/>
                  </a:lnTo>
                  <a:lnTo>
                    <a:pt x="168389" y="3555669"/>
                  </a:lnTo>
                  <a:lnTo>
                    <a:pt x="208140" y="3577310"/>
                  </a:lnTo>
                  <a:lnTo>
                    <a:pt x="251993" y="3591001"/>
                  </a:lnTo>
                  <a:lnTo>
                    <a:pt x="299008" y="3595776"/>
                  </a:lnTo>
                  <a:lnTo>
                    <a:pt x="343979" y="3595776"/>
                  </a:lnTo>
                  <a:lnTo>
                    <a:pt x="390994" y="3591001"/>
                  </a:lnTo>
                  <a:lnTo>
                    <a:pt x="434848" y="3577310"/>
                  </a:lnTo>
                  <a:lnTo>
                    <a:pt x="474599" y="3555669"/>
                  </a:lnTo>
                  <a:lnTo>
                    <a:pt x="509270" y="3527031"/>
                  </a:lnTo>
                  <a:lnTo>
                    <a:pt x="537908" y="3492360"/>
                  </a:lnTo>
                  <a:lnTo>
                    <a:pt x="559562" y="3452609"/>
                  </a:lnTo>
                  <a:lnTo>
                    <a:pt x="573252" y="3408743"/>
                  </a:lnTo>
                  <a:lnTo>
                    <a:pt x="578027" y="3361728"/>
                  </a:lnTo>
                  <a:lnTo>
                    <a:pt x="578027" y="234035"/>
                  </a:lnTo>
                  <a:close/>
                </a:path>
              </a:pathLst>
            </a:custGeom>
            <a:solidFill>
              <a:srgbClr val="552255"/>
            </a:solidFill>
          </p:spPr>
          <p:txBody>
            <a:bodyPr wrap="square" lIns="0" tIns="0" rIns="0" bIns="0" rtlCol="0"/>
            <a:lstStyle/>
            <a:p/>
          </p:txBody>
        </p:sp>
        <p:pic>
          <p:nvPicPr>
            <p:cNvPr id="16" name="object 16"/>
            <p:cNvPicPr/>
            <p:nvPr/>
          </p:nvPicPr>
          <p:blipFill>
            <a:blip r:embed="rId3" cstate="print"/>
            <a:stretch>
              <a:fillRect/>
            </a:stretch>
          </p:blipFill>
          <p:spPr>
            <a:xfrm>
              <a:off x="343358" y="6783312"/>
              <a:ext cx="76844" cy="76844"/>
            </a:xfrm>
            <a:prstGeom prst="rect">
              <a:avLst/>
            </a:prstGeom>
          </p:spPr>
        </p:pic>
        <p:pic>
          <p:nvPicPr>
            <p:cNvPr id="17" name="object 17"/>
            <p:cNvPicPr/>
            <p:nvPr/>
          </p:nvPicPr>
          <p:blipFill>
            <a:blip r:embed="rId2" cstate="print"/>
            <a:stretch>
              <a:fillRect/>
            </a:stretch>
          </p:blipFill>
          <p:spPr>
            <a:xfrm>
              <a:off x="343358" y="10119053"/>
              <a:ext cx="76844" cy="76851"/>
            </a:xfrm>
            <a:prstGeom prst="rect">
              <a:avLst/>
            </a:prstGeom>
          </p:spPr>
        </p:pic>
        <p:sp>
          <p:nvSpPr>
            <p:cNvPr id="18" name="object 18"/>
            <p:cNvSpPr/>
            <p:nvPr/>
          </p:nvSpPr>
          <p:spPr>
            <a:xfrm>
              <a:off x="199148" y="9880977"/>
              <a:ext cx="323850" cy="114935"/>
            </a:xfrm>
            <a:custGeom>
              <a:avLst/>
              <a:gdLst/>
              <a:ahLst/>
              <a:cxnLst/>
              <a:rect l="l" t="t" r="r" b="b"/>
              <a:pathLst>
                <a:path w="323850" h="114934">
                  <a:moveTo>
                    <a:pt x="323698" y="0"/>
                  </a:moveTo>
                  <a:lnTo>
                    <a:pt x="314527" y="0"/>
                  </a:lnTo>
                  <a:lnTo>
                    <a:pt x="307726" y="787"/>
                  </a:lnTo>
                  <a:lnTo>
                    <a:pt x="303293" y="2368"/>
                  </a:lnTo>
                  <a:lnTo>
                    <a:pt x="302360" y="11106"/>
                  </a:lnTo>
                  <a:lnTo>
                    <a:pt x="300505" y="18331"/>
                  </a:lnTo>
                  <a:lnTo>
                    <a:pt x="262002" y="35120"/>
                  </a:lnTo>
                  <a:lnTo>
                    <a:pt x="61709" y="35120"/>
                  </a:lnTo>
                  <a:lnTo>
                    <a:pt x="23206" y="18331"/>
                  </a:lnTo>
                  <a:lnTo>
                    <a:pt x="20411" y="2368"/>
                  </a:lnTo>
                  <a:lnTo>
                    <a:pt x="15985" y="787"/>
                  </a:lnTo>
                  <a:lnTo>
                    <a:pt x="9184" y="0"/>
                  </a:lnTo>
                  <a:lnTo>
                    <a:pt x="0" y="0"/>
                  </a:lnTo>
                  <a:lnTo>
                    <a:pt x="627" y="14268"/>
                  </a:lnTo>
                  <a:lnTo>
                    <a:pt x="1075" y="28596"/>
                  </a:lnTo>
                  <a:lnTo>
                    <a:pt x="1343" y="42981"/>
                  </a:lnTo>
                  <a:lnTo>
                    <a:pt x="1432" y="57426"/>
                  </a:lnTo>
                  <a:lnTo>
                    <a:pt x="1343" y="72764"/>
                  </a:lnTo>
                  <a:lnTo>
                    <a:pt x="1075" y="87447"/>
                  </a:lnTo>
                  <a:lnTo>
                    <a:pt x="627" y="101477"/>
                  </a:lnTo>
                  <a:lnTo>
                    <a:pt x="0" y="114852"/>
                  </a:lnTo>
                  <a:lnTo>
                    <a:pt x="9184" y="114852"/>
                  </a:lnTo>
                  <a:lnTo>
                    <a:pt x="15985" y="114072"/>
                  </a:lnTo>
                  <a:lnTo>
                    <a:pt x="20411" y="112483"/>
                  </a:lnTo>
                  <a:lnTo>
                    <a:pt x="21350" y="103749"/>
                  </a:lnTo>
                  <a:lnTo>
                    <a:pt x="23206" y="96526"/>
                  </a:lnTo>
                  <a:lnTo>
                    <a:pt x="61709" y="79738"/>
                  </a:lnTo>
                  <a:lnTo>
                    <a:pt x="262002" y="79738"/>
                  </a:lnTo>
                  <a:lnTo>
                    <a:pt x="300505" y="96526"/>
                  </a:lnTo>
                  <a:lnTo>
                    <a:pt x="303293" y="112483"/>
                  </a:lnTo>
                  <a:lnTo>
                    <a:pt x="307726" y="114072"/>
                  </a:lnTo>
                  <a:lnTo>
                    <a:pt x="314527" y="114852"/>
                  </a:lnTo>
                  <a:lnTo>
                    <a:pt x="323698" y="114852"/>
                  </a:lnTo>
                  <a:lnTo>
                    <a:pt x="323078" y="102191"/>
                  </a:lnTo>
                  <a:lnTo>
                    <a:pt x="322635" y="88399"/>
                  </a:lnTo>
                  <a:lnTo>
                    <a:pt x="322368" y="73478"/>
                  </a:lnTo>
                  <a:lnTo>
                    <a:pt x="322279" y="57426"/>
                  </a:lnTo>
                  <a:lnTo>
                    <a:pt x="322368" y="42981"/>
                  </a:lnTo>
                  <a:lnTo>
                    <a:pt x="322635" y="28596"/>
                  </a:lnTo>
                  <a:lnTo>
                    <a:pt x="323078" y="14268"/>
                  </a:lnTo>
                  <a:lnTo>
                    <a:pt x="323698" y="0"/>
                  </a:lnTo>
                  <a:close/>
                </a:path>
              </a:pathLst>
            </a:custGeom>
            <a:solidFill>
              <a:srgbClr val="FFFFFF"/>
            </a:solidFill>
          </p:spPr>
          <p:txBody>
            <a:bodyPr wrap="square" lIns="0" tIns="0" rIns="0" bIns="0" rtlCol="0"/>
            <a:lstStyle/>
            <a:p/>
          </p:txBody>
        </p:sp>
        <p:pic>
          <p:nvPicPr>
            <p:cNvPr id="19" name="object 19"/>
            <p:cNvPicPr/>
            <p:nvPr/>
          </p:nvPicPr>
          <p:blipFill>
            <a:blip r:embed="rId4" cstate="print"/>
            <a:stretch>
              <a:fillRect/>
            </a:stretch>
          </p:blipFill>
          <p:spPr>
            <a:xfrm>
              <a:off x="299773" y="9588138"/>
              <a:ext cx="223073" cy="249179"/>
            </a:xfrm>
            <a:prstGeom prst="rect">
              <a:avLst/>
            </a:prstGeom>
          </p:spPr>
        </p:pic>
        <p:sp>
          <p:nvSpPr>
            <p:cNvPr id="20" name="object 20"/>
            <p:cNvSpPr/>
            <p:nvPr/>
          </p:nvSpPr>
          <p:spPr>
            <a:xfrm>
              <a:off x="227154" y="9418700"/>
              <a:ext cx="299085" cy="142875"/>
            </a:xfrm>
            <a:custGeom>
              <a:avLst/>
              <a:gdLst/>
              <a:ahLst/>
              <a:cxnLst/>
              <a:rect l="l" t="t" r="r" b="b"/>
              <a:pathLst>
                <a:path w="299084" h="142875">
                  <a:moveTo>
                    <a:pt x="277187" y="0"/>
                  </a:moveTo>
                  <a:lnTo>
                    <a:pt x="271492" y="638"/>
                  </a:lnTo>
                  <a:lnTo>
                    <a:pt x="266265" y="3014"/>
                  </a:lnTo>
                  <a:lnTo>
                    <a:pt x="261520" y="7120"/>
                  </a:lnTo>
                  <a:lnTo>
                    <a:pt x="265321" y="11865"/>
                  </a:lnTo>
                  <a:lnTo>
                    <a:pt x="268165" y="16695"/>
                  </a:lnTo>
                  <a:lnTo>
                    <a:pt x="271960" y="26503"/>
                  </a:lnTo>
                  <a:lnTo>
                    <a:pt x="272910" y="32120"/>
                  </a:lnTo>
                  <a:lnTo>
                    <a:pt x="272910" y="38447"/>
                  </a:lnTo>
                  <a:lnTo>
                    <a:pt x="270063" y="50492"/>
                  </a:lnTo>
                  <a:lnTo>
                    <a:pt x="261520" y="59096"/>
                  </a:lnTo>
                  <a:lnTo>
                    <a:pt x="247280" y="64258"/>
                  </a:lnTo>
                  <a:lnTo>
                    <a:pt x="227342" y="65979"/>
                  </a:lnTo>
                  <a:lnTo>
                    <a:pt x="108689" y="65979"/>
                  </a:lnTo>
                  <a:lnTo>
                    <a:pt x="106527" y="54024"/>
                  </a:lnTo>
                  <a:lnTo>
                    <a:pt x="104776" y="40467"/>
                  </a:lnTo>
                  <a:lnTo>
                    <a:pt x="103439" y="25308"/>
                  </a:lnTo>
                  <a:lnTo>
                    <a:pt x="102518" y="8546"/>
                  </a:lnTo>
                  <a:lnTo>
                    <a:pt x="95249" y="5709"/>
                  </a:lnTo>
                  <a:lnTo>
                    <a:pt x="88284" y="4269"/>
                  </a:lnTo>
                  <a:lnTo>
                    <a:pt x="81639" y="4269"/>
                  </a:lnTo>
                  <a:lnTo>
                    <a:pt x="81639" y="65979"/>
                  </a:lnTo>
                  <a:lnTo>
                    <a:pt x="15191" y="65979"/>
                  </a:lnTo>
                  <a:lnTo>
                    <a:pt x="9099" y="66447"/>
                  </a:lnTo>
                  <a:lnTo>
                    <a:pt x="3723" y="68348"/>
                  </a:lnTo>
                  <a:lnTo>
                    <a:pt x="1588" y="70412"/>
                  </a:lnTo>
                  <a:lnTo>
                    <a:pt x="0" y="73568"/>
                  </a:lnTo>
                  <a:lnTo>
                    <a:pt x="6352" y="81993"/>
                  </a:lnTo>
                  <a:lnTo>
                    <a:pt x="11634" y="90655"/>
                  </a:lnTo>
                  <a:lnTo>
                    <a:pt x="15847" y="99553"/>
                  </a:lnTo>
                  <a:lnTo>
                    <a:pt x="18993" y="108689"/>
                  </a:lnTo>
                  <a:lnTo>
                    <a:pt x="81639" y="108689"/>
                  </a:lnTo>
                  <a:lnTo>
                    <a:pt x="81639" y="138597"/>
                  </a:lnTo>
                  <a:lnTo>
                    <a:pt x="88284" y="141441"/>
                  </a:lnTo>
                  <a:lnTo>
                    <a:pt x="95249" y="142859"/>
                  </a:lnTo>
                  <a:lnTo>
                    <a:pt x="102518" y="142859"/>
                  </a:lnTo>
                  <a:lnTo>
                    <a:pt x="103439" y="133248"/>
                  </a:lnTo>
                  <a:lnTo>
                    <a:pt x="104776" y="124351"/>
                  </a:lnTo>
                  <a:lnTo>
                    <a:pt x="106527" y="116165"/>
                  </a:lnTo>
                  <a:lnTo>
                    <a:pt x="108689" y="108689"/>
                  </a:lnTo>
                  <a:lnTo>
                    <a:pt x="237321" y="108689"/>
                  </a:lnTo>
                  <a:lnTo>
                    <a:pt x="252346" y="107859"/>
                  </a:lnTo>
                  <a:lnTo>
                    <a:pt x="290404" y="87807"/>
                  </a:lnTo>
                  <a:lnTo>
                    <a:pt x="298549" y="53631"/>
                  </a:lnTo>
                  <a:lnTo>
                    <a:pt x="298161" y="46234"/>
                  </a:lnTo>
                  <a:lnTo>
                    <a:pt x="285492" y="9913"/>
                  </a:lnTo>
                  <a:lnTo>
                    <a:pt x="281516" y="4499"/>
                  </a:lnTo>
                  <a:lnTo>
                    <a:pt x="277187" y="0"/>
                  </a:lnTo>
                  <a:close/>
                </a:path>
              </a:pathLst>
            </a:custGeom>
            <a:solidFill>
              <a:srgbClr val="FFFFFF"/>
            </a:solidFill>
          </p:spPr>
          <p:txBody>
            <a:bodyPr wrap="square" lIns="0" tIns="0" rIns="0" bIns="0" rtlCol="0"/>
            <a:lstStyle/>
            <a:p/>
          </p:txBody>
        </p:sp>
        <p:pic>
          <p:nvPicPr>
            <p:cNvPr id="21" name="object 21"/>
            <p:cNvPicPr/>
            <p:nvPr/>
          </p:nvPicPr>
          <p:blipFill>
            <a:blip r:embed="rId5" cstate="print"/>
            <a:stretch>
              <a:fillRect/>
            </a:stretch>
          </p:blipFill>
          <p:spPr>
            <a:xfrm>
              <a:off x="299776" y="9215088"/>
              <a:ext cx="223073" cy="172292"/>
            </a:xfrm>
            <a:prstGeom prst="rect">
              <a:avLst/>
            </a:prstGeom>
          </p:spPr>
        </p:pic>
        <p:pic>
          <p:nvPicPr>
            <p:cNvPr id="22" name="object 22"/>
            <p:cNvPicPr/>
            <p:nvPr/>
          </p:nvPicPr>
          <p:blipFill>
            <a:blip r:embed="rId6" cstate="print"/>
            <a:stretch>
              <a:fillRect/>
            </a:stretch>
          </p:blipFill>
          <p:spPr>
            <a:xfrm>
              <a:off x="299777" y="8972082"/>
              <a:ext cx="225924" cy="214534"/>
            </a:xfrm>
            <a:prstGeom prst="rect">
              <a:avLst/>
            </a:prstGeom>
          </p:spPr>
        </p:pic>
        <p:pic>
          <p:nvPicPr>
            <p:cNvPr id="23" name="object 23"/>
            <p:cNvPicPr/>
            <p:nvPr/>
          </p:nvPicPr>
          <p:blipFill>
            <a:blip r:embed="rId7" cstate="print"/>
            <a:stretch>
              <a:fillRect/>
            </a:stretch>
          </p:blipFill>
          <p:spPr>
            <a:xfrm>
              <a:off x="181120" y="7377352"/>
              <a:ext cx="344583" cy="1556761"/>
            </a:xfrm>
            <a:prstGeom prst="rect">
              <a:avLst/>
            </a:prstGeom>
          </p:spPr>
        </p:pic>
        <p:sp>
          <p:nvSpPr>
            <p:cNvPr id="24" name="object 24"/>
            <p:cNvSpPr/>
            <p:nvPr/>
          </p:nvSpPr>
          <p:spPr>
            <a:xfrm>
              <a:off x="0" y="11014726"/>
              <a:ext cx="5368925" cy="3058160"/>
            </a:xfrm>
            <a:custGeom>
              <a:avLst/>
              <a:gdLst/>
              <a:ahLst/>
              <a:cxnLst/>
              <a:rect l="l" t="t" r="r" b="b"/>
              <a:pathLst>
                <a:path w="5368925" h="3058159">
                  <a:moveTo>
                    <a:pt x="5368840" y="0"/>
                  </a:moveTo>
                  <a:lnTo>
                    <a:pt x="0" y="0"/>
                  </a:lnTo>
                  <a:lnTo>
                    <a:pt x="0" y="3058108"/>
                  </a:lnTo>
                  <a:lnTo>
                    <a:pt x="5368840" y="3058108"/>
                  </a:lnTo>
                  <a:lnTo>
                    <a:pt x="5368840" y="0"/>
                  </a:lnTo>
                  <a:close/>
                </a:path>
              </a:pathLst>
            </a:custGeom>
            <a:solidFill>
              <a:srgbClr val="552255"/>
            </a:solidFill>
          </p:spPr>
          <p:txBody>
            <a:bodyPr wrap="square" lIns="0" tIns="0" rIns="0" bIns="0" rtlCol="0"/>
            <a:lstStyle/>
            <a:p/>
          </p:txBody>
        </p:sp>
      </p:grpSp>
      <p:sp>
        <p:nvSpPr>
          <p:cNvPr id="55" name="object 55"/>
          <p:cNvSpPr/>
          <p:nvPr/>
        </p:nvSpPr>
        <p:spPr>
          <a:xfrm>
            <a:off x="5465457" y="7532931"/>
            <a:ext cx="1678939" cy="333375"/>
          </a:xfrm>
          <a:custGeom>
            <a:avLst/>
            <a:gdLst/>
            <a:ahLst/>
            <a:cxnLst/>
            <a:rect l="l" t="t" r="r" b="b"/>
            <a:pathLst>
              <a:path w="1678940" h="333375">
                <a:moveTo>
                  <a:pt x="1678813" y="318833"/>
                </a:moveTo>
                <a:lnTo>
                  <a:pt x="466039" y="318833"/>
                </a:lnTo>
                <a:lnTo>
                  <a:pt x="466039" y="0"/>
                </a:lnTo>
                <a:lnTo>
                  <a:pt x="451853" y="0"/>
                </a:lnTo>
                <a:lnTo>
                  <a:pt x="451853" y="318833"/>
                </a:lnTo>
                <a:lnTo>
                  <a:pt x="0" y="318833"/>
                </a:lnTo>
                <a:lnTo>
                  <a:pt x="0" y="333019"/>
                </a:lnTo>
                <a:lnTo>
                  <a:pt x="1678813" y="333019"/>
                </a:lnTo>
                <a:lnTo>
                  <a:pt x="1678813" y="318833"/>
                </a:lnTo>
                <a:close/>
              </a:path>
            </a:pathLst>
          </a:custGeom>
          <a:solidFill>
            <a:srgbClr val="777077"/>
          </a:solidFill>
        </p:spPr>
        <p:txBody>
          <a:bodyPr wrap="square" lIns="0" tIns="0" rIns="0" bIns="0" rtlCol="0"/>
          <a:lstStyle/>
          <a:p/>
        </p:txBody>
      </p:sp>
      <p:grpSp>
        <p:nvGrpSpPr>
          <p:cNvPr id="61" name="object 61"/>
          <p:cNvGrpSpPr/>
          <p:nvPr/>
        </p:nvGrpSpPr>
        <p:grpSpPr>
          <a:xfrm>
            <a:off x="5446117" y="2025721"/>
            <a:ext cx="14658340" cy="11988165"/>
            <a:chOff x="5446117" y="2025721"/>
            <a:chExt cx="14658340" cy="11988165"/>
          </a:xfrm>
        </p:grpSpPr>
        <p:sp>
          <p:nvSpPr>
            <p:cNvPr id="62" name="object 62"/>
            <p:cNvSpPr/>
            <p:nvPr/>
          </p:nvSpPr>
          <p:spPr>
            <a:xfrm>
              <a:off x="5458358" y="2536344"/>
              <a:ext cx="4813935" cy="11477625"/>
            </a:xfrm>
            <a:custGeom>
              <a:avLst/>
              <a:gdLst/>
              <a:ahLst/>
              <a:cxnLst/>
              <a:rect l="l" t="t" r="r" b="b"/>
              <a:pathLst>
                <a:path w="4813934" h="11477625">
                  <a:moveTo>
                    <a:pt x="4813490" y="0"/>
                  </a:moveTo>
                  <a:lnTo>
                    <a:pt x="4799304" y="0"/>
                  </a:lnTo>
                  <a:lnTo>
                    <a:pt x="4799304" y="3392716"/>
                  </a:lnTo>
                  <a:lnTo>
                    <a:pt x="4799304" y="11463566"/>
                  </a:lnTo>
                  <a:lnTo>
                    <a:pt x="14185" y="11463566"/>
                  </a:lnTo>
                  <a:lnTo>
                    <a:pt x="14185" y="3392716"/>
                  </a:lnTo>
                  <a:lnTo>
                    <a:pt x="0" y="3392716"/>
                  </a:lnTo>
                  <a:lnTo>
                    <a:pt x="0" y="11463566"/>
                  </a:lnTo>
                  <a:lnTo>
                    <a:pt x="0" y="11477536"/>
                  </a:lnTo>
                  <a:lnTo>
                    <a:pt x="4813490" y="11477536"/>
                  </a:lnTo>
                  <a:lnTo>
                    <a:pt x="4813490" y="11463566"/>
                  </a:lnTo>
                  <a:lnTo>
                    <a:pt x="4813490" y="3392716"/>
                  </a:lnTo>
                  <a:lnTo>
                    <a:pt x="4813490" y="0"/>
                  </a:lnTo>
                  <a:close/>
                </a:path>
              </a:pathLst>
            </a:custGeom>
            <a:solidFill>
              <a:srgbClr val="552255"/>
            </a:solidFill>
          </p:spPr>
          <p:txBody>
            <a:bodyPr wrap="square" lIns="0" tIns="0" rIns="0" bIns="0" rtlCol="0"/>
            <a:lstStyle/>
            <a:p/>
          </p:txBody>
        </p:sp>
        <p:sp>
          <p:nvSpPr>
            <p:cNvPr id="63" name="object 63"/>
            <p:cNvSpPr/>
            <p:nvPr/>
          </p:nvSpPr>
          <p:spPr>
            <a:xfrm>
              <a:off x="5465465" y="2025721"/>
              <a:ext cx="14638655" cy="511175"/>
            </a:xfrm>
            <a:custGeom>
              <a:avLst/>
              <a:gdLst/>
              <a:ahLst/>
              <a:cxnLst/>
              <a:rect l="l" t="t" r="r" b="b"/>
              <a:pathLst>
                <a:path w="14638655" h="511175">
                  <a:moveTo>
                    <a:pt x="14638607" y="0"/>
                  </a:moveTo>
                  <a:lnTo>
                    <a:pt x="0" y="0"/>
                  </a:lnTo>
                  <a:lnTo>
                    <a:pt x="0" y="510615"/>
                  </a:lnTo>
                  <a:lnTo>
                    <a:pt x="14638607" y="510615"/>
                  </a:lnTo>
                  <a:lnTo>
                    <a:pt x="14638607" y="0"/>
                  </a:lnTo>
                  <a:close/>
                </a:path>
              </a:pathLst>
            </a:custGeom>
            <a:solidFill>
              <a:srgbClr val="777077"/>
            </a:solidFill>
          </p:spPr>
          <p:txBody>
            <a:bodyPr wrap="square" lIns="0" tIns="0" rIns="0" bIns="0" rtlCol="0"/>
            <a:lstStyle/>
            <a:p/>
          </p:txBody>
        </p:sp>
        <p:sp>
          <p:nvSpPr>
            <p:cNvPr id="64" name="object 64"/>
            <p:cNvSpPr/>
            <p:nvPr/>
          </p:nvSpPr>
          <p:spPr>
            <a:xfrm>
              <a:off x="5446117" y="2058049"/>
              <a:ext cx="956944" cy="956944"/>
            </a:xfrm>
            <a:custGeom>
              <a:avLst/>
              <a:gdLst/>
              <a:ahLst/>
              <a:cxnLst/>
              <a:rect l="l" t="t" r="r" b="b"/>
              <a:pathLst>
                <a:path w="956945" h="956944">
                  <a:moveTo>
                    <a:pt x="478295" y="0"/>
                  </a:moveTo>
                  <a:lnTo>
                    <a:pt x="0" y="478288"/>
                  </a:lnTo>
                  <a:lnTo>
                    <a:pt x="478295" y="956576"/>
                  </a:lnTo>
                  <a:lnTo>
                    <a:pt x="956584" y="478288"/>
                  </a:lnTo>
                  <a:lnTo>
                    <a:pt x="478295" y="0"/>
                  </a:lnTo>
                  <a:close/>
                </a:path>
              </a:pathLst>
            </a:custGeom>
            <a:solidFill>
              <a:srgbClr val="4F545F"/>
            </a:solidFill>
          </p:spPr>
          <p:txBody>
            <a:bodyPr wrap="square" lIns="0" tIns="0" rIns="0" bIns="0" rtlCol="0"/>
            <a:lstStyle/>
            <a:p/>
          </p:txBody>
        </p:sp>
        <p:sp>
          <p:nvSpPr>
            <p:cNvPr id="65" name="object 65"/>
            <p:cNvSpPr/>
            <p:nvPr/>
          </p:nvSpPr>
          <p:spPr>
            <a:xfrm>
              <a:off x="5486146" y="2659280"/>
              <a:ext cx="857250" cy="342900"/>
            </a:xfrm>
            <a:custGeom>
              <a:avLst/>
              <a:gdLst/>
              <a:ahLst/>
              <a:cxnLst/>
              <a:rect l="l" t="t" r="r" b="b"/>
              <a:pathLst>
                <a:path w="857250" h="342900">
                  <a:moveTo>
                    <a:pt x="337261" y="325983"/>
                  </a:moveTo>
                  <a:lnTo>
                    <a:pt x="11290" y="0"/>
                  </a:lnTo>
                  <a:lnTo>
                    <a:pt x="0" y="11290"/>
                  </a:lnTo>
                  <a:lnTo>
                    <a:pt x="325983" y="337261"/>
                  </a:lnTo>
                  <a:lnTo>
                    <a:pt x="337261" y="325983"/>
                  </a:lnTo>
                  <a:close/>
                </a:path>
                <a:path w="857250" h="342900">
                  <a:moveTo>
                    <a:pt x="856856" y="16764"/>
                  </a:moveTo>
                  <a:lnTo>
                    <a:pt x="845566" y="5486"/>
                  </a:lnTo>
                  <a:lnTo>
                    <a:pt x="519595" y="331457"/>
                  </a:lnTo>
                  <a:lnTo>
                    <a:pt x="530872" y="342747"/>
                  </a:lnTo>
                  <a:lnTo>
                    <a:pt x="856856" y="16764"/>
                  </a:lnTo>
                  <a:close/>
                </a:path>
              </a:pathLst>
            </a:custGeom>
            <a:solidFill>
              <a:srgbClr val="552255"/>
            </a:solidFill>
          </p:spPr>
          <p:txBody>
            <a:bodyPr wrap="square" lIns="0" tIns="0" rIns="0" bIns="0" rtlCol="0"/>
            <a:lstStyle/>
            <a:p/>
          </p:txBody>
        </p:sp>
        <p:sp>
          <p:nvSpPr>
            <p:cNvPr id="66" name="object 66"/>
            <p:cNvSpPr/>
            <p:nvPr/>
          </p:nvSpPr>
          <p:spPr>
            <a:xfrm>
              <a:off x="10375199" y="2058049"/>
              <a:ext cx="956944" cy="956944"/>
            </a:xfrm>
            <a:custGeom>
              <a:avLst/>
              <a:gdLst/>
              <a:ahLst/>
              <a:cxnLst/>
              <a:rect l="l" t="t" r="r" b="b"/>
              <a:pathLst>
                <a:path w="956945" h="956944">
                  <a:moveTo>
                    <a:pt x="478295" y="0"/>
                  </a:moveTo>
                  <a:lnTo>
                    <a:pt x="0" y="478288"/>
                  </a:lnTo>
                  <a:lnTo>
                    <a:pt x="478295" y="956576"/>
                  </a:lnTo>
                  <a:lnTo>
                    <a:pt x="956584" y="478288"/>
                  </a:lnTo>
                  <a:lnTo>
                    <a:pt x="478295" y="0"/>
                  </a:lnTo>
                  <a:close/>
                </a:path>
              </a:pathLst>
            </a:custGeom>
            <a:solidFill>
              <a:srgbClr val="4F545F"/>
            </a:solidFill>
          </p:spPr>
          <p:txBody>
            <a:bodyPr wrap="square" lIns="0" tIns="0" rIns="0" bIns="0" rtlCol="0"/>
            <a:lstStyle/>
            <a:p/>
          </p:txBody>
        </p:sp>
        <p:sp>
          <p:nvSpPr>
            <p:cNvPr id="67" name="object 67"/>
            <p:cNvSpPr/>
            <p:nvPr/>
          </p:nvSpPr>
          <p:spPr>
            <a:xfrm>
              <a:off x="10395890" y="2637818"/>
              <a:ext cx="929005" cy="344805"/>
            </a:xfrm>
            <a:custGeom>
              <a:avLst/>
              <a:gdLst/>
              <a:ahLst/>
              <a:cxnLst/>
              <a:rect l="l" t="t" r="r" b="b"/>
              <a:pathLst>
                <a:path w="929004" h="344805">
                  <a:moveTo>
                    <a:pt x="337261" y="333260"/>
                  </a:moveTo>
                  <a:lnTo>
                    <a:pt x="11277" y="7277"/>
                  </a:lnTo>
                  <a:lnTo>
                    <a:pt x="0" y="18567"/>
                  </a:lnTo>
                  <a:lnTo>
                    <a:pt x="325970" y="344538"/>
                  </a:lnTo>
                  <a:lnTo>
                    <a:pt x="337261" y="333260"/>
                  </a:lnTo>
                  <a:close/>
                </a:path>
                <a:path w="929004" h="344805">
                  <a:moveTo>
                    <a:pt x="928649" y="11277"/>
                  </a:moveTo>
                  <a:lnTo>
                    <a:pt x="917371" y="0"/>
                  </a:lnTo>
                  <a:lnTo>
                    <a:pt x="591388" y="325970"/>
                  </a:lnTo>
                  <a:lnTo>
                    <a:pt x="602678" y="337261"/>
                  </a:lnTo>
                  <a:lnTo>
                    <a:pt x="928649" y="11277"/>
                  </a:lnTo>
                  <a:close/>
                </a:path>
              </a:pathLst>
            </a:custGeom>
            <a:solidFill>
              <a:srgbClr val="552255"/>
            </a:solidFill>
          </p:spPr>
          <p:txBody>
            <a:bodyPr wrap="square" lIns="0" tIns="0" rIns="0" bIns="0" rtlCol="0"/>
            <a:lstStyle/>
            <a:p/>
          </p:txBody>
        </p:sp>
      </p:grpSp>
      <p:sp>
        <p:nvSpPr>
          <p:cNvPr id="68" name="object 68"/>
          <p:cNvSpPr txBox="1"/>
          <p:nvPr/>
        </p:nvSpPr>
        <p:spPr>
          <a:xfrm>
            <a:off x="9971116" y="8077702"/>
            <a:ext cx="79375" cy="179070"/>
          </a:xfrm>
          <a:prstGeom prst="rect">
            <a:avLst/>
          </a:prstGeom>
        </p:spPr>
        <p:txBody>
          <a:bodyPr vert="horz" wrap="square" lIns="0" tIns="13335" rIns="0" bIns="0" rtlCol="0">
            <a:spAutoFit/>
          </a:bodyPr>
          <a:lstStyle/>
          <a:p>
            <a:pPr marL="12700">
              <a:lnSpc>
                <a:spcPct val="100000"/>
              </a:lnSpc>
              <a:spcBef>
                <a:spcPts val="105"/>
              </a:spcBef>
            </a:pPr>
            <a:r>
              <a:rPr sz="1000" spc="30" dirty="0">
                <a:latin typeface="Cambria" panose="02040503050406030204"/>
                <a:cs typeface="Cambria" panose="02040503050406030204"/>
              </a:rPr>
              <a:t>-</a:t>
            </a:r>
            <a:endParaRPr sz="1000">
              <a:latin typeface="Cambria" panose="02040503050406030204"/>
              <a:cs typeface="Cambria" panose="02040503050406030204"/>
            </a:endParaRPr>
          </a:p>
        </p:txBody>
      </p:sp>
      <p:grpSp>
        <p:nvGrpSpPr>
          <p:cNvPr id="72" name="object 72"/>
          <p:cNvGrpSpPr/>
          <p:nvPr/>
        </p:nvGrpSpPr>
        <p:grpSpPr>
          <a:xfrm>
            <a:off x="10439820" y="2058049"/>
            <a:ext cx="5609590" cy="10812145"/>
            <a:chOff x="10439820" y="2058049"/>
            <a:chExt cx="5609590" cy="10812145"/>
          </a:xfrm>
        </p:grpSpPr>
        <p:sp>
          <p:nvSpPr>
            <p:cNvPr id="73" name="object 73"/>
            <p:cNvSpPr/>
            <p:nvPr/>
          </p:nvSpPr>
          <p:spPr>
            <a:xfrm>
              <a:off x="15092348" y="2058049"/>
              <a:ext cx="956944" cy="956944"/>
            </a:xfrm>
            <a:custGeom>
              <a:avLst/>
              <a:gdLst/>
              <a:ahLst/>
              <a:cxnLst/>
              <a:rect l="l" t="t" r="r" b="b"/>
              <a:pathLst>
                <a:path w="956944" h="956944">
                  <a:moveTo>
                    <a:pt x="478295" y="0"/>
                  </a:moveTo>
                  <a:lnTo>
                    <a:pt x="0" y="478288"/>
                  </a:lnTo>
                  <a:lnTo>
                    <a:pt x="478295" y="956576"/>
                  </a:lnTo>
                  <a:lnTo>
                    <a:pt x="956584" y="478288"/>
                  </a:lnTo>
                  <a:lnTo>
                    <a:pt x="478295" y="0"/>
                  </a:lnTo>
                  <a:close/>
                </a:path>
              </a:pathLst>
            </a:custGeom>
            <a:solidFill>
              <a:srgbClr val="4F545F"/>
            </a:solidFill>
          </p:spPr>
          <p:txBody>
            <a:bodyPr wrap="square" lIns="0" tIns="0" rIns="0" bIns="0" rtlCol="0"/>
            <a:lstStyle/>
            <a:p/>
          </p:txBody>
        </p:sp>
        <p:sp>
          <p:nvSpPr>
            <p:cNvPr id="74" name="object 74"/>
            <p:cNvSpPr/>
            <p:nvPr/>
          </p:nvSpPr>
          <p:spPr>
            <a:xfrm>
              <a:off x="10439819" y="2659281"/>
              <a:ext cx="5601970" cy="10210800"/>
            </a:xfrm>
            <a:custGeom>
              <a:avLst/>
              <a:gdLst/>
              <a:ahLst/>
              <a:cxnLst/>
              <a:rect l="l" t="t" r="r" b="b"/>
              <a:pathLst>
                <a:path w="5601969" h="10210800">
                  <a:moveTo>
                    <a:pt x="1531924" y="10028237"/>
                  </a:moveTo>
                  <a:lnTo>
                    <a:pt x="1525206" y="9995192"/>
                  </a:lnTo>
                  <a:lnTo>
                    <a:pt x="1506918" y="9968128"/>
                  </a:lnTo>
                  <a:lnTo>
                    <a:pt x="1479867" y="9949853"/>
                  </a:lnTo>
                  <a:lnTo>
                    <a:pt x="1446822" y="9943135"/>
                  </a:lnTo>
                  <a:lnTo>
                    <a:pt x="85102" y="9943135"/>
                  </a:lnTo>
                  <a:lnTo>
                    <a:pt x="52057" y="9949853"/>
                  </a:lnTo>
                  <a:lnTo>
                    <a:pt x="24993" y="9968128"/>
                  </a:lnTo>
                  <a:lnTo>
                    <a:pt x="6705" y="9995192"/>
                  </a:lnTo>
                  <a:lnTo>
                    <a:pt x="0" y="10028237"/>
                  </a:lnTo>
                  <a:lnTo>
                    <a:pt x="0" y="10125634"/>
                  </a:lnTo>
                  <a:lnTo>
                    <a:pt x="6705" y="10158679"/>
                  </a:lnTo>
                  <a:lnTo>
                    <a:pt x="24993" y="10185743"/>
                  </a:lnTo>
                  <a:lnTo>
                    <a:pt x="52057" y="10204031"/>
                  </a:lnTo>
                  <a:lnTo>
                    <a:pt x="85102" y="10210736"/>
                  </a:lnTo>
                  <a:lnTo>
                    <a:pt x="1446822" y="10210736"/>
                  </a:lnTo>
                  <a:lnTo>
                    <a:pt x="1479867" y="10204031"/>
                  </a:lnTo>
                  <a:lnTo>
                    <a:pt x="1506918" y="10185743"/>
                  </a:lnTo>
                  <a:lnTo>
                    <a:pt x="1525206" y="10158679"/>
                  </a:lnTo>
                  <a:lnTo>
                    <a:pt x="1531924" y="10125634"/>
                  </a:lnTo>
                  <a:lnTo>
                    <a:pt x="1531924" y="10028237"/>
                  </a:lnTo>
                  <a:close/>
                </a:path>
                <a:path w="5601969" h="10210800">
                  <a:moveTo>
                    <a:pt x="2671419" y="7284072"/>
                  </a:moveTo>
                  <a:lnTo>
                    <a:pt x="2664701" y="7251027"/>
                  </a:lnTo>
                  <a:lnTo>
                    <a:pt x="2646413" y="7223963"/>
                  </a:lnTo>
                  <a:lnTo>
                    <a:pt x="2619362" y="7205688"/>
                  </a:lnTo>
                  <a:lnTo>
                    <a:pt x="2586317" y="7198969"/>
                  </a:lnTo>
                  <a:lnTo>
                    <a:pt x="85102" y="7198969"/>
                  </a:lnTo>
                  <a:lnTo>
                    <a:pt x="52057" y="7205688"/>
                  </a:lnTo>
                  <a:lnTo>
                    <a:pt x="24993" y="7223963"/>
                  </a:lnTo>
                  <a:lnTo>
                    <a:pt x="6705" y="7251027"/>
                  </a:lnTo>
                  <a:lnTo>
                    <a:pt x="0" y="7284072"/>
                  </a:lnTo>
                  <a:lnTo>
                    <a:pt x="0" y="7381468"/>
                  </a:lnTo>
                  <a:lnTo>
                    <a:pt x="6705" y="7414514"/>
                  </a:lnTo>
                  <a:lnTo>
                    <a:pt x="24993" y="7441578"/>
                  </a:lnTo>
                  <a:lnTo>
                    <a:pt x="52057" y="7459866"/>
                  </a:lnTo>
                  <a:lnTo>
                    <a:pt x="85102" y="7466584"/>
                  </a:lnTo>
                  <a:lnTo>
                    <a:pt x="2586317" y="7466584"/>
                  </a:lnTo>
                  <a:lnTo>
                    <a:pt x="2619362" y="7459866"/>
                  </a:lnTo>
                  <a:lnTo>
                    <a:pt x="2646413" y="7441578"/>
                  </a:lnTo>
                  <a:lnTo>
                    <a:pt x="2664701" y="7414514"/>
                  </a:lnTo>
                  <a:lnTo>
                    <a:pt x="2671419" y="7381468"/>
                  </a:lnTo>
                  <a:lnTo>
                    <a:pt x="2671419" y="7284072"/>
                  </a:lnTo>
                  <a:close/>
                </a:path>
                <a:path w="5601969" h="10210800">
                  <a:moveTo>
                    <a:pt x="5010480" y="325983"/>
                  </a:moveTo>
                  <a:lnTo>
                    <a:pt x="4684496" y="0"/>
                  </a:lnTo>
                  <a:lnTo>
                    <a:pt x="4673219" y="11290"/>
                  </a:lnTo>
                  <a:lnTo>
                    <a:pt x="4999190" y="337261"/>
                  </a:lnTo>
                  <a:lnTo>
                    <a:pt x="5010480" y="325983"/>
                  </a:lnTo>
                  <a:close/>
                </a:path>
                <a:path w="5601969" h="10210800">
                  <a:moveTo>
                    <a:pt x="5601690" y="11290"/>
                  </a:moveTo>
                  <a:lnTo>
                    <a:pt x="5590387" y="0"/>
                  </a:lnTo>
                  <a:lnTo>
                    <a:pt x="5264416" y="325983"/>
                  </a:lnTo>
                  <a:lnTo>
                    <a:pt x="5275707" y="337261"/>
                  </a:lnTo>
                  <a:lnTo>
                    <a:pt x="5601690" y="11290"/>
                  </a:lnTo>
                  <a:close/>
                </a:path>
              </a:pathLst>
            </a:custGeom>
            <a:solidFill>
              <a:srgbClr val="552255"/>
            </a:solidFill>
          </p:spPr>
          <p:txBody>
            <a:bodyPr wrap="square" lIns="0" tIns="0" rIns="0" bIns="0" rtlCol="0"/>
            <a:lstStyle/>
            <a:p/>
          </p:txBody>
        </p:sp>
      </p:grpSp>
      <p:sp>
        <p:nvSpPr>
          <p:cNvPr id="94" name="object 94"/>
          <p:cNvSpPr txBox="1"/>
          <p:nvPr/>
        </p:nvSpPr>
        <p:spPr>
          <a:xfrm>
            <a:off x="8152810" y="4478916"/>
            <a:ext cx="271145" cy="155575"/>
          </a:xfrm>
          <a:prstGeom prst="rect">
            <a:avLst/>
          </a:prstGeom>
        </p:spPr>
        <p:txBody>
          <a:bodyPr vert="horz" wrap="square" lIns="0" tIns="12065" rIns="0" bIns="0" rtlCol="0">
            <a:spAutoFit/>
          </a:bodyPr>
          <a:lstStyle/>
          <a:p>
            <a:pPr marL="40640" marR="5080" indent="-28575">
              <a:lnSpc>
                <a:spcPct val="106000"/>
              </a:lnSpc>
              <a:spcBef>
                <a:spcPts val="95"/>
              </a:spcBef>
            </a:pPr>
            <a:r>
              <a:rPr sz="400" spc="10" dirty="0">
                <a:solidFill>
                  <a:srgbClr val="FFFFFF"/>
                </a:solidFill>
                <a:latin typeface="Cambria" panose="02040503050406030204"/>
                <a:cs typeface="Cambria" panose="02040503050406030204"/>
              </a:rPr>
              <a:t>Maps,</a:t>
            </a:r>
            <a:r>
              <a:rPr sz="400" spc="65" dirty="0">
                <a:solidFill>
                  <a:srgbClr val="FFFFFF"/>
                </a:solidFill>
                <a:latin typeface="Cambria" panose="02040503050406030204"/>
                <a:cs typeface="Cambria" panose="02040503050406030204"/>
              </a:rPr>
              <a:t> </a:t>
            </a:r>
            <a:r>
              <a:rPr sz="400" spc="-25" dirty="0">
                <a:solidFill>
                  <a:srgbClr val="FFFFFF"/>
                </a:solidFill>
                <a:latin typeface="Cambria" panose="02040503050406030204"/>
                <a:cs typeface="Cambria" panose="02040503050406030204"/>
              </a:rPr>
              <a:t>and</a:t>
            </a:r>
            <a:r>
              <a:rPr sz="400" spc="500" dirty="0">
                <a:solidFill>
                  <a:srgbClr val="FFFFFF"/>
                </a:solidFill>
                <a:latin typeface="Cambria" panose="02040503050406030204"/>
                <a:cs typeface="Cambria" panose="02040503050406030204"/>
              </a:rPr>
              <a:t> </a:t>
            </a:r>
            <a:r>
              <a:rPr sz="400" spc="-10" dirty="0">
                <a:solidFill>
                  <a:srgbClr val="FFFFFF"/>
                </a:solidFill>
                <a:latin typeface="Cambria" panose="02040503050406030204"/>
                <a:cs typeface="Cambria" panose="02040503050406030204"/>
              </a:rPr>
              <a:t>services</a:t>
            </a:r>
            <a:endParaRPr sz="400">
              <a:latin typeface="Cambria" panose="02040503050406030204"/>
              <a:cs typeface="Cambria" panose="02040503050406030204"/>
            </a:endParaRPr>
          </a:p>
        </p:txBody>
      </p:sp>
      <p:sp>
        <p:nvSpPr>
          <p:cNvPr id="95" name="object 95"/>
          <p:cNvSpPr txBox="1"/>
          <p:nvPr/>
        </p:nvSpPr>
        <p:spPr>
          <a:xfrm>
            <a:off x="8683042" y="4484913"/>
            <a:ext cx="271145" cy="155575"/>
          </a:xfrm>
          <a:prstGeom prst="rect">
            <a:avLst/>
          </a:prstGeom>
        </p:spPr>
        <p:txBody>
          <a:bodyPr vert="horz" wrap="square" lIns="0" tIns="12065" rIns="0" bIns="0" rtlCol="0">
            <a:spAutoFit/>
          </a:bodyPr>
          <a:lstStyle/>
          <a:p>
            <a:pPr marL="40640" marR="5080" indent="-28575">
              <a:lnSpc>
                <a:spcPct val="106000"/>
              </a:lnSpc>
              <a:spcBef>
                <a:spcPts val="95"/>
              </a:spcBef>
            </a:pPr>
            <a:r>
              <a:rPr sz="400" spc="10" dirty="0">
                <a:solidFill>
                  <a:srgbClr val="FFFFFF"/>
                </a:solidFill>
                <a:latin typeface="Cambria" panose="02040503050406030204"/>
                <a:cs typeface="Cambria" panose="02040503050406030204"/>
              </a:rPr>
              <a:t>Maps,</a:t>
            </a:r>
            <a:r>
              <a:rPr sz="400" spc="65" dirty="0">
                <a:solidFill>
                  <a:srgbClr val="FFFFFF"/>
                </a:solidFill>
                <a:latin typeface="Cambria" panose="02040503050406030204"/>
                <a:cs typeface="Cambria" panose="02040503050406030204"/>
              </a:rPr>
              <a:t> </a:t>
            </a:r>
            <a:r>
              <a:rPr sz="400" spc="-25" dirty="0">
                <a:solidFill>
                  <a:srgbClr val="FFFFFF"/>
                </a:solidFill>
                <a:latin typeface="Cambria" panose="02040503050406030204"/>
                <a:cs typeface="Cambria" panose="02040503050406030204"/>
              </a:rPr>
              <a:t>and</a:t>
            </a:r>
            <a:r>
              <a:rPr sz="400" spc="500" dirty="0">
                <a:solidFill>
                  <a:srgbClr val="FFFFFF"/>
                </a:solidFill>
                <a:latin typeface="Cambria" panose="02040503050406030204"/>
                <a:cs typeface="Cambria" panose="02040503050406030204"/>
              </a:rPr>
              <a:t> </a:t>
            </a:r>
            <a:r>
              <a:rPr sz="400" spc="-10" dirty="0">
                <a:solidFill>
                  <a:srgbClr val="FFFFFF"/>
                </a:solidFill>
                <a:latin typeface="Cambria" panose="02040503050406030204"/>
                <a:cs typeface="Cambria" panose="02040503050406030204"/>
              </a:rPr>
              <a:t>services</a:t>
            </a:r>
            <a:endParaRPr sz="400">
              <a:latin typeface="Cambria" panose="02040503050406030204"/>
              <a:cs typeface="Cambria" panose="02040503050406030204"/>
            </a:endParaRPr>
          </a:p>
        </p:txBody>
      </p:sp>
      <p:sp>
        <p:nvSpPr>
          <p:cNvPr id="96" name="object 96"/>
          <p:cNvSpPr/>
          <p:nvPr/>
        </p:nvSpPr>
        <p:spPr>
          <a:xfrm>
            <a:off x="8735814" y="4897801"/>
            <a:ext cx="179705" cy="52069"/>
          </a:xfrm>
          <a:custGeom>
            <a:avLst/>
            <a:gdLst/>
            <a:ahLst/>
            <a:cxnLst/>
            <a:rect l="l" t="t" r="r" b="b"/>
            <a:pathLst>
              <a:path w="179704" h="52070">
                <a:moveTo>
                  <a:pt x="173806" y="13397"/>
                </a:moveTo>
                <a:lnTo>
                  <a:pt x="168075" y="13397"/>
                </a:lnTo>
                <a:lnTo>
                  <a:pt x="166061" y="14007"/>
                </a:lnTo>
                <a:lnTo>
                  <a:pt x="162644" y="16503"/>
                </a:lnTo>
                <a:lnTo>
                  <a:pt x="161387" y="18064"/>
                </a:lnTo>
                <a:lnTo>
                  <a:pt x="159628" y="22021"/>
                </a:lnTo>
                <a:lnTo>
                  <a:pt x="159188" y="24127"/>
                </a:lnTo>
                <a:lnTo>
                  <a:pt x="159198" y="29106"/>
                </a:lnTo>
                <a:lnTo>
                  <a:pt x="168508" y="39113"/>
                </a:lnTo>
                <a:lnTo>
                  <a:pt x="174345" y="39113"/>
                </a:lnTo>
                <a:lnTo>
                  <a:pt x="177302" y="37546"/>
                </a:lnTo>
                <a:lnTo>
                  <a:pt x="178256" y="36035"/>
                </a:lnTo>
                <a:lnTo>
                  <a:pt x="170316" y="36035"/>
                </a:lnTo>
                <a:lnTo>
                  <a:pt x="168926" y="35553"/>
                </a:lnTo>
                <a:lnTo>
                  <a:pt x="166621" y="33603"/>
                </a:lnTo>
                <a:lnTo>
                  <a:pt x="165735" y="32319"/>
                </a:lnTo>
                <a:lnTo>
                  <a:pt x="164515" y="29106"/>
                </a:lnTo>
                <a:lnTo>
                  <a:pt x="164210" y="27390"/>
                </a:lnTo>
                <a:lnTo>
                  <a:pt x="164311" y="22021"/>
                </a:lnTo>
                <a:lnTo>
                  <a:pt x="164667" y="20368"/>
                </a:lnTo>
                <a:lnTo>
                  <a:pt x="164720" y="20120"/>
                </a:lnTo>
                <a:lnTo>
                  <a:pt x="166777" y="16773"/>
                </a:lnTo>
                <a:lnTo>
                  <a:pt x="168189" y="15936"/>
                </a:lnTo>
                <a:lnTo>
                  <a:pt x="178713" y="15936"/>
                </a:lnTo>
                <a:lnTo>
                  <a:pt x="176529" y="14205"/>
                </a:lnTo>
                <a:lnTo>
                  <a:pt x="173806" y="13397"/>
                </a:lnTo>
                <a:close/>
              </a:path>
              <a:path w="179704" h="52070">
                <a:moveTo>
                  <a:pt x="177933" y="32901"/>
                </a:moveTo>
                <a:lnTo>
                  <a:pt x="177139" y="33908"/>
                </a:lnTo>
                <a:lnTo>
                  <a:pt x="176231" y="34681"/>
                </a:lnTo>
                <a:lnTo>
                  <a:pt x="174174" y="35766"/>
                </a:lnTo>
                <a:lnTo>
                  <a:pt x="173082" y="36035"/>
                </a:lnTo>
                <a:lnTo>
                  <a:pt x="178256" y="36035"/>
                </a:lnTo>
                <a:lnTo>
                  <a:pt x="179281" y="34411"/>
                </a:lnTo>
                <a:lnTo>
                  <a:pt x="178793" y="33603"/>
                </a:lnTo>
                <a:lnTo>
                  <a:pt x="177933" y="32901"/>
                </a:lnTo>
                <a:close/>
              </a:path>
              <a:path w="179704" h="52070">
                <a:moveTo>
                  <a:pt x="178562" y="15936"/>
                </a:moveTo>
                <a:lnTo>
                  <a:pt x="171579" y="15936"/>
                </a:lnTo>
                <a:lnTo>
                  <a:pt x="172869" y="16503"/>
                </a:lnTo>
                <a:lnTo>
                  <a:pt x="174884" y="18773"/>
                </a:lnTo>
                <a:lnTo>
                  <a:pt x="175405" y="20120"/>
                </a:lnTo>
                <a:lnTo>
                  <a:pt x="175501" y="20368"/>
                </a:lnTo>
                <a:lnTo>
                  <a:pt x="175678" y="22021"/>
                </a:lnTo>
                <a:lnTo>
                  <a:pt x="175728" y="22489"/>
                </a:lnTo>
                <a:lnTo>
                  <a:pt x="176419" y="22489"/>
                </a:lnTo>
                <a:lnTo>
                  <a:pt x="177664" y="22276"/>
                </a:lnTo>
                <a:lnTo>
                  <a:pt x="178137" y="22021"/>
                </a:lnTo>
                <a:lnTo>
                  <a:pt x="178248" y="18773"/>
                </a:lnTo>
                <a:lnTo>
                  <a:pt x="178331" y="17446"/>
                </a:lnTo>
                <a:lnTo>
                  <a:pt x="178434" y="16773"/>
                </a:lnTo>
                <a:lnTo>
                  <a:pt x="178475" y="16503"/>
                </a:lnTo>
                <a:lnTo>
                  <a:pt x="178562" y="15936"/>
                </a:lnTo>
                <a:close/>
              </a:path>
              <a:path w="179704" h="52070">
                <a:moveTo>
                  <a:pt x="138004" y="36468"/>
                </a:moveTo>
                <a:lnTo>
                  <a:pt x="125685" y="36468"/>
                </a:lnTo>
                <a:lnTo>
                  <a:pt x="125504" y="37042"/>
                </a:lnTo>
                <a:lnTo>
                  <a:pt x="125415" y="38794"/>
                </a:lnTo>
                <a:lnTo>
                  <a:pt x="138273" y="38794"/>
                </a:lnTo>
                <a:lnTo>
                  <a:pt x="138190" y="37042"/>
                </a:lnTo>
                <a:lnTo>
                  <a:pt x="138004" y="36468"/>
                </a:lnTo>
                <a:close/>
              </a:path>
              <a:path w="179704" h="52070">
                <a:moveTo>
                  <a:pt x="154805" y="36468"/>
                </a:moveTo>
                <a:lnTo>
                  <a:pt x="143032" y="36468"/>
                </a:lnTo>
                <a:lnTo>
                  <a:pt x="142848" y="37042"/>
                </a:lnTo>
                <a:lnTo>
                  <a:pt x="142763" y="38794"/>
                </a:lnTo>
                <a:lnTo>
                  <a:pt x="155075" y="38794"/>
                </a:lnTo>
                <a:lnTo>
                  <a:pt x="154992" y="37042"/>
                </a:lnTo>
                <a:lnTo>
                  <a:pt x="154805" y="36468"/>
                </a:lnTo>
                <a:close/>
              </a:path>
              <a:path w="179704" h="52070">
                <a:moveTo>
                  <a:pt x="134280" y="17553"/>
                </a:moveTo>
                <a:lnTo>
                  <a:pt x="129415" y="17553"/>
                </a:lnTo>
                <a:lnTo>
                  <a:pt x="129415" y="33567"/>
                </a:lnTo>
                <a:lnTo>
                  <a:pt x="129153" y="34780"/>
                </a:lnTo>
                <a:lnTo>
                  <a:pt x="128110" y="36042"/>
                </a:lnTo>
                <a:lnTo>
                  <a:pt x="126936" y="36468"/>
                </a:lnTo>
                <a:lnTo>
                  <a:pt x="136780" y="36468"/>
                </a:lnTo>
                <a:lnTo>
                  <a:pt x="135700" y="36042"/>
                </a:lnTo>
                <a:lnTo>
                  <a:pt x="134651" y="34780"/>
                </a:lnTo>
                <a:lnTo>
                  <a:pt x="134304" y="33567"/>
                </a:lnTo>
                <a:lnTo>
                  <a:pt x="134280" y="17553"/>
                </a:lnTo>
                <a:close/>
              </a:path>
              <a:path w="179704" h="52070">
                <a:moveTo>
                  <a:pt x="151529" y="14524"/>
                </a:moveTo>
                <a:lnTo>
                  <a:pt x="125799" y="14524"/>
                </a:lnTo>
                <a:lnTo>
                  <a:pt x="125280" y="15588"/>
                </a:lnTo>
                <a:lnTo>
                  <a:pt x="125040" y="17113"/>
                </a:lnTo>
                <a:lnTo>
                  <a:pt x="144026" y="17113"/>
                </a:lnTo>
                <a:lnTo>
                  <a:pt x="145543" y="17716"/>
                </a:lnTo>
                <a:lnTo>
                  <a:pt x="146082" y="18184"/>
                </a:lnTo>
                <a:lnTo>
                  <a:pt x="146621" y="19411"/>
                </a:lnTo>
                <a:lnTo>
                  <a:pt x="146756" y="20241"/>
                </a:lnTo>
                <a:lnTo>
                  <a:pt x="146756" y="33567"/>
                </a:lnTo>
                <a:lnTo>
                  <a:pt x="146493" y="34780"/>
                </a:lnTo>
                <a:lnTo>
                  <a:pt x="145451" y="36042"/>
                </a:lnTo>
                <a:lnTo>
                  <a:pt x="144276" y="36468"/>
                </a:lnTo>
                <a:lnTo>
                  <a:pt x="153784" y="36468"/>
                </a:lnTo>
                <a:lnTo>
                  <a:pt x="152808" y="36042"/>
                </a:lnTo>
                <a:lnTo>
                  <a:pt x="151886" y="34780"/>
                </a:lnTo>
                <a:lnTo>
                  <a:pt x="151628" y="33567"/>
                </a:lnTo>
                <a:lnTo>
                  <a:pt x="151529" y="14524"/>
                </a:lnTo>
                <a:close/>
              </a:path>
              <a:path w="179704" h="52070">
                <a:moveTo>
                  <a:pt x="137386" y="17113"/>
                </a:moveTo>
                <a:lnTo>
                  <a:pt x="128373" y="17113"/>
                </a:lnTo>
                <a:lnTo>
                  <a:pt x="129018" y="17269"/>
                </a:lnTo>
                <a:lnTo>
                  <a:pt x="129653" y="17553"/>
                </a:lnTo>
                <a:lnTo>
                  <a:pt x="133784" y="17553"/>
                </a:lnTo>
                <a:lnTo>
                  <a:pt x="135784" y="17269"/>
                </a:lnTo>
                <a:lnTo>
                  <a:pt x="137386" y="17113"/>
                </a:lnTo>
                <a:close/>
              </a:path>
              <a:path w="179704" h="52070">
                <a:moveTo>
                  <a:pt x="145387" y="0"/>
                </a:moveTo>
                <a:lnTo>
                  <a:pt x="139912" y="0"/>
                </a:lnTo>
                <a:lnTo>
                  <a:pt x="137559" y="553"/>
                </a:lnTo>
                <a:lnTo>
                  <a:pt x="129415" y="9922"/>
                </a:lnTo>
                <a:lnTo>
                  <a:pt x="129415" y="14524"/>
                </a:lnTo>
                <a:lnTo>
                  <a:pt x="134280" y="14524"/>
                </a:lnTo>
                <a:lnTo>
                  <a:pt x="134378" y="7560"/>
                </a:lnTo>
                <a:lnTo>
                  <a:pt x="134807" y="5978"/>
                </a:lnTo>
                <a:lnTo>
                  <a:pt x="136933" y="3439"/>
                </a:lnTo>
                <a:lnTo>
                  <a:pt x="138685" y="2808"/>
                </a:lnTo>
                <a:lnTo>
                  <a:pt x="150619" y="2808"/>
                </a:lnTo>
                <a:lnTo>
                  <a:pt x="150699" y="1673"/>
                </a:lnTo>
                <a:lnTo>
                  <a:pt x="148110" y="553"/>
                </a:lnTo>
                <a:lnTo>
                  <a:pt x="145387" y="0"/>
                </a:lnTo>
                <a:close/>
              </a:path>
              <a:path w="179704" h="52070">
                <a:moveTo>
                  <a:pt x="172485" y="14177"/>
                </a:moveTo>
                <a:lnTo>
                  <a:pt x="151352" y="14177"/>
                </a:lnTo>
                <a:lnTo>
                  <a:pt x="151529" y="14524"/>
                </a:lnTo>
                <a:lnTo>
                  <a:pt x="118999" y="14524"/>
                </a:lnTo>
                <a:lnTo>
                  <a:pt x="172485" y="14177"/>
                </a:lnTo>
                <a:close/>
              </a:path>
              <a:path w="179704" h="52070">
                <a:moveTo>
                  <a:pt x="150430" y="13397"/>
                </a:moveTo>
                <a:lnTo>
                  <a:pt x="148664" y="14007"/>
                </a:lnTo>
                <a:lnTo>
                  <a:pt x="147476" y="14177"/>
                </a:lnTo>
                <a:lnTo>
                  <a:pt x="151352" y="14177"/>
                </a:lnTo>
                <a:lnTo>
                  <a:pt x="150430" y="13397"/>
                </a:lnTo>
                <a:close/>
              </a:path>
              <a:path w="179704" h="52070">
                <a:moveTo>
                  <a:pt x="150619" y="2808"/>
                </a:moveTo>
                <a:lnTo>
                  <a:pt x="142720" y="2808"/>
                </a:lnTo>
                <a:lnTo>
                  <a:pt x="143912" y="3212"/>
                </a:lnTo>
                <a:lnTo>
                  <a:pt x="145493" y="4836"/>
                </a:lnTo>
                <a:lnTo>
                  <a:pt x="145898" y="5978"/>
                </a:lnTo>
                <a:lnTo>
                  <a:pt x="145898" y="7560"/>
                </a:lnTo>
                <a:lnTo>
                  <a:pt x="148486" y="7560"/>
                </a:lnTo>
                <a:lnTo>
                  <a:pt x="149635" y="7255"/>
                </a:lnTo>
                <a:lnTo>
                  <a:pt x="150543" y="6645"/>
                </a:lnTo>
                <a:lnTo>
                  <a:pt x="150619" y="2808"/>
                </a:lnTo>
                <a:close/>
              </a:path>
              <a:path w="179704" h="52070">
                <a:moveTo>
                  <a:pt x="115855" y="858"/>
                </a:moveTo>
                <a:lnTo>
                  <a:pt x="114018" y="858"/>
                </a:lnTo>
                <a:lnTo>
                  <a:pt x="113266" y="1177"/>
                </a:lnTo>
                <a:lnTo>
                  <a:pt x="112011" y="2439"/>
                </a:lnTo>
                <a:lnTo>
                  <a:pt x="111692" y="3219"/>
                </a:lnTo>
                <a:lnTo>
                  <a:pt x="111692" y="5021"/>
                </a:lnTo>
                <a:lnTo>
                  <a:pt x="111997" y="5758"/>
                </a:lnTo>
                <a:lnTo>
                  <a:pt x="113223" y="6985"/>
                </a:lnTo>
                <a:lnTo>
                  <a:pt x="113982" y="7290"/>
                </a:lnTo>
                <a:lnTo>
                  <a:pt x="115777" y="7290"/>
                </a:lnTo>
                <a:lnTo>
                  <a:pt x="116532" y="6985"/>
                </a:lnTo>
                <a:lnTo>
                  <a:pt x="117770" y="5758"/>
                </a:lnTo>
                <a:lnTo>
                  <a:pt x="118102" y="5021"/>
                </a:lnTo>
                <a:lnTo>
                  <a:pt x="118117" y="3219"/>
                </a:lnTo>
                <a:lnTo>
                  <a:pt x="117842" y="2439"/>
                </a:lnTo>
                <a:lnTo>
                  <a:pt x="116649" y="1177"/>
                </a:lnTo>
                <a:lnTo>
                  <a:pt x="115855" y="858"/>
                </a:lnTo>
                <a:close/>
              </a:path>
              <a:path w="179704" h="52070">
                <a:moveTo>
                  <a:pt x="120933" y="36468"/>
                </a:moveTo>
                <a:lnTo>
                  <a:pt x="109153" y="36468"/>
                </a:lnTo>
                <a:lnTo>
                  <a:pt x="108966" y="37078"/>
                </a:lnTo>
                <a:lnTo>
                  <a:pt x="108883" y="38794"/>
                </a:lnTo>
                <a:lnTo>
                  <a:pt x="121202" y="38794"/>
                </a:lnTo>
                <a:lnTo>
                  <a:pt x="121110" y="37078"/>
                </a:lnTo>
                <a:lnTo>
                  <a:pt x="120933" y="36468"/>
                </a:lnTo>
                <a:close/>
              </a:path>
              <a:path w="179704" h="52070">
                <a:moveTo>
                  <a:pt x="116557" y="13397"/>
                </a:moveTo>
                <a:lnTo>
                  <a:pt x="115940" y="13829"/>
                </a:lnTo>
                <a:lnTo>
                  <a:pt x="114812" y="14241"/>
                </a:lnTo>
                <a:lnTo>
                  <a:pt x="111493" y="15035"/>
                </a:lnTo>
                <a:lnTo>
                  <a:pt x="110216" y="15234"/>
                </a:lnTo>
                <a:lnTo>
                  <a:pt x="109316" y="15234"/>
                </a:lnTo>
                <a:lnTo>
                  <a:pt x="108989" y="15737"/>
                </a:lnTo>
                <a:lnTo>
                  <a:pt x="108826" y="16404"/>
                </a:lnTo>
                <a:lnTo>
                  <a:pt x="108826" y="17234"/>
                </a:lnTo>
                <a:lnTo>
                  <a:pt x="110018" y="17234"/>
                </a:lnTo>
                <a:lnTo>
                  <a:pt x="110897" y="17368"/>
                </a:lnTo>
                <a:lnTo>
                  <a:pt x="111479" y="17638"/>
                </a:lnTo>
                <a:lnTo>
                  <a:pt x="112614" y="18851"/>
                </a:lnTo>
                <a:lnTo>
                  <a:pt x="112791" y="19397"/>
                </a:lnTo>
                <a:lnTo>
                  <a:pt x="112883" y="33567"/>
                </a:lnTo>
                <a:lnTo>
                  <a:pt x="112621" y="34801"/>
                </a:lnTo>
                <a:lnTo>
                  <a:pt x="111578" y="36135"/>
                </a:lnTo>
                <a:lnTo>
                  <a:pt x="110592" y="36468"/>
                </a:lnTo>
                <a:lnTo>
                  <a:pt x="119741" y="36468"/>
                </a:lnTo>
                <a:lnTo>
                  <a:pt x="118911" y="36135"/>
                </a:lnTo>
                <a:lnTo>
                  <a:pt x="117975" y="34801"/>
                </a:lnTo>
                <a:lnTo>
                  <a:pt x="117748" y="33567"/>
                </a:lnTo>
                <a:lnTo>
                  <a:pt x="117678" y="14241"/>
                </a:lnTo>
                <a:lnTo>
                  <a:pt x="117449" y="13829"/>
                </a:lnTo>
                <a:lnTo>
                  <a:pt x="117351" y="13652"/>
                </a:lnTo>
                <a:lnTo>
                  <a:pt x="116557" y="13397"/>
                </a:lnTo>
                <a:close/>
              </a:path>
              <a:path w="179704" h="52070">
                <a:moveTo>
                  <a:pt x="99514" y="13397"/>
                </a:moveTo>
                <a:lnTo>
                  <a:pt x="93791" y="13397"/>
                </a:lnTo>
                <a:lnTo>
                  <a:pt x="91776" y="14007"/>
                </a:lnTo>
                <a:lnTo>
                  <a:pt x="88352" y="16503"/>
                </a:lnTo>
                <a:lnTo>
                  <a:pt x="87096" y="18064"/>
                </a:lnTo>
                <a:lnTo>
                  <a:pt x="85337" y="22021"/>
                </a:lnTo>
                <a:lnTo>
                  <a:pt x="84897" y="24127"/>
                </a:lnTo>
                <a:lnTo>
                  <a:pt x="84907" y="29106"/>
                </a:lnTo>
                <a:lnTo>
                  <a:pt x="94223" y="39113"/>
                </a:lnTo>
                <a:lnTo>
                  <a:pt x="100060" y="39113"/>
                </a:lnTo>
                <a:lnTo>
                  <a:pt x="103011" y="37546"/>
                </a:lnTo>
                <a:lnTo>
                  <a:pt x="103964" y="36035"/>
                </a:lnTo>
                <a:lnTo>
                  <a:pt x="96025" y="36035"/>
                </a:lnTo>
                <a:lnTo>
                  <a:pt x="94635" y="35553"/>
                </a:lnTo>
                <a:lnTo>
                  <a:pt x="92330" y="33603"/>
                </a:lnTo>
                <a:lnTo>
                  <a:pt x="91450" y="32319"/>
                </a:lnTo>
                <a:lnTo>
                  <a:pt x="90223" y="29106"/>
                </a:lnTo>
                <a:lnTo>
                  <a:pt x="89918" y="27390"/>
                </a:lnTo>
                <a:lnTo>
                  <a:pt x="90021" y="22021"/>
                </a:lnTo>
                <a:lnTo>
                  <a:pt x="90382" y="20368"/>
                </a:lnTo>
                <a:lnTo>
                  <a:pt x="90436" y="20120"/>
                </a:lnTo>
                <a:lnTo>
                  <a:pt x="92486" y="16773"/>
                </a:lnTo>
                <a:lnTo>
                  <a:pt x="93897" y="15936"/>
                </a:lnTo>
                <a:lnTo>
                  <a:pt x="104421" y="15936"/>
                </a:lnTo>
                <a:lnTo>
                  <a:pt x="102238" y="14205"/>
                </a:lnTo>
                <a:lnTo>
                  <a:pt x="99514" y="13397"/>
                </a:lnTo>
                <a:close/>
              </a:path>
              <a:path w="179704" h="52070">
                <a:moveTo>
                  <a:pt x="103642" y="32901"/>
                </a:moveTo>
                <a:lnTo>
                  <a:pt x="102847" y="33908"/>
                </a:lnTo>
                <a:lnTo>
                  <a:pt x="101940" y="34681"/>
                </a:lnTo>
                <a:lnTo>
                  <a:pt x="99890" y="35766"/>
                </a:lnTo>
                <a:lnTo>
                  <a:pt x="98798" y="36035"/>
                </a:lnTo>
                <a:lnTo>
                  <a:pt x="103964" y="36035"/>
                </a:lnTo>
                <a:lnTo>
                  <a:pt x="104989" y="34411"/>
                </a:lnTo>
                <a:lnTo>
                  <a:pt x="104502" y="33603"/>
                </a:lnTo>
                <a:lnTo>
                  <a:pt x="103642" y="32901"/>
                </a:lnTo>
                <a:close/>
              </a:path>
              <a:path w="179704" h="52070">
                <a:moveTo>
                  <a:pt x="104271" y="15936"/>
                </a:moveTo>
                <a:lnTo>
                  <a:pt x="97287" y="15936"/>
                </a:lnTo>
                <a:lnTo>
                  <a:pt x="98585" y="16503"/>
                </a:lnTo>
                <a:lnTo>
                  <a:pt x="100599" y="18773"/>
                </a:lnTo>
                <a:lnTo>
                  <a:pt x="101114" y="20120"/>
                </a:lnTo>
                <a:lnTo>
                  <a:pt x="101209" y="20368"/>
                </a:lnTo>
                <a:lnTo>
                  <a:pt x="101386" y="22021"/>
                </a:lnTo>
                <a:lnTo>
                  <a:pt x="101437" y="22489"/>
                </a:lnTo>
                <a:lnTo>
                  <a:pt x="102128" y="22489"/>
                </a:lnTo>
                <a:lnTo>
                  <a:pt x="103372" y="22276"/>
                </a:lnTo>
                <a:lnTo>
                  <a:pt x="103846" y="22021"/>
                </a:lnTo>
                <a:lnTo>
                  <a:pt x="103957" y="18773"/>
                </a:lnTo>
                <a:lnTo>
                  <a:pt x="104039" y="17446"/>
                </a:lnTo>
                <a:lnTo>
                  <a:pt x="104142" y="16773"/>
                </a:lnTo>
                <a:lnTo>
                  <a:pt x="104184" y="16503"/>
                </a:lnTo>
                <a:lnTo>
                  <a:pt x="104271" y="15936"/>
                </a:lnTo>
                <a:close/>
              </a:path>
              <a:path w="179704" h="52070">
                <a:moveTo>
                  <a:pt x="73748" y="13397"/>
                </a:moveTo>
                <a:lnTo>
                  <a:pt x="68237" y="13397"/>
                </a:lnTo>
                <a:lnTo>
                  <a:pt x="66273" y="13985"/>
                </a:lnTo>
                <a:lnTo>
                  <a:pt x="59287" y="23986"/>
                </a:lnTo>
                <a:lnTo>
                  <a:pt x="59287" y="28666"/>
                </a:lnTo>
                <a:lnTo>
                  <a:pt x="68251" y="39113"/>
                </a:lnTo>
                <a:lnTo>
                  <a:pt x="72790" y="39113"/>
                </a:lnTo>
                <a:lnTo>
                  <a:pt x="74606" y="38766"/>
                </a:lnTo>
                <a:lnTo>
                  <a:pt x="77734" y="37354"/>
                </a:lnTo>
                <a:lnTo>
                  <a:pt x="79053" y="36276"/>
                </a:lnTo>
                <a:lnTo>
                  <a:pt x="70246" y="36276"/>
                </a:lnTo>
                <a:lnTo>
                  <a:pt x="67918" y="35220"/>
                </a:lnTo>
                <a:lnTo>
                  <a:pt x="65507" y="31723"/>
                </a:lnTo>
                <a:lnTo>
                  <a:pt x="64812" y="29461"/>
                </a:lnTo>
                <a:lnTo>
                  <a:pt x="64761" y="28666"/>
                </a:lnTo>
                <a:lnTo>
                  <a:pt x="64634" y="26688"/>
                </a:lnTo>
                <a:lnTo>
                  <a:pt x="68379" y="26510"/>
                </a:lnTo>
                <a:lnTo>
                  <a:pt x="79689" y="26510"/>
                </a:lnTo>
                <a:lnTo>
                  <a:pt x="80159" y="25915"/>
                </a:lnTo>
                <a:lnTo>
                  <a:pt x="80429" y="25298"/>
                </a:lnTo>
                <a:lnTo>
                  <a:pt x="80533" y="23986"/>
                </a:lnTo>
                <a:lnTo>
                  <a:pt x="64585" y="23986"/>
                </a:lnTo>
                <a:lnTo>
                  <a:pt x="64703" y="21574"/>
                </a:lnTo>
                <a:lnTo>
                  <a:pt x="64722" y="21198"/>
                </a:lnTo>
                <a:lnTo>
                  <a:pt x="65301" y="19049"/>
                </a:lnTo>
                <a:lnTo>
                  <a:pt x="67222" y="16716"/>
                </a:lnTo>
                <a:lnTo>
                  <a:pt x="67087" y="16716"/>
                </a:lnTo>
                <a:lnTo>
                  <a:pt x="68542" y="15993"/>
                </a:lnTo>
                <a:lnTo>
                  <a:pt x="77430" y="15993"/>
                </a:lnTo>
                <a:lnTo>
                  <a:pt x="76188" y="14418"/>
                </a:lnTo>
                <a:lnTo>
                  <a:pt x="73748" y="13397"/>
                </a:lnTo>
                <a:close/>
              </a:path>
              <a:path w="179704" h="52070">
                <a:moveTo>
                  <a:pt x="79060" y="32950"/>
                </a:moveTo>
                <a:lnTo>
                  <a:pt x="78195" y="33964"/>
                </a:lnTo>
                <a:lnTo>
                  <a:pt x="77188" y="34737"/>
                </a:lnTo>
                <a:lnTo>
                  <a:pt x="74883" y="35823"/>
                </a:lnTo>
                <a:lnTo>
                  <a:pt x="72876" y="36276"/>
                </a:lnTo>
                <a:lnTo>
                  <a:pt x="79081" y="36276"/>
                </a:lnTo>
                <a:lnTo>
                  <a:pt x="80275" y="34737"/>
                </a:lnTo>
                <a:lnTo>
                  <a:pt x="80411" y="34737"/>
                </a:lnTo>
                <a:lnTo>
                  <a:pt x="79897" y="33709"/>
                </a:lnTo>
                <a:lnTo>
                  <a:pt x="79060" y="32950"/>
                </a:lnTo>
                <a:close/>
              </a:path>
              <a:path w="179704" h="52070">
                <a:moveTo>
                  <a:pt x="77430" y="15993"/>
                </a:moveTo>
                <a:lnTo>
                  <a:pt x="71535" y="15993"/>
                </a:lnTo>
                <a:lnTo>
                  <a:pt x="72748" y="16716"/>
                </a:lnTo>
                <a:lnTo>
                  <a:pt x="74514" y="19638"/>
                </a:lnTo>
                <a:lnTo>
                  <a:pt x="74868" y="21198"/>
                </a:lnTo>
                <a:lnTo>
                  <a:pt x="74954" y="23986"/>
                </a:lnTo>
                <a:lnTo>
                  <a:pt x="80533" y="23986"/>
                </a:lnTo>
                <a:lnTo>
                  <a:pt x="80366" y="21773"/>
                </a:lnTo>
                <a:lnTo>
                  <a:pt x="80322" y="21198"/>
                </a:lnTo>
                <a:lnTo>
                  <a:pt x="79393" y="18482"/>
                </a:lnTo>
                <a:lnTo>
                  <a:pt x="77430" y="15993"/>
                </a:lnTo>
                <a:close/>
              </a:path>
              <a:path w="179704" h="52070">
                <a:moveTo>
                  <a:pt x="41833" y="49539"/>
                </a:moveTo>
                <a:lnTo>
                  <a:pt x="28435" y="49539"/>
                </a:lnTo>
                <a:lnTo>
                  <a:pt x="28258" y="50050"/>
                </a:lnTo>
                <a:lnTo>
                  <a:pt x="28166" y="51865"/>
                </a:lnTo>
                <a:lnTo>
                  <a:pt x="42102" y="51865"/>
                </a:lnTo>
                <a:lnTo>
                  <a:pt x="42017" y="50050"/>
                </a:lnTo>
                <a:lnTo>
                  <a:pt x="41833" y="49539"/>
                </a:lnTo>
                <a:close/>
              </a:path>
              <a:path w="179704" h="52070">
                <a:moveTo>
                  <a:pt x="35840" y="13397"/>
                </a:moveTo>
                <a:lnTo>
                  <a:pt x="35010" y="13829"/>
                </a:lnTo>
                <a:lnTo>
                  <a:pt x="33267" y="14439"/>
                </a:lnTo>
                <a:lnTo>
                  <a:pt x="33018" y="14439"/>
                </a:lnTo>
                <a:lnTo>
                  <a:pt x="30989" y="14943"/>
                </a:lnTo>
                <a:lnTo>
                  <a:pt x="29300" y="15234"/>
                </a:lnTo>
                <a:lnTo>
                  <a:pt x="28599" y="15234"/>
                </a:lnTo>
                <a:lnTo>
                  <a:pt x="28264" y="15773"/>
                </a:lnTo>
                <a:lnTo>
                  <a:pt x="28109" y="16418"/>
                </a:lnTo>
                <a:lnTo>
                  <a:pt x="28109" y="17269"/>
                </a:lnTo>
                <a:lnTo>
                  <a:pt x="29265" y="17269"/>
                </a:lnTo>
                <a:lnTo>
                  <a:pt x="30130" y="17418"/>
                </a:lnTo>
                <a:lnTo>
                  <a:pt x="32159" y="46645"/>
                </a:lnTo>
                <a:lnTo>
                  <a:pt x="31904" y="47858"/>
                </a:lnTo>
                <a:lnTo>
                  <a:pt x="30861" y="49121"/>
                </a:lnTo>
                <a:lnTo>
                  <a:pt x="29674" y="49539"/>
                </a:lnTo>
                <a:lnTo>
                  <a:pt x="40978" y="49539"/>
                </a:lnTo>
                <a:lnTo>
                  <a:pt x="39662" y="49284"/>
                </a:lnTo>
                <a:lnTo>
                  <a:pt x="38329" y="48667"/>
                </a:lnTo>
                <a:lnTo>
                  <a:pt x="37840" y="48113"/>
                </a:lnTo>
                <a:lnTo>
                  <a:pt x="37250" y="46645"/>
                </a:lnTo>
                <a:lnTo>
                  <a:pt x="37187" y="46489"/>
                </a:lnTo>
                <a:lnTo>
                  <a:pt x="37024" y="45312"/>
                </a:lnTo>
                <a:lnTo>
                  <a:pt x="37024" y="38362"/>
                </a:lnTo>
                <a:lnTo>
                  <a:pt x="46700" y="38362"/>
                </a:lnTo>
                <a:lnTo>
                  <a:pt x="49555" y="36631"/>
                </a:lnTo>
                <a:lnTo>
                  <a:pt x="40769" y="36631"/>
                </a:lnTo>
                <a:lnTo>
                  <a:pt x="39897" y="36468"/>
                </a:lnTo>
                <a:lnTo>
                  <a:pt x="38421" y="35823"/>
                </a:lnTo>
                <a:lnTo>
                  <a:pt x="37712" y="35347"/>
                </a:lnTo>
                <a:lnTo>
                  <a:pt x="37024" y="34737"/>
                </a:lnTo>
                <a:lnTo>
                  <a:pt x="37108" y="23283"/>
                </a:lnTo>
                <a:lnTo>
                  <a:pt x="37659" y="21049"/>
                </a:lnTo>
                <a:lnTo>
                  <a:pt x="38696" y="19666"/>
                </a:lnTo>
                <a:lnTo>
                  <a:pt x="36216" y="19666"/>
                </a:lnTo>
                <a:lnTo>
                  <a:pt x="37024" y="14439"/>
                </a:lnTo>
                <a:lnTo>
                  <a:pt x="36716" y="13829"/>
                </a:lnTo>
                <a:lnTo>
                  <a:pt x="36627" y="13652"/>
                </a:lnTo>
                <a:lnTo>
                  <a:pt x="35840" y="13397"/>
                </a:lnTo>
                <a:close/>
              </a:path>
              <a:path w="179704" h="52070">
                <a:moveTo>
                  <a:pt x="46700" y="38362"/>
                </a:moveTo>
                <a:lnTo>
                  <a:pt x="37024" y="38362"/>
                </a:lnTo>
                <a:lnTo>
                  <a:pt x="38542" y="38858"/>
                </a:lnTo>
                <a:lnTo>
                  <a:pt x="40031" y="39113"/>
                </a:lnTo>
                <a:lnTo>
                  <a:pt x="44138" y="39113"/>
                </a:lnTo>
                <a:lnTo>
                  <a:pt x="46478" y="38496"/>
                </a:lnTo>
                <a:lnTo>
                  <a:pt x="46700" y="38362"/>
                </a:lnTo>
                <a:close/>
              </a:path>
              <a:path w="179704" h="52070">
                <a:moveTo>
                  <a:pt x="52836" y="16801"/>
                </a:moveTo>
                <a:lnTo>
                  <a:pt x="45329" y="16801"/>
                </a:lnTo>
                <a:lnTo>
                  <a:pt x="46387" y="17418"/>
                </a:lnTo>
                <a:lnTo>
                  <a:pt x="46804" y="17688"/>
                </a:lnTo>
                <a:lnTo>
                  <a:pt x="49049" y="21049"/>
                </a:lnTo>
                <a:lnTo>
                  <a:pt x="49613" y="23283"/>
                </a:lnTo>
                <a:lnTo>
                  <a:pt x="49613" y="28759"/>
                </a:lnTo>
                <a:lnTo>
                  <a:pt x="42967" y="36631"/>
                </a:lnTo>
                <a:lnTo>
                  <a:pt x="49555" y="36631"/>
                </a:lnTo>
                <a:lnTo>
                  <a:pt x="50585" y="36007"/>
                </a:lnTo>
                <a:lnTo>
                  <a:pt x="52173" y="34305"/>
                </a:lnTo>
                <a:lnTo>
                  <a:pt x="54407" y="29979"/>
                </a:lnTo>
                <a:lnTo>
                  <a:pt x="54960" y="27574"/>
                </a:lnTo>
                <a:lnTo>
                  <a:pt x="54960" y="21049"/>
                </a:lnTo>
                <a:lnTo>
                  <a:pt x="54105" y="18227"/>
                </a:lnTo>
                <a:lnTo>
                  <a:pt x="53647" y="17688"/>
                </a:lnTo>
                <a:lnTo>
                  <a:pt x="52836" y="16801"/>
                </a:lnTo>
                <a:close/>
              </a:path>
              <a:path w="179704" h="52070">
                <a:moveTo>
                  <a:pt x="48102" y="13397"/>
                </a:moveTo>
                <a:lnTo>
                  <a:pt x="43201" y="13397"/>
                </a:lnTo>
                <a:lnTo>
                  <a:pt x="41687" y="13829"/>
                </a:lnTo>
                <a:lnTo>
                  <a:pt x="36340" y="19404"/>
                </a:lnTo>
                <a:lnTo>
                  <a:pt x="36216" y="19666"/>
                </a:lnTo>
                <a:lnTo>
                  <a:pt x="38696" y="19666"/>
                </a:lnTo>
                <a:lnTo>
                  <a:pt x="40191" y="17688"/>
                </a:lnTo>
                <a:lnTo>
                  <a:pt x="40637" y="17418"/>
                </a:lnTo>
                <a:lnTo>
                  <a:pt x="41762" y="16801"/>
                </a:lnTo>
                <a:lnTo>
                  <a:pt x="52836" y="16801"/>
                </a:lnTo>
                <a:lnTo>
                  <a:pt x="50676" y="14439"/>
                </a:lnTo>
                <a:lnTo>
                  <a:pt x="50833" y="14439"/>
                </a:lnTo>
                <a:lnTo>
                  <a:pt x="48102" y="13397"/>
                </a:lnTo>
                <a:close/>
              </a:path>
              <a:path w="179704" h="52070">
                <a:moveTo>
                  <a:pt x="3426" y="27766"/>
                </a:moveTo>
                <a:lnTo>
                  <a:pt x="1329" y="27766"/>
                </a:lnTo>
                <a:lnTo>
                  <a:pt x="506" y="27986"/>
                </a:lnTo>
                <a:lnTo>
                  <a:pt x="410" y="32596"/>
                </a:lnTo>
                <a:lnTo>
                  <a:pt x="293" y="33950"/>
                </a:lnTo>
                <a:lnTo>
                  <a:pt x="48" y="35468"/>
                </a:lnTo>
                <a:lnTo>
                  <a:pt x="0" y="35766"/>
                </a:lnTo>
                <a:lnTo>
                  <a:pt x="188" y="35766"/>
                </a:lnTo>
                <a:lnTo>
                  <a:pt x="1924" y="36844"/>
                </a:lnTo>
                <a:lnTo>
                  <a:pt x="3712" y="37716"/>
                </a:lnTo>
                <a:lnTo>
                  <a:pt x="7017" y="38830"/>
                </a:lnTo>
                <a:lnTo>
                  <a:pt x="8896" y="39113"/>
                </a:lnTo>
                <a:lnTo>
                  <a:pt x="13719" y="39113"/>
                </a:lnTo>
                <a:lnTo>
                  <a:pt x="16017" y="38638"/>
                </a:lnTo>
                <a:lnTo>
                  <a:pt x="19505" y="36844"/>
                </a:lnTo>
                <a:lnTo>
                  <a:pt x="19957" y="36518"/>
                </a:lnTo>
                <a:lnTo>
                  <a:pt x="8967" y="36518"/>
                </a:lnTo>
                <a:lnTo>
                  <a:pt x="6925" y="35766"/>
                </a:lnTo>
                <a:lnTo>
                  <a:pt x="4293" y="32737"/>
                </a:lnTo>
                <a:lnTo>
                  <a:pt x="3584" y="30610"/>
                </a:lnTo>
                <a:lnTo>
                  <a:pt x="3511" y="29496"/>
                </a:lnTo>
                <a:lnTo>
                  <a:pt x="3426" y="27766"/>
                </a:lnTo>
                <a:close/>
              </a:path>
              <a:path w="179704" h="52070">
                <a:moveTo>
                  <a:pt x="13286" y="1617"/>
                </a:moveTo>
                <a:lnTo>
                  <a:pt x="8180" y="1617"/>
                </a:lnTo>
                <a:lnTo>
                  <a:pt x="5527" y="2482"/>
                </a:lnTo>
                <a:lnTo>
                  <a:pt x="1641" y="5943"/>
                </a:lnTo>
                <a:lnTo>
                  <a:pt x="662" y="8319"/>
                </a:lnTo>
                <a:lnTo>
                  <a:pt x="662" y="13432"/>
                </a:lnTo>
                <a:lnTo>
                  <a:pt x="12421" y="23553"/>
                </a:lnTo>
                <a:lnTo>
                  <a:pt x="13882" y="24305"/>
                </a:lnTo>
                <a:lnTo>
                  <a:pt x="15974" y="25560"/>
                </a:lnTo>
                <a:lnTo>
                  <a:pt x="16854" y="26361"/>
                </a:lnTo>
                <a:lnTo>
                  <a:pt x="18293" y="28312"/>
                </a:lnTo>
                <a:lnTo>
                  <a:pt x="18655" y="29496"/>
                </a:lnTo>
                <a:lnTo>
                  <a:pt x="18596" y="32737"/>
                </a:lnTo>
                <a:lnTo>
                  <a:pt x="18088" y="33950"/>
                </a:lnTo>
                <a:lnTo>
                  <a:pt x="15818" y="36007"/>
                </a:lnTo>
                <a:lnTo>
                  <a:pt x="14081" y="36518"/>
                </a:lnTo>
                <a:lnTo>
                  <a:pt x="19957" y="36518"/>
                </a:lnTo>
                <a:lnTo>
                  <a:pt x="21095" y="35468"/>
                </a:lnTo>
                <a:lnTo>
                  <a:pt x="22861" y="32333"/>
                </a:lnTo>
                <a:lnTo>
                  <a:pt x="23179" y="31085"/>
                </a:lnTo>
                <a:lnTo>
                  <a:pt x="23183" y="26361"/>
                </a:lnTo>
                <a:lnTo>
                  <a:pt x="22964" y="25560"/>
                </a:lnTo>
                <a:lnTo>
                  <a:pt x="22854" y="25156"/>
                </a:lnTo>
                <a:lnTo>
                  <a:pt x="13817" y="17943"/>
                </a:lnTo>
                <a:lnTo>
                  <a:pt x="11705" y="16893"/>
                </a:lnTo>
                <a:lnTo>
                  <a:pt x="5580" y="11454"/>
                </a:lnTo>
                <a:lnTo>
                  <a:pt x="5481" y="11127"/>
                </a:lnTo>
                <a:lnTo>
                  <a:pt x="5364" y="7652"/>
                </a:lnTo>
                <a:lnTo>
                  <a:pt x="5903" y="6333"/>
                </a:lnTo>
                <a:lnTo>
                  <a:pt x="7992" y="4531"/>
                </a:lnTo>
                <a:lnTo>
                  <a:pt x="9563" y="3992"/>
                </a:lnTo>
                <a:lnTo>
                  <a:pt x="20549" y="3992"/>
                </a:lnTo>
                <a:lnTo>
                  <a:pt x="19542" y="3312"/>
                </a:lnTo>
                <a:lnTo>
                  <a:pt x="18223" y="2744"/>
                </a:lnTo>
                <a:lnTo>
                  <a:pt x="14981" y="1843"/>
                </a:lnTo>
                <a:lnTo>
                  <a:pt x="13286" y="1617"/>
                </a:lnTo>
                <a:close/>
              </a:path>
              <a:path w="179704" h="52070">
                <a:moveTo>
                  <a:pt x="20549" y="3992"/>
                </a:moveTo>
                <a:lnTo>
                  <a:pt x="13201" y="3992"/>
                </a:lnTo>
                <a:lnTo>
                  <a:pt x="14570" y="4531"/>
                </a:lnTo>
                <a:lnTo>
                  <a:pt x="16584" y="6652"/>
                </a:lnTo>
                <a:lnTo>
                  <a:pt x="17343" y="8659"/>
                </a:lnTo>
                <a:lnTo>
                  <a:pt x="17698" y="10744"/>
                </a:lnTo>
                <a:lnTo>
                  <a:pt x="17763" y="11127"/>
                </a:lnTo>
                <a:lnTo>
                  <a:pt x="17847" y="11617"/>
                </a:lnTo>
                <a:lnTo>
                  <a:pt x="19074" y="11617"/>
                </a:lnTo>
                <a:lnTo>
                  <a:pt x="20081" y="11454"/>
                </a:lnTo>
                <a:lnTo>
                  <a:pt x="20875" y="11127"/>
                </a:lnTo>
                <a:lnTo>
                  <a:pt x="20655" y="9574"/>
                </a:lnTo>
                <a:lnTo>
                  <a:pt x="20549" y="3992"/>
                </a:lnTo>
                <a:close/>
              </a:path>
            </a:pathLst>
          </a:custGeom>
          <a:solidFill>
            <a:srgbClr val="FFFFFF"/>
          </a:solidFill>
        </p:spPr>
        <p:txBody>
          <a:bodyPr wrap="square" lIns="0" tIns="0" rIns="0" bIns="0" rtlCol="0"/>
          <a:lstStyle/>
          <a:p/>
        </p:txBody>
      </p:sp>
      <p:sp>
        <p:nvSpPr>
          <p:cNvPr id="97" name="object 97"/>
          <p:cNvSpPr txBox="1"/>
          <p:nvPr/>
        </p:nvSpPr>
        <p:spPr>
          <a:xfrm>
            <a:off x="8749767" y="4934533"/>
            <a:ext cx="14986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FFFFFF"/>
                </a:solidFill>
                <a:latin typeface="Cambria" panose="02040503050406030204"/>
                <a:cs typeface="Cambria" panose="02040503050406030204"/>
              </a:rPr>
              <a:t>Place</a:t>
            </a:r>
            <a:endParaRPr sz="400">
              <a:latin typeface="Cambria" panose="02040503050406030204"/>
              <a:cs typeface="Cambria" panose="02040503050406030204"/>
            </a:endParaRPr>
          </a:p>
        </p:txBody>
      </p:sp>
      <p:sp>
        <p:nvSpPr>
          <p:cNvPr id="98" name="object 98"/>
          <p:cNvSpPr txBox="1"/>
          <p:nvPr/>
        </p:nvSpPr>
        <p:spPr>
          <a:xfrm>
            <a:off x="8671146" y="5267681"/>
            <a:ext cx="292735" cy="97790"/>
          </a:xfrm>
          <a:prstGeom prst="rect">
            <a:avLst/>
          </a:prstGeom>
        </p:spPr>
        <p:txBody>
          <a:bodyPr vert="horz" wrap="square" lIns="0" tIns="15240" rIns="0" bIns="0" rtlCol="0">
            <a:spAutoFit/>
          </a:bodyPr>
          <a:lstStyle/>
          <a:p>
            <a:pPr marL="12700">
              <a:lnSpc>
                <a:spcPct val="100000"/>
              </a:lnSpc>
              <a:spcBef>
                <a:spcPts val="120"/>
              </a:spcBef>
            </a:pPr>
            <a:r>
              <a:rPr sz="450" spc="-50" dirty="0">
                <a:solidFill>
                  <a:srgbClr val="FFFFFF"/>
                </a:solidFill>
                <a:latin typeface="Calibri" panose="020F0502020204030204"/>
                <a:cs typeface="Calibri" panose="020F0502020204030204"/>
              </a:rPr>
              <a:t>Transportation</a:t>
            </a:r>
            <a:endParaRPr sz="450">
              <a:latin typeface="Calibri" panose="020F0502020204030204"/>
              <a:cs typeface="Calibri" panose="020F0502020204030204"/>
            </a:endParaRPr>
          </a:p>
        </p:txBody>
      </p:sp>
      <p:sp>
        <p:nvSpPr>
          <p:cNvPr id="99" name="object 99"/>
          <p:cNvSpPr/>
          <p:nvPr/>
        </p:nvSpPr>
        <p:spPr>
          <a:xfrm>
            <a:off x="8220783" y="4899993"/>
            <a:ext cx="179705" cy="52069"/>
          </a:xfrm>
          <a:custGeom>
            <a:avLst/>
            <a:gdLst/>
            <a:ahLst/>
            <a:cxnLst/>
            <a:rect l="l" t="t" r="r" b="b"/>
            <a:pathLst>
              <a:path w="179704" h="52070">
                <a:moveTo>
                  <a:pt x="173813" y="13404"/>
                </a:moveTo>
                <a:lnTo>
                  <a:pt x="168082" y="13404"/>
                </a:lnTo>
                <a:lnTo>
                  <a:pt x="166061" y="14014"/>
                </a:lnTo>
                <a:lnTo>
                  <a:pt x="159189" y="24134"/>
                </a:lnTo>
                <a:lnTo>
                  <a:pt x="159198" y="29113"/>
                </a:lnTo>
                <a:lnTo>
                  <a:pt x="168508" y="39120"/>
                </a:lnTo>
                <a:lnTo>
                  <a:pt x="174352" y="39120"/>
                </a:lnTo>
                <a:lnTo>
                  <a:pt x="177302" y="37553"/>
                </a:lnTo>
                <a:lnTo>
                  <a:pt x="178260" y="36035"/>
                </a:lnTo>
                <a:lnTo>
                  <a:pt x="170316" y="36035"/>
                </a:lnTo>
                <a:lnTo>
                  <a:pt x="168926" y="35553"/>
                </a:lnTo>
                <a:lnTo>
                  <a:pt x="166621" y="33610"/>
                </a:lnTo>
                <a:lnTo>
                  <a:pt x="165742" y="32319"/>
                </a:lnTo>
                <a:lnTo>
                  <a:pt x="164515" y="29113"/>
                </a:lnTo>
                <a:lnTo>
                  <a:pt x="164210" y="27397"/>
                </a:lnTo>
                <a:lnTo>
                  <a:pt x="164311" y="22028"/>
                </a:lnTo>
                <a:lnTo>
                  <a:pt x="164669" y="20368"/>
                </a:lnTo>
                <a:lnTo>
                  <a:pt x="164720" y="20127"/>
                </a:lnTo>
                <a:lnTo>
                  <a:pt x="166777" y="16780"/>
                </a:lnTo>
                <a:lnTo>
                  <a:pt x="168189" y="15936"/>
                </a:lnTo>
                <a:lnTo>
                  <a:pt x="178714" y="15936"/>
                </a:lnTo>
                <a:lnTo>
                  <a:pt x="176529" y="14212"/>
                </a:lnTo>
                <a:lnTo>
                  <a:pt x="173813" y="13404"/>
                </a:lnTo>
                <a:close/>
              </a:path>
              <a:path w="179704" h="52070">
                <a:moveTo>
                  <a:pt x="177933" y="32908"/>
                </a:moveTo>
                <a:lnTo>
                  <a:pt x="177139" y="33915"/>
                </a:lnTo>
                <a:lnTo>
                  <a:pt x="176231" y="34688"/>
                </a:lnTo>
                <a:lnTo>
                  <a:pt x="174174" y="35766"/>
                </a:lnTo>
                <a:lnTo>
                  <a:pt x="173089" y="36035"/>
                </a:lnTo>
                <a:lnTo>
                  <a:pt x="178260" y="36035"/>
                </a:lnTo>
                <a:lnTo>
                  <a:pt x="179281" y="34418"/>
                </a:lnTo>
                <a:lnTo>
                  <a:pt x="178793" y="33610"/>
                </a:lnTo>
                <a:lnTo>
                  <a:pt x="177933" y="32908"/>
                </a:lnTo>
                <a:close/>
              </a:path>
              <a:path w="179704" h="52070">
                <a:moveTo>
                  <a:pt x="178563" y="15936"/>
                </a:moveTo>
                <a:lnTo>
                  <a:pt x="171579" y="15936"/>
                </a:lnTo>
                <a:lnTo>
                  <a:pt x="172870" y="16510"/>
                </a:lnTo>
                <a:lnTo>
                  <a:pt x="174891" y="18780"/>
                </a:lnTo>
                <a:lnTo>
                  <a:pt x="175408" y="20127"/>
                </a:lnTo>
                <a:lnTo>
                  <a:pt x="175501" y="20368"/>
                </a:lnTo>
                <a:lnTo>
                  <a:pt x="175678" y="22028"/>
                </a:lnTo>
                <a:lnTo>
                  <a:pt x="175728" y="22496"/>
                </a:lnTo>
                <a:lnTo>
                  <a:pt x="176439" y="22496"/>
                </a:lnTo>
                <a:lnTo>
                  <a:pt x="177664" y="22276"/>
                </a:lnTo>
                <a:lnTo>
                  <a:pt x="178136" y="22028"/>
                </a:lnTo>
                <a:lnTo>
                  <a:pt x="178248" y="18780"/>
                </a:lnTo>
                <a:lnTo>
                  <a:pt x="178331" y="17454"/>
                </a:lnTo>
                <a:lnTo>
                  <a:pt x="178434" y="16780"/>
                </a:lnTo>
                <a:lnTo>
                  <a:pt x="178475" y="16510"/>
                </a:lnTo>
                <a:lnTo>
                  <a:pt x="178563" y="15936"/>
                </a:lnTo>
                <a:close/>
              </a:path>
              <a:path w="179704" h="52070">
                <a:moveTo>
                  <a:pt x="138004" y="36468"/>
                </a:moveTo>
                <a:lnTo>
                  <a:pt x="125685" y="36468"/>
                </a:lnTo>
                <a:lnTo>
                  <a:pt x="125504" y="37050"/>
                </a:lnTo>
                <a:lnTo>
                  <a:pt x="125415" y="38794"/>
                </a:lnTo>
                <a:lnTo>
                  <a:pt x="138273" y="38794"/>
                </a:lnTo>
                <a:lnTo>
                  <a:pt x="138190" y="37050"/>
                </a:lnTo>
                <a:lnTo>
                  <a:pt x="138004" y="36468"/>
                </a:lnTo>
                <a:close/>
              </a:path>
              <a:path w="179704" h="52070">
                <a:moveTo>
                  <a:pt x="154806" y="36468"/>
                </a:moveTo>
                <a:lnTo>
                  <a:pt x="143032" y="36468"/>
                </a:lnTo>
                <a:lnTo>
                  <a:pt x="142848" y="37050"/>
                </a:lnTo>
                <a:lnTo>
                  <a:pt x="142763" y="38794"/>
                </a:lnTo>
                <a:lnTo>
                  <a:pt x="155075" y="38794"/>
                </a:lnTo>
                <a:lnTo>
                  <a:pt x="154992" y="37050"/>
                </a:lnTo>
                <a:lnTo>
                  <a:pt x="154806" y="36468"/>
                </a:lnTo>
                <a:close/>
              </a:path>
              <a:path w="179704" h="52070">
                <a:moveTo>
                  <a:pt x="134273" y="17560"/>
                </a:moveTo>
                <a:lnTo>
                  <a:pt x="129415" y="17560"/>
                </a:lnTo>
                <a:lnTo>
                  <a:pt x="129415" y="33574"/>
                </a:lnTo>
                <a:lnTo>
                  <a:pt x="129153" y="34787"/>
                </a:lnTo>
                <a:lnTo>
                  <a:pt x="128110" y="36050"/>
                </a:lnTo>
                <a:lnTo>
                  <a:pt x="126932" y="36468"/>
                </a:lnTo>
                <a:lnTo>
                  <a:pt x="136783" y="36468"/>
                </a:lnTo>
                <a:lnTo>
                  <a:pt x="135701" y="36050"/>
                </a:lnTo>
                <a:lnTo>
                  <a:pt x="134650" y="34787"/>
                </a:lnTo>
                <a:lnTo>
                  <a:pt x="134299" y="33574"/>
                </a:lnTo>
                <a:lnTo>
                  <a:pt x="134273" y="17560"/>
                </a:lnTo>
                <a:close/>
              </a:path>
              <a:path w="179704" h="52070">
                <a:moveTo>
                  <a:pt x="150430" y="13404"/>
                </a:moveTo>
                <a:lnTo>
                  <a:pt x="148671" y="14014"/>
                </a:lnTo>
                <a:lnTo>
                  <a:pt x="145096" y="14524"/>
                </a:lnTo>
                <a:lnTo>
                  <a:pt x="125803" y="14524"/>
                </a:lnTo>
                <a:lnTo>
                  <a:pt x="125280" y="15588"/>
                </a:lnTo>
                <a:lnTo>
                  <a:pt x="125040" y="17120"/>
                </a:lnTo>
                <a:lnTo>
                  <a:pt x="144026" y="17120"/>
                </a:lnTo>
                <a:lnTo>
                  <a:pt x="145543" y="17723"/>
                </a:lnTo>
                <a:lnTo>
                  <a:pt x="146082" y="18191"/>
                </a:lnTo>
                <a:lnTo>
                  <a:pt x="146621" y="19418"/>
                </a:lnTo>
                <a:lnTo>
                  <a:pt x="146756" y="20248"/>
                </a:lnTo>
                <a:lnTo>
                  <a:pt x="146756" y="33574"/>
                </a:lnTo>
                <a:lnTo>
                  <a:pt x="146493" y="34787"/>
                </a:lnTo>
                <a:lnTo>
                  <a:pt x="145451" y="36050"/>
                </a:lnTo>
                <a:lnTo>
                  <a:pt x="144272" y="36468"/>
                </a:lnTo>
                <a:lnTo>
                  <a:pt x="153784" y="36468"/>
                </a:lnTo>
                <a:lnTo>
                  <a:pt x="152824" y="36050"/>
                </a:lnTo>
                <a:lnTo>
                  <a:pt x="151886" y="34787"/>
                </a:lnTo>
                <a:lnTo>
                  <a:pt x="151629" y="33574"/>
                </a:lnTo>
                <a:lnTo>
                  <a:pt x="151529" y="14524"/>
                </a:lnTo>
                <a:lnTo>
                  <a:pt x="151352" y="14184"/>
                </a:lnTo>
                <a:lnTo>
                  <a:pt x="150430" y="13404"/>
                </a:lnTo>
                <a:close/>
              </a:path>
              <a:path w="179704" h="52070">
                <a:moveTo>
                  <a:pt x="137348" y="17120"/>
                </a:moveTo>
                <a:lnTo>
                  <a:pt x="128366" y="17120"/>
                </a:lnTo>
                <a:lnTo>
                  <a:pt x="129018" y="17269"/>
                </a:lnTo>
                <a:lnTo>
                  <a:pt x="129644" y="17560"/>
                </a:lnTo>
                <a:lnTo>
                  <a:pt x="133838" y="17560"/>
                </a:lnTo>
                <a:lnTo>
                  <a:pt x="135777" y="17269"/>
                </a:lnTo>
                <a:lnTo>
                  <a:pt x="137348" y="17120"/>
                </a:lnTo>
                <a:close/>
              </a:path>
              <a:path w="179704" h="52070">
                <a:moveTo>
                  <a:pt x="145387" y="0"/>
                </a:moveTo>
                <a:lnTo>
                  <a:pt x="139912" y="0"/>
                </a:lnTo>
                <a:lnTo>
                  <a:pt x="137560" y="560"/>
                </a:lnTo>
                <a:lnTo>
                  <a:pt x="129415" y="9929"/>
                </a:lnTo>
                <a:lnTo>
                  <a:pt x="129415" y="14524"/>
                </a:lnTo>
                <a:lnTo>
                  <a:pt x="134273" y="14524"/>
                </a:lnTo>
                <a:lnTo>
                  <a:pt x="134373" y="7567"/>
                </a:lnTo>
                <a:lnTo>
                  <a:pt x="134809" y="5978"/>
                </a:lnTo>
                <a:lnTo>
                  <a:pt x="136933" y="3439"/>
                </a:lnTo>
                <a:lnTo>
                  <a:pt x="138685" y="2808"/>
                </a:lnTo>
                <a:lnTo>
                  <a:pt x="150620" y="2808"/>
                </a:lnTo>
                <a:lnTo>
                  <a:pt x="150699" y="1680"/>
                </a:lnTo>
                <a:lnTo>
                  <a:pt x="148110" y="560"/>
                </a:lnTo>
                <a:lnTo>
                  <a:pt x="145387" y="0"/>
                </a:lnTo>
                <a:close/>
              </a:path>
              <a:path w="179704" h="52070">
                <a:moveTo>
                  <a:pt x="150620" y="2808"/>
                </a:moveTo>
                <a:lnTo>
                  <a:pt x="142720" y="2808"/>
                </a:lnTo>
                <a:lnTo>
                  <a:pt x="143912" y="3219"/>
                </a:lnTo>
                <a:lnTo>
                  <a:pt x="145493" y="4836"/>
                </a:lnTo>
                <a:lnTo>
                  <a:pt x="145898" y="5978"/>
                </a:lnTo>
                <a:lnTo>
                  <a:pt x="145898" y="7567"/>
                </a:lnTo>
                <a:lnTo>
                  <a:pt x="148486" y="7567"/>
                </a:lnTo>
                <a:lnTo>
                  <a:pt x="149635" y="7262"/>
                </a:lnTo>
                <a:lnTo>
                  <a:pt x="150536" y="6645"/>
                </a:lnTo>
                <a:lnTo>
                  <a:pt x="150620" y="2808"/>
                </a:lnTo>
                <a:close/>
              </a:path>
              <a:path w="179704" h="52070">
                <a:moveTo>
                  <a:pt x="115855" y="865"/>
                </a:moveTo>
                <a:lnTo>
                  <a:pt x="114018" y="865"/>
                </a:lnTo>
                <a:lnTo>
                  <a:pt x="113266" y="1184"/>
                </a:lnTo>
                <a:lnTo>
                  <a:pt x="112011" y="2446"/>
                </a:lnTo>
                <a:lnTo>
                  <a:pt x="111692" y="3226"/>
                </a:lnTo>
                <a:lnTo>
                  <a:pt x="111692" y="5028"/>
                </a:lnTo>
                <a:lnTo>
                  <a:pt x="112004" y="5766"/>
                </a:lnTo>
                <a:lnTo>
                  <a:pt x="113224" y="6992"/>
                </a:lnTo>
                <a:lnTo>
                  <a:pt x="113982" y="7297"/>
                </a:lnTo>
                <a:lnTo>
                  <a:pt x="115784" y="7297"/>
                </a:lnTo>
                <a:lnTo>
                  <a:pt x="116516" y="6992"/>
                </a:lnTo>
                <a:lnTo>
                  <a:pt x="117769" y="5766"/>
                </a:lnTo>
                <a:lnTo>
                  <a:pt x="118109" y="5028"/>
                </a:lnTo>
                <a:lnTo>
                  <a:pt x="118124" y="3226"/>
                </a:lnTo>
                <a:lnTo>
                  <a:pt x="117845" y="2446"/>
                </a:lnTo>
                <a:lnTo>
                  <a:pt x="116656" y="1184"/>
                </a:lnTo>
                <a:lnTo>
                  <a:pt x="115855" y="865"/>
                </a:lnTo>
                <a:close/>
              </a:path>
              <a:path w="179704" h="52070">
                <a:moveTo>
                  <a:pt x="120933" y="36468"/>
                </a:moveTo>
                <a:lnTo>
                  <a:pt x="109153" y="36468"/>
                </a:lnTo>
                <a:lnTo>
                  <a:pt x="108973" y="37085"/>
                </a:lnTo>
                <a:lnTo>
                  <a:pt x="108883" y="38794"/>
                </a:lnTo>
                <a:lnTo>
                  <a:pt x="121202" y="38794"/>
                </a:lnTo>
                <a:lnTo>
                  <a:pt x="121110" y="37085"/>
                </a:lnTo>
                <a:lnTo>
                  <a:pt x="120933" y="36468"/>
                </a:lnTo>
                <a:close/>
              </a:path>
              <a:path w="179704" h="52070">
                <a:moveTo>
                  <a:pt x="116557" y="13404"/>
                </a:moveTo>
                <a:lnTo>
                  <a:pt x="115940" y="13837"/>
                </a:lnTo>
                <a:lnTo>
                  <a:pt x="114812" y="14248"/>
                </a:lnTo>
                <a:lnTo>
                  <a:pt x="111493" y="15035"/>
                </a:lnTo>
                <a:lnTo>
                  <a:pt x="110216" y="15241"/>
                </a:lnTo>
                <a:lnTo>
                  <a:pt x="109316" y="15241"/>
                </a:lnTo>
                <a:lnTo>
                  <a:pt x="108989" y="15744"/>
                </a:lnTo>
                <a:lnTo>
                  <a:pt x="108826" y="16411"/>
                </a:lnTo>
                <a:lnTo>
                  <a:pt x="108826" y="17241"/>
                </a:lnTo>
                <a:lnTo>
                  <a:pt x="110018" y="17241"/>
                </a:lnTo>
                <a:lnTo>
                  <a:pt x="110897" y="17376"/>
                </a:lnTo>
                <a:lnTo>
                  <a:pt x="111479" y="17645"/>
                </a:lnTo>
                <a:lnTo>
                  <a:pt x="112614" y="18858"/>
                </a:lnTo>
                <a:lnTo>
                  <a:pt x="112791" y="19397"/>
                </a:lnTo>
                <a:lnTo>
                  <a:pt x="112883" y="33574"/>
                </a:lnTo>
                <a:lnTo>
                  <a:pt x="112621" y="34808"/>
                </a:lnTo>
                <a:lnTo>
                  <a:pt x="111578" y="36142"/>
                </a:lnTo>
                <a:lnTo>
                  <a:pt x="110592" y="36468"/>
                </a:lnTo>
                <a:lnTo>
                  <a:pt x="119741" y="36468"/>
                </a:lnTo>
                <a:lnTo>
                  <a:pt x="118912" y="36142"/>
                </a:lnTo>
                <a:lnTo>
                  <a:pt x="117975" y="34808"/>
                </a:lnTo>
                <a:lnTo>
                  <a:pt x="117748" y="33574"/>
                </a:lnTo>
                <a:lnTo>
                  <a:pt x="117678" y="14248"/>
                </a:lnTo>
                <a:lnTo>
                  <a:pt x="117452" y="13837"/>
                </a:lnTo>
                <a:lnTo>
                  <a:pt x="117351" y="13652"/>
                </a:lnTo>
                <a:lnTo>
                  <a:pt x="116557" y="13404"/>
                </a:lnTo>
                <a:close/>
              </a:path>
              <a:path w="179704" h="52070">
                <a:moveTo>
                  <a:pt x="99521" y="13404"/>
                </a:moveTo>
                <a:lnTo>
                  <a:pt x="93791" y="13404"/>
                </a:lnTo>
                <a:lnTo>
                  <a:pt x="91777" y="14014"/>
                </a:lnTo>
                <a:lnTo>
                  <a:pt x="84897" y="24134"/>
                </a:lnTo>
                <a:lnTo>
                  <a:pt x="84907" y="29113"/>
                </a:lnTo>
                <a:lnTo>
                  <a:pt x="94223" y="39120"/>
                </a:lnTo>
                <a:lnTo>
                  <a:pt x="100060" y="39120"/>
                </a:lnTo>
                <a:lnTo>
                  <a:pt x="103011" y="37553"/>
                </a:lnTo>
                <a:lnTo>
                  <a:pt x="103969" y="36035"/>
                </a:lnTo>
                <a:lnTo>
                  <a:pt x="96025" y="36035"/>
                </a:lnTo>
                <a:lnTo>
                  <a:pt x="94635" y="35553"/>
                </a:lnTo>
                <a:lnTo>
                  <a:pt x="92330" y="33610"/>
                </a:lnTo>
                <a:lnTo>
                  <a:pt x="91450" y="32319"/>
                </a:lnTo>
                <a:lnTo>
                  <a:pt x="90223" y="29113"/>
                </a:lnTo>
                <a:lnTo>
                  <a:pt x="89918" y="27397"/>
                </a:lnTo>
                <a:lnTo>
                  <a:pt x="90021" y="22028"/>
                </a:lnTo>
                <a:lnTo>
                  <a:pt x="90383" y="20368"/>
                </a:lnTo>
                <a:lnTo>
                  <a:pt x="90436" y="20127"/>
                </a:lnTo>
                <a:lnTo>
                  <a:pt x="92486" y="16780"/>
                </a:lnTo>
                <a:lnTo>
                  <a:pt x="93897" y="15936"/>
                </a:lnTo>
                <a:lnTo>
                  <a:pt x="104430" y="15936"/>
                </a:lnTo>
                <a:lnTo>
                  <a:pt x="102238" y="14212"/>
                </a:lnTo>
                <a:lnTo>
                  <a:pt x="99521" y="13404"/>
                </a:lnTo>
                <a:close/>
              </a:path>
              <a:path w="179704" h="52070">
                <a:moveTo>
                  <a:pt x="103642" y="32908"/>
                </a:moveTo>
                <a:lnTo>
                  <a:pt x="102855" y="33915"/>
                </a:lnTo>
                <a:lnTo>
                  <a:pt x="101940" y="34688"/>
                </a:lnTo>
                <a:lnTo>
                  <a:pt x="99890" y="35766"/>
                </a:lnTo>
                <a:lnTo>
                  <a:pt x="98798" y="36035"/>
                </a:lnTo>
                <a:lnTo>
                  <a:pt x="103969" y="36035"/>
                </a:lnTo>
                <a:lnTo>
                  <a:pt x="104989" y="34418"/>
                </a:lnTo>
                <a:lnTo>
                  <a:pt x="104502" y="33610"/>
                </a:lnTo>
                <a:lnTo>
                  <a:pt x="103642" y="32908"/>
                </a:lnTo>
                <a:close/>
              </a:path>
              <a:path w="179704" h="52070">
                <a:moveTo>
                  <a:pt x="104278" y="15936"/>
                </a:moveTo>
                <a:lnTo>
                  <a:pt x="97287" y="15936"/>
                </a:lnTo>
                <a:lnTo>
                  <a:pt x="98585" y="16510"/>
                </a:lnTo>
                <a:lnTo>
                  <a:pt x="100599" y="18780"/>
                </a:lnTo>
                <a:lnTo>
                  <a:pt x="101117" y="20127"/>
                </a:lnTo>
                <a:lnTo>
                  <a:pt x="101209" y="20368"/>
                </a:lnTo>
                <a:lnTo>
                  <a:pt x="101387" y="22028"/>
                </a:lnTo>
                <a:lnTo>
                  <a:pt x="101437" y="22496"/>
                </a:lnTo>
                <a:lnTo>
                  <a:pt x="102147" y="22496"/>
                </a:lnTo>
                <a:lnTo>
                  <a:pt x="103372" y="22276"/>
                </a:lnTo>
                <a:lnTo>
                  <a:pt x="103844" y="22028"/>
                </a:lnTo>
                <a:lnTo>
                  <a:pt x="103956" y="18780"/>
                </a:lnTo>
                <a:lnTo>
                  <a:pt x="104039" y="17454"/>
                </a:lnTo>
                <a:lnTo>
                  <a:pt x="104145" y="16780"/>
                </a:lnTo>
                <a:lnTo>
                  <a:pt x="104187" y="16510"/>
                </a:lnTo>
                <a:lnTo>
                  <a:pt x="104278" y="15936"/>
                </a:lnTo>
                <a:close/>
              </a:path>
              <a:path w="179704" h="52070">
                <a:moveTo>
                  <a:pt x="73748" y="13404"/>
                </a:moveTo>
                <a:lnTo>
                  <a:pt x="68237" y="13404"/>
                </a:lnTo>
                <a:lnTo>
                  <a:pt x="66273" y="13985"/>
                </a:lnTo>
                <a:lnTo>
                  <a:pt x="59287" y="23993"/>
                </a:lnTo>
                <a:lnTo>
                  <a:pt x="59287" y="28674"/>
                </a:lnTo>
                <a:lnTo>
                  <a:pt x="68259" y="39120"/>
                </a:lnTo>
                <a:lnTo>
                  <a:pt x="72791" y="39120"/>
                </a:lnTo>
                <a:lnTo>
                  <a:pt x="74606" y="38766"/>
                </a:lnTo>
                <a:lnTo>
                  <a:pt x="77741" y="37362"/>
                </a:lnTo>
                <a:lnTo>
                  <a:pt x="79053" y="36284"/>
                </a:lnTo>
                <a:lnTo>
                  <a:pt x="79230" y="36092"/>
                </a:lnTo>
                <a:lnTo>
                  <a:pt x="69840" y="36092"/>
                </a:lnTo>
                <a:lnTo>
                  <a:pt x="67918" y="35220"/>
                </a:lnTo>
                <a:lnTo>
                  <a:pt x="65507" y="31730"/>
                </a:lnTo>
                <a:lnTo>
                  <a:pt x="64812" y="29468"/>
                </a:lnTo>
                <a:lnTo>
                  <a:pt x="64761" y="28674"/>
                </a:lnTo>
                <a:lnTo>
                  <a:pt x="64634" y="26695"/>
                </a:lnTo>
                <a:lnTo>
                  <a:pt x="68379" y="26510"/>
                </a:lnTo>
                <a:lnTo>
                  <a:pt x="79688" y="26510"/>
                </a:lnTo>
                <a:lnTo>
                  <a:pt x="80159" y="25922"/>
                </a:lnTo>
                <a:lnTo>
                  <a:pt x="80429" y="25305"/>
                </a:lnTo>
                <a:lnTo>
                  <a:pt x="80533" y="23993"/>
                </a:lnTo>
                <a:lnTo>
                  <a:pt x="64585" y="23993"/>
                </a:lnTo>
                <a:lnTo>
                  <a:pt x="64704" y="21574"/>
                </a:lnTo>
                <a:lnTo>
                  <a:pt x="64722" y="21198"/>
                </a:lnTo>
                <a:lnTo>
                  <a:pt x="65301" y="19056"/>
                </a:lnTo>
                <a:lnTo>
                  <a:pt x="67222" y="16723"/>
                </a:lnTo>
                <a:lnTo>
                  <a:pt x="67090" y="16723"/>
                </a:lnTo>
                <a:lnTo>
                  <a:pt x="68542" y="15993"/>
                </a:lnTo>
                <a:lnTo>
                  <a:pt x="77428" y="15993"/>
                </a:lnTo>
                <a:lnTo>
                  <a:pt x="76188" y="14418"/>
                </a:lnTo>
                <a:lnTo>
                  <a:pt x="73748" y="13404"/>
                </a:lnTo>
                <a:close/>
              </a:path>
              <a:path w="179704" h="52070">
                <a:moveTo>
                  <a:pt x="79060" y="32957"/>
                </a:moveTo>
                <a:lnTo>
                  <a:pt x="78195" y="33964"/>
                </a:lnTo>
                <a:lnTo>
                  <a:pt x="77188" y="34745"/>
                </a:lnTo>
                <a:lnTo>
                  <a:pt x="74883" y="35823"/>
                </a:lnTo>
                <a:lnTo>
                  <a:pt x="73691" y="36092"/>
                </a:lnTo>
                <a:lnTo>
                  <a:pt x="79230" y="36092"/>
                </a:lnTo>
                <a:lnTo>
                  <a:pt x="80270" y="34745"/>
                </a:lnTo>
                <a:lnTo>
                  <a:pt x="80415" y="34745"/>
                </a:lnTo>
                <a:lnTo>
                  <a:pt x="80022" y="33964"/>
                </a:lnTo>
                <a:lnTo>
                  <a:pt x="79897" y="33716"/>
                </a:lnTo>
                <a:lnTo>
                  <a:pt x="79060" y="32957"/>
                </a:lnTo>
                <a:close/>
              </a:path>
              <a:path w="179704" h="52070">
                <a:moveTo>
                  <a:pt x="77428" y="15993"/>
                </a:moveTo>
                <a:lnTo>
                  <a:pt x="71535" y="15993"/>
                </a:lnTo>
                <a:lnTo>
                  <a:pt x="72748" y="16723"/>
                </a:lnTo>
                <a:lnTo>
                  <a:pt x="74514" y="19638"/>
                </a:lnTo>
                <a:lnTo>
                  <a:pt x="74868" y="21198"/>
                </a:lnTo>
                <a:lnTo>
                  <a:pt x="74954" y="23993"/>
                </a:lnTo>
                <a:lnTo>
                  <a:pt x="80533" y="23993"/>
                </a:lnTo>
                <a:lnTo>
                  <a:pt x="80366" y="21773"/>
                </a:lnTo>
                <a:lnTo>
                  <a:pt x="80322" y="21198"/>
                </a:lnTo>
                <a:lnTo>
                  <a:pt x="79393" y="18489"/>
                </a:lnTo>
                <a:lnTo>
                  <a:pt x="77428" y="15993"/>
                </a:lnTo>
                <a:close/>
              </a:path>
              <a:path w="179704" h="52070">
                <a:moveTo>
                  <a:pt x="41833" y="49546"/>
                </a:moveTo>
                <a:lnTo>
                  <a:pt x="28435" y="49546"/>
                </a:lnTo>
                <a:lnTo>
                  <a:pt x="28258" y="50050"/>
                </a:lnTo>
                <a:lnTo>
                  <a:pt x="28166" y="51865"/>
                </a:lnTo>
                <a:lnTo>
                  <a:pt x="42102" y="51865"/>
                </a:lnTo>
                <a:lnTo>
                  <a:pt x="42017" y="50050"/>
                </a:lnTo>
                <a:lnTo>
                  <a:pt x="41833" y="49546"/>
                </a:lnTo>
                <a:close/>
              </a:path>
              <a:path w="179704" h="52070">
                <a:moveTo>
                  <a:pt x="35840" y="13404"/>
                </a:moveTo>
                <a:lnTo>
                  <a:pt x="35010" y="13837"/>
                </a:lnTo>
                <a:lnTo>
                  <a:pt x="33875" y="14227"/>
                </a:lnTo>
                <a:lnTo>
                  <a:pt x="30996" y="14950"/>
                </a:lnTo>
                <a:lnTo>
                  <a:pt x="29298" y="15241"/>
                </a:lnTo>
                <a:lnTo>
                  <a:pt x="28599" y="15241"/>
                </a:lnTo>
                <a:lnTo>
                  <a:pt x="28264" y="15780"/>
                </a:lnTo>
                <a:lnTo>
                  <a:pt x="28116" y="16425"/>
                </a:lnTo>
                <a:lnTo>
                  <a:pt x="28116" y="17269"/>
                </a:lnTo>
                <a:lnTo>
                  <a:pt x="29265" y="17269"/>
                </a:lnTo>
                <a:lnTo>
                  <a:pt x="30131" y="17425"/>
                </a:lnTo>
                <a:lnTo>
                  <a:pt x="32166" y="46645"/>
                </a:lnTo>
                <a:lnTo>
                  <a:pt x="31904" y="47858"/>
                </a:lnTo>
                <a:lnTo>
                  <a:pt x="30861" y="49121"/>
                </a:lnTo>
                <a:lnTo>
                  <a:pt x="29678" y="49546"/>
                </a:lnTo>
                <a:lnTo>
                  <a:pt x="40965" y="49546"/>
                </a:lnTo>
                <a:lnTo>
                  <a:pt x="39663" y="49284"/>
                </a:lnTo>
                <a:lnTo>
                  <a:pt x="38329" y="48674"/>
                </a:lnTo>
                <a:lnTo>
                  <a:pt x="37840" y="48113"/>
                </a:lnTo>
                <a:lnTo>
                  <a:pt x="37247" y="46645"/>
                </a:lnTo>
                <a:lnTo>
                  <a:pt x="37187" y="46496"/>
                </a:lnTo>
                <a:lnTo>
                  <a:pt x="37024" y="45312"/>
                </a:lnTo>
                <a:lnTo>
                  <a:pt x="37024" y="38362"/>
                </a:lnTo>
                <a:lnTo>
                  <a:pt x="46701" y="38362"/>
                </a:lnTo>
                <a:lnTo>
                  <a:pt x="49569" y="36631"/>
                </a:lnTo>
                <a:lnTo>
                  <a:pt x="40776" y="36631"/>
                </a:lnTo>
                <a:lnTo>
                  <a:pt x="39897" y="36468"/>
                </a:lnTo>
                <a:lnTo>
                  <a:pt x="38421" y="35823"/>
                </a:lnTo>
                <a:lnTo>
                  <a:pt x="37712" y="35354"/>
                </a:lnTo>
                <a:lnTo>
                  <a:pt x="37024" y="34745"/>
                </a:lnTo>
                <a:lnTo>
                  <a:pt x="37108" y="23291"/>
                </a:lnTo>
                <a:lnTo>
                  <a:pt x="37657" y="21056"/>
                </a:lnTo>
                <a:lnTo>
                  <a:pt x="38698" y="19666"/>
                </a:lnTo>
                <a:lnTo>
                  <a:pt x="36216" y="19666"/>
                </a:lnTo>
                <a:lnTo>
                  <a:pt x="36769" y="17695"/>
                </a:lnTo>
                <a:lnTo>
                  <a:pt x="36857" y="17269"/>
                </a:lnTo>
                <a:lnTo>
                  <a:pt x="36914" y="14227"/>
                </a:lnTo>
                <a:lnTo>
                  <a:pt x="36719" y="13837"/>
                </a:lnTo>
                <a:lnTo>
                  <a:pt x="36627" y="13652"/>
                </a:lnTo>
                <a:lnTo>
                  <a:pt x="35840" y="13404"/>
                </a:lnTo>
                <a:close/>
              </a:path>
              <a:path w="179704" h="52070">
                <a:moveTo>
                  <a:pt x="46701" y="38362"/>
                </a:moveTo>
                <a:lnTo>
                  <a:pt x="37024" y="38362"/>
                </a:lnTo>
                <a:lnTo>
                  <a:pt x="38542" y="38865"/>
                </a:lnTo>
                <a:lnTo>
                  <a:pt x="40031" y="39120"/>
                </a:lnTo>
                <a:lnTo>
                  <a:pt x="44138" y="39120"/>
                </a:lnTo>
                <a:lnTo>
                  <a:pt x="46478" y="38496"/>
                </a:lnTo>
                <a:lnTo>
                  <a:pt x="46701" y="38362"/>
                </a:lnTo>
                <a:close/>
              </a:path>
              <a:path w="179704" h="52070">
                <a:moveTo>
                  <a:pt x="52836" y="16808"/>
                </a:moveTo>
                <a:lnTo>
                  <a:pt x="45329" y="16808"/>
                </a:lnTo>
                <a:lnTo>
                  <a:pt x="46387" y="17425"/>
                </a:lnTo>
                <a:lnTo>
                  <a:pt x="46805" y="17695"/>
                </a:lnTo>
                <a:lnTo>
                  <a:pt x="49051" y="21056"/>
                </a:lnTo>
                <a:lnTo>
                  <a:pt x="49613" y="23291"/>
                </a:lnTo>
                <a:lnTo>
                  <a:pt x="49613" y="28766"/>
                </a:lnTo>
                <a:lnTo>
                  <a:pt x="42968" y="36631"/>
                </a:lnTo>
                <a:lnTo>
                  <a:pt x="49569" y="36631"/>
                </a:lnTo>
                <a:lnTo>
                  <a:pt x="50592" y="36014"/>
                </a:lnTo>
                <a:lnTo>
                  <a:pt x="52173" y="34312"/>
                </a:lnTo>
                <a:lnTo>
                  <a:pt x="54407" y="29986"/>
                </a:lnTo>
                <a:lnTo>
                  <a:pt x="54968" y="27574"/>
                </a:lnTo>
                <a:lnTo>
                  <a:pt x="54968" y="21056"/>
                </a:lnTo>
                <a:lnTo>
                  <a:pt x="54103" y="18227"/>
                </a:lnTo>
                <a:lnTo>
                  <a:pt x="53647" y="17695"/>
                </a:lnTo>
                <a:lnTo>
                  <a:pt x="52836" y="16808"/>
                </a:lnTo>
                <a:close/>
              </a:path>
              <a:path w="179704" h="52070">
                <a:moveTo>
                  <a:pt x="48102" y="13404"/>
                </a:moveTo>
                <a:lnTo>
                  <a:pt x="43209" y="13404"/>
                </a:lnTo>
                <a:lnTo>
                  <a:pt x="41694" y="13837"/>
                </a:lnTo>
                <a:lnTo>
                  <a:pt x="36338" y="19411"/>
                </a:lnTo>
                <a:lnTo>
                  <a:pt x="36216" y="19666"/>
                </a:lnTo>
                <a:lnTo>
                  <a:pt x="38698" y="19666"/>
                </a:lnTo>
                <a:lnTo>
                  <a:pt x="40191" y="17695"/>
                </a:lnTo>
                <a:lnTo>
                  <a:pt x="40637" y="17425"/>
                </a:lnTo>
                <a:lnTo>
                  <a:pt x="41762" y="16808"/>
                </a:lnTo>
                <a:lnTo>
                  <a:pt x="52836" y="16808"/>
                </a:lnTo>
                <a:lnTo>
                  <a:pt x="50676" y="14446"/>
                </a:lnTo>
                <a:lnTo>
                  <a:pt x="50833" y="14446"/>
                </a:lnTo>
                <a:lnTo>
                  <a:pt x="48102" y="13404"/>
                </a:lnTo>
                <a:close/>
              </a:path>
              <a:path w="179704" h="52070">
                <a:moveTo>
                  <a:pt x="3426" y="27773"/>
                </a:moveTo>
                <a:lnTo>
                  <a:pt x="1329" y="27773"/>
                </a:lnTo>
                <a:lnTo>
                  <a:pt x="506" y="27993"/>
                </a:lnTo>
                <a:lnTo>
                  <a:pt x="409" y="32603"/>
                </a:lnTo>
                <a:lnTo>
                  <a:pt x="292" y="33957"/>
                </a:lnTo>
                <a:lnTo>
                  <a:pt x="48" y="35468"/>
                </a:lnTo>
                <a:lnTo>
                  <a:pt x="0" y="35766"/>
                </a:lnTo>
                <a:lnTo>
                  <a:pt x="187" y="35766"/>
                </a:lnTo>
                <a:lnTo>
                  <a:pt x="1925" y="36851"/>
                </a:lnTo>
                <a:lnTo>
                  <a:pt x="3712" y="37723"/>
                </a:lnTo>
                <a:lnTo>
                  <a:pt x="7024" y="38837"/>
                </a:lnTo>
                <a:lnTo>
                  <a:pt x="8896" y="39120"/>
                </a:lnTo>
                <a:lnTo>
                  <a:pt x="13719" y="39120"/>
                </a:lnTo>
                <a:lnTo>
                  <a:pt x="16017" y="38645"/>
                </a:lnTo>
                <a:lnTo>
                  <a:pt x="19493" y="36851"/>
                </a:lnTo>
                <a:lnTo>
                  <a:pt x="19949" y="36525"/>
                </a:lnTo>
                <a:lnTo>
                  <a:pt x="8967" y="36525"/>
                </a:lnTo>
                <a:lnTo>
                  <a:pt x="6925" y="35766"/>
                </a:lnTo>
                <a:lnTo>
                  <a:pt x="4293" y="32745"/>
                </a:lnTo>
                <a:lnTo>
                  <a:pt x="3586" y="30617"/>
                </a:lnTo>
                <a:lnTo>
                  <a:pt x="3512" y="29503"/>
                </a:lnTo>
                <a:lnTo>
                  <a:pt x="3426" y="27773"/>
                </a:lnTo>
                <a:close/>
              </a:path>
              <a:path w="179704" h="52070">
                <a:moveTo>
                  <a:pt x="13293" y="1624"/>
                </a:moveTo>
                <a:lnTo>
                  <a:pt x="8180" y="1624"/>
                </a:lnTo>
                <a:lnTo>
                  <a:pt x="5527" y="2489"/>
                </a:lnTo>
                <a:lnTo>
                  <a:pt x="1641" y="5943"/>
                </a:lnTo>
                <a:lnTo>
                  <a:pt x="662" y="8319"/>
                </a:lnTo>
                <a:lnTo>
                  <a:pt x="662" y="13439"/>
                </a:lnTo>
                <a:lnTo>
                  <a:pt x="12428" y="23560"/>
                </a:lnTo>
                <a:lnTo>
                  <a:pt x="13882" y="24305"/>
                </a:lnTo>
                <a:lnTo>
                  <a:pt x="15974" y="25567"/>
                </a:lnTo>
                <a:lnTo>
                  <a:pt x="16854" y="26369"/>
                </a:lnTo>
                <a:lnTo>
                  <a:pt x="18294" y="28312"/>
                </a:lnTo>
                <a:lnTo>
                  <a:pt x="18662" y="29503"/>
                </a:lnTo>
                <a:lnTo>
                  <a:pt x="18602" y="32745"/>
                </a:lnTo>
                <a:lnTo>
                  <a:pt x="18088" y="33957"/>
                </a:lnTo>
                <a:lnTo>
                  <a:pt x="15818" y="36014"/>
                </a:lnTo>
                <a:lnTo>
                  <a:pt x="14081" y="36525"/>
                </a:lnTo>
                <a:lnTo>
                  <a:pt x="19949" y="36525"/>
                </a:lnTo>
                <a:lnTo>
                  <a:pt x="21095" y="35468"/>
                </a:lnTo>
                <a:lnTo>
                  <a:pt x="22861" y="32340"/>
                </a:lnTo>
                <a:lnTo>
                  <a:pt x="23181" y="31085"/>
                </a:lnTo>
                <a:lnTo>
                  <a:pt x="23183" y="26369"/>
                </a:lnTo>
                <a:lnTo>
                  <a:pt x="22964" y="25567"/>
                </a:lnTo>
                <a:lnTo>
                  <a:pt x="22854" y="25163"/>
                </a:lnTo>
                <a:lnTo>
                  <a:pt x="13830" y="17950"/>
                </a:lnTo>
                <a:lnTo>
                  <a:pt x="11705" y="16893"/>
                </a:lnTo>
                <a:lnTo>
                  <a:pt x="5584" y="11461"/>
                </a:lnTo>
                <a:lnTo>
                  <a:pt x="5486" y="11134"/>
                </a:lnTo>
                <a:lnTo>
                  <a:pt x="5371" y="7652"/>
                </a:lnTo>
                <a:lnTo>
                  <a:pt x="5910" y="6340"/>
                </a:lnTo>
                <a:lnTo>
                  <a:pt x="7993" y="4531"/>
                </a:lnTo>
                <a:lnTo>
                  <a:pt x="7862" y="4531"/>
                </a:lnTo>
                <a:lnTo>
                  <a:pt x="9563" y="4000"/>
                </a:lnTo>
                <a:lnTo>
                  <a:pt x="20549" y="4000"/>
                </a:lnTo>
                <a:lnTo>
                  <a:pt x="19542" y="3319"/>
                </a:lnTo>
                <a:lnTo>
                  <a:pt x="18223" y="2751"/>
                </a:lnTo>
                <a:lnTo>
                  <a:pt x="14981" y="1851"/>
                </a:lnTo>
                <a:lnTo>
                  <a:pt x="13293" y="1624"/>
                </a:lnTo>
                <a:close/>
              </a:path>
              <a:path w="179704" h="52070">
                <a:moveTo>
                  <a:pt x="20549" y="4000"/>
                </a:moveTo>
                <a:lnTo>
                  <a:pt x="13201" y="4000"/>
                </a:lnTo>
                <a:lnTo>
                  <a:pt x="14570" y="4531"/>
                </a:lnTo>
                <a:lnTo>
                  <a:pt x="16584" y="6659"/>
                </a:lnTo>
                <a:lnTo>
                  <a:pt x="17343" y="8666"/>
                </a:lnTo>
                <a:lnTo>
                  <a:pt x="17699" y="10751"/>
                </a:lnTo>
                <a:lnTo>
                  <a:pt x="17764" y="11134"/>
                </a:lnTo>
                <a:lnTo>
                  <a:pt x="17847" y="11617"/>
                </a:lnTo>
                <a:lnTo>
                  <a:pt x="19074" y="11617"/>
                </a:lnTo>
                <a:lnTo>
                  <a:pt x="20081" y="11461"/>
                </a:lnTo>
                <a:lnTo>
                  <a:pt x="20875" y="11134"/>
                </a:lnTo>
                <a:lnTo>
                  <a:pt x="20655" y="9581"/>
                </a:lnTo>
                <a:lnTo>
                  <a:pt x="20549" y="4000"/>
                </a:lnTo>
                <a:close/>
              </a:path>
            </a:pathLst>
          </a:custGeom>
          <a:solidFill>
            <a:srgbClr val="FFFFFF"/>
          </a:solidFill>
        </p:spPr>
        <p:txBody>
          <a:bodyPr wrap="square" lIns="0" tIns="0" rIns="0" bIns="0" rtlCol="0"/>
          <a:lstStyle/>
          <a:p/>
        </p:txBody>
      </p:sp>
      <p:sp>
        <p:nvSpPr>
          <p:cNvPr id="100" name="object 100"/>
          <p:cNvSpPr txBox="1"/>
          <p:nvPr/>
        </p:nvSpPr>
        <p:spPr>
          <a:xfrm>
            <a:off x="8234736" y="4936733"/>
            <a:ext cx="14986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FFFFFF"/>
                </a:solidFill>
                <a:latin typeface="Cambria" panose="02040503050406030204"/>
                <a:cs typeface="Cambria" panose="02040503050406030204"/>
              </a:rPr>
              <a:t>Place</a:t>
            </a:r>
            <a:endParaRPr sz="400">
              <a:latin typeface="Cambria" panose="02040503050406030204"/>
              <a:cs typeface="Cambria" panose="02040503050406030204"/>
            </a:endParaRPr>
          </a:p>
        </p:txBody>
      </p:sp>
      <p:sp>
        <p:nvSpPr>
          <p:cNvPr id="101" name="object 101"/>
          <p:cNvSpPr txBox="1"/>
          <p:nvPr/>
        </p:nvSpPr>
        <p:spPr>
          <a:xfrm>
            <a:off x="9408607" y="4478951"/>
            <a:ext cx="224790" cy="155575"/>
          </a:xfrm>
          <a:prstGeom prst="rect">
            <a:avLst/>
          </a:prstGeom>
        </p:spPr>
        <p:txBody>
          <a:bodyPr vert="horz" wrap="square" lIns="0" tIns="12065" rIns="0" bIns="0" rtlCol="0">
            <a:spAutoFit/>
          </a:bodyPr>
          <a:lstStyle/>
          <a:p>
            <a:pPr marL="14605" marR="5080" indent="-2540">
              <a:lnSpc>
                <a:spcPct val="106000"/>
              </a:lnSpc>
              <a:spcBef>
                <a:spcPts val="95"/>
              </a:spcBef>
            </a:pPr>
            <a:r>
              <a:rPr sz="400" dirty="0">
                <a:solidFill>
                  <a:srgbClr val="FFFFFF"/>
                </a:solidFill>
                <a:latin typeface="Cambria" panose="02040503050406030204"/>
                <a:cs typeface="Cambria" panose="02040503050406030204"/>
              </a:rPr>
              <a:t>Types</a:t>
            </a:r>
            <a:r>
              <a:rPr sz="400" spc="35" dirty="0">
                <a:solidFill>
                  <a:srgbClr val="FFFFFF"/>
                </a:solidFill>
                <a:latin typeface="Cambria" panose="02040503050406030204"/>
                <a:cs typeface="Cambria" panose="02040503050406030204"/>
              </a:rPr>
              <a:t> </a:t>
            </a:r>
            <a:r>
              <a:rPr sz="400" spc="-25" dirty="0">
                <a:solidFill>
                  <a:srgbClr val="FFFFFF"/>
                </a:solidFill>
                <a:latin typeface="Cambria" panose="02040503050406030204"/>
                <a:cs typeface="Cambria" panose="02040503050406030204"/>
              </a:rPr>
              <a:t>of</a:t>
            </a:r>
            <a:r>
              <a:rPr sz="400" spc="500" dirty="0">
                <a:solidFill>
                  <a:srgbClr val="FFFFFF"/>
                </a:solidFill>
                <a:latin typeface="Cambria" panose="02040503050406030204"/>
                <a:cs typeface="Cambria" panose="02040503050406030204"/>
              </a:rPr>
              <a:t> </a:t>
            </a:r>
            <a:r>
              <a:rPr sz="400" spc="-10" dirty="0">
                <a:solidFill>
                  <a:srgbClr val="FFFFFF"/>
                </a:solidFill>
                <a:latin typeface="Cambria" panose="02040503050406030204"/>
                <a:cs typeface="Cambria" panose="02040503050406030204"/>
              </a:rPr>
              <a:t>Tourism</a:t>
            </a:r>
            <a:endParaRPr sz="400">
              <a:latin typeface="Cambria" panose="02040503050406030204"/>
              <a:cs typeface="Cambria" panose="02040503050406030204"/>
            </a:endParaRPr>
          </a:p>
        </p:txBody>
      </p:sp>
      <p:sp>
        <p:nvSpPr>
          <p:cNvPr id="102" name="object 102"/>
          <p:cNvSpPr txBox="1"/>
          <p:nvPr/>
        </p:nvSpPr>
        <p:spPr>
          <a:xfrm>
            <a:off x="9420871" y="4863362"/>
            <a:ext cx="196215" cy="155575"/>
          </a:xfrm>
          <a:prstGeom prst="rect">
            <a:avLst/>
          </a:prstGeom>
        </p:spPr>
        <p:txBody>
          <a:bodyPr vert="horz" wrap="square" lIns="0" tIns="12065" rIns="0" bIns="0" rtlCol="0">
            <a:spAutoFit/>
          </a:bodyPr>
          <a:lstStyle/>
          <a:p>
            <a:pPr marL="12700" marR="5080" indent="40640">
              <a:lnSpc>
                <a:spcPct val="106000"/>
              </a:lnSpc>
              <a:spcBef>
                <a:spcPts val="95"/>
              </a:spcBef>
            </a:pPr>
            <a:r>
              <a:rPr sz="400" spc="-25" dirty="0">
                <a:solidFill>
                  <a:srgbClr val="FFFFFF"/>
                </a:solidFill>
                <a:latin typeface="Cambria" panose="02040503050406030204"/>
                <a:cs typeface="Cambria" panose="02040503050406030204"/>
              </a:rPr>
              <a:t>The</a:t>
            </a:r>
            <a:r>
              <a:rPr sz="400" spc="500" dirty="0">
                <a:solidFill>
                  <a:srgbClr val="FFFFFF"/>
                </a:solidFill>
                <a:latin typeface="Cambria" panose="02040503050406030204"/>
                <a:cs typeface="Cambria" panose="02040503050406030204"/>
              </a:rPr>
              <a:t> </a:t>
            </a:r>
            <a:r>
              <a:rPr sz="400" spc="-10" dirty="0">
                <a:solidFill>
                  <a:srgbClr val="FFFFFF"/>
                </a:solidFill>
                <a:latin typeface="Cambria" panose="02040503050406030204"/>
                <a:cs typeface="Cambria" panose="02040503050406030204"/>
              </a:rPr>
              <a:t>Travels</a:t>
            </a:r>
            <a:endParaRPr sz="400">
              <a:latin typeface="Cambria" panose="02040503050406030204"/>
              <a:cs typeface="Cambria" panose="02040503050406030204"/>
            </a:endParaRPr>
          </a:p>
        </p:txBody>
      </p:sp>
      <p:sp>
        <p:nvSpPr>
          <p:cNvPr id="103" name="object 103"/>
          <p:cNvSpPr txBox="1"/>
          <p:nvPr/>
        </p:nvSpPr>
        <p:spPr>
          <a:xfrm>
            <a:off x="9381917" y="5238588"/>
            <a:ext cx="273685" cy="155575"/>
          </a:xfrm>
          <a:prstGeom prst="rect">
            <a:avLst/>
          </a:prstGeom>
        </p:spPr>
        <p:txBody>
          <a:bodyPr vert="horz" wrap="square" lIns="0" tIns="12065" rIns="0" bIns="0" rtlCol="0">
            <a:spAutoFit/>
          </a:bodyPr>
          <a:lstStyle/>
          <a:p>
            <a:pPr marL="67945" marR="5080" indent="-55880">
              <a:lnSpc>
                <a:spcPct val="106000"/>
              </a:lnSpc>
              <a:spcBef>
                <a:spcPts val="95"/>
              </a:spcBef>
            </a:pPr>
            <a:r>
              <a:rPr sz="400" spc="10" dirty="0">
                <a:solidFill>
                  <a:srgbClr val="FFFFFF"/>
                </a:solidFill>
                <a:latin typeface="Cambria" panose="02040503050406030204"/>
                <a:cs typeface="Cambria" panose="02040503050406030204"/>
              </a:rPr>
              <a:t>Details</a:t>
            </a:r>
            <a:r>
              <a:rPr sz="400" spc="30" dirty="0">
                <a:solidFill>
                  <a:srgbClr val="FFFFFF"/>
                </a:solidFill>
                <a:latin typeface="Cambria" panose="02040503050406030204"/>
                <a:cs typeface="Cambria" panose="02040503050406030204"/>
              </a:rPr>
              <a:t> </a:t>
            </a:r>
            <a:r>
              <a:rPr sz="400" spc="-25" dirty="0">
                <a:solidFill>
                  <a:srgbClr val="FFFFFF"/>
                </a:solidFill>
                <a:latin typeface="Cambria" panose="02040503050406030204"/>
                <a:cs typeface="Cambria" panose="02040503050406030204"/>
              </a:rPr>
              <a:t>for</a:t>
            </a:r>
            <a:r>
              <a:rPr sz="400" spc="500" dirty="0">
                <a:solidFill>
                  <a:srgbClr val="FFFFFF"/>
                </a:solidFill>
                <a:latin typeface="Cambria" panose="02040503050406030204"/>
                <a:cs typeface="Cambria" panose="02040503050406030204"/>
              </a:rPr>
              <a:t> </a:t>
            </a:r>
            <a:r>
              <a:rPr sz="400" spc="-10" dirty="0">
                <a:solidFill>
                  <a:srgbClr val="FFFFFF"/>
                </a:solidFill>
                <a:latin typeface="Cambria" panose="02040503050406030204"/>
                <a:cs typeface="Cambria" panose="02040503050406030204"/>
              </a:rPr>
              <a:t>travel</a:t>
            </a:r>
            <a:endParaRPr sz="400">
              <a:latin typeface="Cambria" panose="02040503050406030204"/>
              <a:cs typeface="Cambria" panose="02040503050406030204"/>
            </a:endParaRPr>
          </a:p>
        </p:txBody>
      </p:sp>
      <p:sp>
        <p:nvSpPr>
          <p:cNvPr id="104" name="object 104"/>
          <p:cNvSpPr txBox="1"/>
          <p:nvPr/>
        </p:nvSpPr>
        <p:spPr>
          <a:xfrm>
            <a:off x="9336178" y="5568977"/>
            <a:ext cx="371475" cy="126364"/>
          </a:xfrm>
          <a:prstGeom prst="rect">
            <a:avLst/>
          </a:prstGeom>
        </p:spPr>
        <p:txBody>
          <a:bodyPr vert="horz" wrap="square" lIns="0" tIns="0" rIns="0" bIns="0" rtlCol="0">
            <a:spAutoFit/>
          </a:bodyPr>
          <a:lstStyle/>
          <a:p>
            <a:pPr marL="42545">
              <a:lnSpc>
                <a:spcPts val="450"/>
              </a:lnSpc>
            </a:pPr>
            <a:r>
              <a:rPr sz="400" dirty="0">
                <a:solidFill>
                  <a:srgbClr val="FFFFFF"/>
                </a:solidFill>
                <a:latin typeface="Cambria" panose="02040503050406030204"/>
                <a:cs typeface="Cambria" panose="02040503050406030204"/>
              </a:rPr>
              <a:t>Tour</a:t>
            </a:r>
            <a:r>
              <a:rPr sz="400" spc="15" dirty="0">
                <a:solidFill>
                  <a:srgbClr val="FFFFFF"/>
                </a:solidFill>
                <a:latin typeface="Cambria" panose="02040503050406030204"/>
                <a:cs typeface="Cambria" panose="02040503050406030204"/>
              </a:rPr>
              <a:t> </a:t>
            </a:r>
            <a:r>
              <a:rPr sz="400" spc="-10" dirty="0">
                <a:solidFill>
                  <a:srgbClr val="FFFFFF"/>
                </a:solidFill>
                <a:latin typeface="Cambria" panose="02040503050406030204"/>
                <a:cs typeface="Cambria" panose="02040503050406030204"/>
              </a:rPr>
              <a:t>guides’</a:t>
            </a:r>
            <a:endParaRPr sz="400">
              <a:latin typeface="Cambria" panose="02040503050406030204"/>
              <a:cs typeface="Cambria" panose="02040503050406030204"/>
            </a:endParaRPr>
          </a:p>
          <a:p>
            <a:pPr marL="79375">
              <a:lnSpc>
                <a:spcPct val="100000"/>
              </a:lnSpc>
              <a:spcBef>
                <a:spcPts val="30"/>
              </a:spcBef>
            </a:pPr>
            <a:r>
              <a:rPr sz="400" spc="-10" dirty="0">
                <a:solidFill>
                  <a:srgbClr val="FFFFFF"/>
                </a:solidFill>
                <a:latin typeface="Cambria" panose="02040503050406030204"/>
                <a:cs typeface="Cambria" panose="02040503050406030204"/>
              </a:rPr>
              <a:t>numbers</a:t>
            </a:r>
            <a:endParaRPr sz="400">
              <a:latin typeface="Cambria" panose="02040503050406030204"/>
              <a:cs typeface="Cambria" panose="02040503050406030204"/>
            </a:endParaRPr>
          </a:p>
        </p:txBody>
      </p:sp>
      <p:sp>
        <p:nvSpPr>
          <p:cNvPr id="105" name="object 105"/>
          <p:cNvSpPr txBox="1"/>
          <p:nvPr/>
        </p:nvSpPr>
        <p:spPr>
          <a:xfrm>
            <a:off x="8741588" y="5832191"/>
            <a:ext cx="131445" cy="97790"/>
          </a:xfrm>
          <a:prstGeom prst="rect">
            <a:avLst/>
          </a:prstGeom>
        </p:spPr>
        <p:txBody>
          <a:bodyPr vert="horz" wrap="square" lIns="0" tIns="15240" rIns="0" bIns="0" rtlCol="0">
            <a:spAutoFit/>
          </a:bodyPr>
          <a:lstStyle/>
          <a:p>
            <a:pPr marL="12700">
              <a:lnSpc>
                <a:spcPct val="100000"/>
              </a:lnSpc>
              <a:spcBef>
                <a:spcPts val="120"/>
              </a:spcBef>
            </a:pPr>
            <a:r>
              <a:rPr sz="450" spc="-25" dirty="0">
                <a:solidFill>
                  <a:srgbClr val="FFFFFF"/>
                </a:solidFill>
                <a:latin typeface="Cambria" panose="02040503050406030204"/>
                <a:cs typeface="Cambria" panose="02040503050406030204"/>
              </a:rPr>
              <a:t>End</a:t>
            </a:r>
            <a:endParaRPr sz="450">
              <a:latin typeface="Cambria" panose="02040503050406030204"/>
              <a:cs typeface="Cambria" panose="02040503050406030204"/>
            </a:endParaRPr>
          </a:p>
        </p:txBody>
      </p:sp>
      <p:sp>
        <p:nvSpPr>
          <p:cNvPr id="106" name="object 106"/>
          <p:cNvSpPr txBox="1"/>
          <p:nvPr/>
        </p:nvSpPr>
        <p:spPr>
          <a:xfrm>
            <a:off x="9110367" y="3946654"/>
            <a:ext cx="142875"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FFFFFF"/>
                </a:solidFill>
                <a:latin typeface="Cambria" panose="02040503050406030204"/>
                <a:cs typeface="Cambria" panose="02040503050406030204"/>
              </a:rPr>
              <a:t>Start</a:t>
            </a:r>
            <a:endParaRPr sz="400">
              <a:latin typeface="Cambria" panose="02040503050406030204"/>
              <a:cs typeface="Cambria" panose="02040503050406030204"/>
            </a:endParaRPr>
          </a:p>
        </p:txBody>
      </p:sp>
      <p:sp>
        <p:nvSpPr>
          <p:cNvPr id="111" name="object 111"/>
          <p:cNvSpPr txBox="1"/>
          <p:nvPr/>
        </p:nvSpPr>
        <p:spPr>
          <a:xfrm>
            <a:off x="7202014" y="1962919"/>
            <a:ext cx="6696075" cy="579120"/>
          </a:xfrm>
          <a:prstGeom prst="rect">
            <a:avLst/>
          </a:prstGeom>
        </p:spPr>
        <p:txBody>
          <a:bodyPr vert="horz" wrap="square" lIns="0" tIns="16510" rIns="0" bIns="0" rtlCol="0">
            <a:spAutoFit/>
          </a:bodyPr>
          <a:lstStyle/>
          <a:p>
            <a:pPr marL="12700">
              <a:lnSpc>
                <a:spcPct val="100000"/>
              </a:lnSpc>
              <a:spcBef>
                <a:spcPts val="130"/>
              </a:spcBef>
              <a:tabLst>
                <a:tab pos="4933315" algn="l"/>
              </a:tabLst>
            </a:pPr>
            <a:r>
              <a:rPr sz="3600" spc="70" dirty="0">
                <a:solidFill>
                  <a:srgbClr val="FFFFFF"/>
                </a:solidFill>
                <a:latin typeface="Cambria" panose="02040503050406030204"/>
                <a:cs typeface="Cambria" panose="02040503050406030204"/>
              </a:rPr>
              <a:t>Methods</a:t>
            </a:r>
            <a:r>
              <a:rPr sz="3600" dirty="0">
                <a:solidFill>
                  <a:srgbClr val="FFFFFF"/>
                </a:solidFill>
                <a:latin typeface="Cambria" panose="02040503050406030204"/>
                <a:cs typeface="Cambria" panose="02040503050406030204"/>
              </a:rPr>
              <a:t>	</a:t>
            </a:r>
            <a:r>
              <a:rPr sz="3600" spc="85" dirty="0">
                <a:solidFill>
                  <a:srgbClr val="FFFFFF"/>
                </a:solidFill>
                <a:latin typeface="Cambria" panose="02040503050406030204"/>
                <a:cs typeface="Cambria" panose="02040503050406030204"/>
              </a:rPr>
              <a:t>Analysis</a:t>
            </a:r>
            <a:endParaRPr sz="3600">
              <a:latin typeface="Cambria" panose="02040503050406030204"/>
              <a:cs typeface="Cambria" panose="02040503050406030204"/>
            </a:endParaRPr>
          </a:p>
        </p:txBody>
      </p:sp>
      <p:sp>
        <p:nvSpPr>
          <p:cNvPr id="112" name="object 112"/>
          <p:cNvSpPr txBox="1"/>
          <p:nvPr/>
        </p:nvSpPr>
        <p:spPr>
          <a:xfrm>
            <a:off x="16031960" y="1940791"/>
            <a:ext cx="3971925" cy="631825"/>
          </a:xfrm>
          <a:prstGeom prst="rect">
            <a:avLst/>
          </a:prstGeom>
        </p:spPr>
        <p:txBody>
          <a:bodyPr vert="horz" wrap="square" lIns="0" tIns="16510" rIns="0" bIns="0" rtlCol="0">
            <a:spAutoFit/>
          </a:bodyPr>
          <a:lstStyle/>
          <a:p>
            <a:pPr marL="12700" algn="ctr">
              <a:lnSpc>
                <a:spcPct val="100000"/>
              </a:lnSpc>
              <a:spcBef>
                <a:spcPts val="130"/>
              </a:spcBef>
            </a:pPr>
            <a:r>
              <a:rPr kumimoji="0" sz="4000" b="0" i="0" u="none" strike="noStrike" kern="0" cap="none" spc="85" normalizeH="0" baseline="0" noProof="1" dirty="0">
                <a:solidFill>
                  <a:srgbClr val="FFFFFF"/>
                </a:solidFill>
                <a:latin typeface="Cambria" panose="02040503050406030204"/>
                <a:ea typeface="Arial" panose="020B0604020202020204" pitchFamily="34" charset="0"/>
                <a:cs typeface="Cambria" panose="02040503050406030204"/>
              </a:rPr>
              <a:t>Result</a:t>
            </a:r>
            <a:endParaRPr kumimoji="0" lang="en-US" altLang="" sz="4000" b="0" i="0" u="none" strike="noStrike" kern="0" cap="none" spc="85" normalizeH="0" baseline="0" noProof="1" dirty="0">
              <a:solidFill>
                <a:srgbClr val="FFFFFF"/>
              </a:solidFill>
              <a:latin typeface="Cambria" panose="02040503050406030204"/>
              <a:ea typeface="Arial" panose="020B0604020202020204" pitchFamily="34" charset="0"/>
              <a:cs typeface="Cambria" panose="02040503050406030204"/>
            </a:endParaRPr>
          </a:p>
        </p:txBody>
      </p:sp>
      <p:sp>
        <p:nvSpPr>
          <p:cNvPr id="113" name="object 113"/>
          <p:cNvSpPr txBox="1">
            <a:spLocks noGrp="1"/>
          </p:cNvSpPr>
          <p:nvPr>
            <p:ph type="title"/>
          </p:nvPr>
        </p:nvSpPr>
        <p:spPr>
          <a:xfrm>
            <a:off x="2101850" y="-58420"/>
            <a:ext cx="17056100" cy="784225"/>
          </a:xfrm>
          <a:prstGeom prst="rect">
            <a:avLst/>
          </a:prstGeom>
        </p:spPr>
        <p:txBody>
          <a:bodyPr vert="horz" wrap="square" lIns="0" tIns="16510" rIns="0" bIns="0" rtlCol="0">
            <a:noAutofit/>
          </a:bodyPr>
          <a:lstStyle/>
          <a:p>
            <a:pPr marL="12700">
              <a:lnSpc>
                <a:spcPct val="100000"/>
              </a:lnSpc>
              <a:spcBef>
                <a:spcPts val="130"/>
              </a:spcBef>
            </a:pPr>
            <a:r>
              <a:rPr>
                <a:solidFill>
                  <a:schemeClr val="bg1"/>
                </a:solidFill>
                <a:effectLst>
                  <a:outerShdw blurRad="38100" dist="19050" dir="2700000" algn="tl" rotWithShape="0">
                    <a:schemeClr val="dk1">
                      <a:alpha val="40000"/>
                    </a:schemeClr>
                  </a:outerShdw>
                </a:effectLst>
                <a:sym typeface="+mn-ea"/>
              </a:rPr>
              <a:t>ECG-Based Arrhythmia Classification using Machine Learning Models</a:t>
            </a:r>
            <a:endParaRPr spc="60" dirty="0">
              <a:solidFill>
                <a:schemeClr val="bg1"/>
              </a:solidFill>
              <a:effectLst>
                <a:outerShdw blurRad="38100" dist="19050" dir="2700000" algn="tl" rotWithShape="0">
                  <a:schemeClr val="dk1">
                    <a:alpha val="40000"/>
                  </a:schemeClr>
                </a:outerShdw>
              </a:effectLst>
              <a:sym typeface="+mn-ea"/>
            </a:endParaRPr>
          </a:p>
        </p:txBody>
      </p:sp>
      <p:sp>
        <p:nvSpPr>
          <p:cNvPr id="114" name="object 114"/>
          <p:cNvSpPr txBox="1"/>
          <p:nvPr/>
        </p:nvSpPr>
        <p:spPr>
          <a:xfrm>
            <a:off x="2609850" y="507365"/>
            <a:ext cx="13967460" cy="2602865"/>
          </a:xfrm>
          <a:prstGeom prst="rect">
            <a:avLst/>
          </a:prstGeom>
        </p:spPr>
        <p:txBody>
          <a:bodyPr vert="horz" wrap="square" lIns="0" tIns="106045" rIns="0" bIns="0" rtlCol="0">
            <a:spAutoFit/>
          </a:bodyPr>
          <a:lstStyle/>
          <a:p>
            <a:pPr algn="ctr">
              <a:lnSpc>
                <a:spcPct val="100000"/>
              </a:lnSpc>
              <a:spcBef>
                <a:spcPts val="835"/>
              </a:spcBef>
            </a:pPr>
            <a:r>
              <a:rPr lang="en-US" altLang="" sz="2650" dirty="0">
                <a:solidFill>
                  <a:srgbClr val="FFFFFF"/>
                </a:solidFill>
                <a:latin typeface="Cambria" panose="02040503050406030204"/>
                <a:cs typeface="Cambria" panose="02040503050406030204"/>
              </a:rPr>
              <a:t>E-JUST University </a:t>
            </a:r>
            <a:r>
              <a:rPr sz="2650" dirty="0">
                <a:solidFill>
                  <a:srgbClr val="FFFFFF"/>
                </a:solidFill>
                <a:latin typeface="Cambria" panose="02040503050406030204"/>
                <a:cs typeface="Cambria" panose="02040503050406030204"/>
              </a:rPr>
              <a:t>/</a:t>
            </a:r>
            <a:r>
              <a:rPr lang="en-US" altLang="" sz="2650" dirty="0">
                <a:solidFill>
                  <a:srgbClr val="FFFFFF"/>
                </a:solidFill>
                <a:latin typeface="Cambria" panose="02040503050406030204"/>
                <a:cs typeface="Cambria" panose="02040503050406030204"/>
              </a:rPr>
              <a:t>Rahma Ahmed 120210285</a:t>
            </a:r>
            <a:r>
              <a:rPr sz="2650" spc="-50" dirty="0">
                <a:solidFill>
                  <a:srgbClr val="FFFFFF"/>
                </a:solidFill>
                <a:latin typeface="Cambria" panose="02040503050406030204"/>
                <a:cs typeface="Cambria" panose="02040503050406030204"/>
              </a:rPr>
              <a:t>/</a:t>
            </a:r>
            <a:r>
              <a:rPr lang="en-US" altLang="" sz="2650" spc="-50" dirty="0">
                <a:solidFill>
                  <a:srgbClr val="FFFFFF"/>
                </a:solidFill>
                <a:latin typeface="Cambria" panose="02040503050406030204"/>
                <a:cs typeface="Cambria" panose="02040503050406030204"/>
              </a:rPr>
              <a:t>Sara Hamdy 120210173</a:t>
            </a:r>
            <a:r>
              <a:rPr sz="2650" dirty="0">
                <a:solidFill>
                  <a:srgbClr val="FFFFFF"/>
                </a:solidFill>
                <a:latin typeface="Cambria" panose="02040503050406030204"/>
                <a:cs typeface="Cambria" panose="02040503050406030204"/>
              </a:rPr>
              <a:t>/S</a:t>
            </a:r>
            <a:r>
              <a:rPr lang="en-US" altLang="" sz="2650" dirty="0">
                <a:solidFill>
                  <a:srgbClr val="FFFFFF"/>
                </a:solidFill>
                <a:latin typeface="Cambria" panose="02040503050406030204"/>
                <a:cs typeface="Cambria" panose="02040503050406030204"/>
              </a:rPr>
              <a:t>hahd haitham 120210206</a:t>
            </a:r>
            <a:endParaRPr sz="2650">
              <a:latin typeface="Cambria" panose="02040503050406030204"/>
              <a:cs typeface="Cambria" panose="02040503050406030204"/>
            </a:endParaRPr>
          </a:p>
          <a:p>
            <a:pPr algn="ctr">
              <a:lnSpc>
                <a:spcPct val="100000"/>
              </a:lnSpc>
              <a:spcBef>
                <a:spcPts val="625"/>
              </a:spcBef>
            </a:pPr>
            <a:r>
              <a:rPr lang="en-US" altLang="" sz="2200">
                <a:solidFill>
                  <a:schemeClr val="bg1"/>
                </a:solidFill>
                <a:latin typeface="Cambria" panose="02040503050406030204"/>
                <a:cs typeface="Cambria" panose="02040503050406030204"/>
              </a:rPr>
              <a:t>keywords:</a:t>
            </a:r>
            <a:r>
              <a:rPr lang="en-US" altLang="en-GB" sz="2200">
                <a:solidFill>
                  <a:schemeClr val="bg1"/>
                </a:solidFill>
                <a:latin typeface="Cambria" panose="02040503050406030204"/>
                <a:cs typeface="Cambria" panose="02040503050406030204"/>
              </a:rPr>
              <a:t>ECG, Arrhythmia, XGBoost, Machine Learning, Classification, MIT-BIH, Ensemble Models, Cardiac Diagnosis</a:t>
            </a:r>
            <a:endParaRPr lang="en-US" altLang="en-GB" sz="2200">
              <a:solidFill>
                <a:schemeClr val="bg1"/>
              </a:solidFill>
              <a:latin typeface="Cambria" panose="02040503050406030204"/>
              <a:cs typeface="Cambria" panose="02040503050406030204"/>
            </a:endParaRPr>
          </a:p>
          <a:p>
            <a:pPr algn="ctr">
              <a:lnSpc>
                <a:spcPct val="100000"/>
              </a:lnSpc>
              <a:spcBef>
                <a:spcPts val="625"/>
              </a:spcBef>
            </a:pPr>
            <a:endParaRPr lang="en-US" altLang="en-GB" sz="2200">
              <a:latin typeface="Cambria" panose="02040503050406030204"/>
              <a:cs typeface="Cambria" panose="02040503050406030204"/>
            </a:endParaRPr>
          </a:p>
          <a:p>
            <a:pPr algn="ctr">
              <a:lnSpc>
                <a:spcPct val="100000"/>
              </a:lnSpc>
              <a:spcBef>
                <a:spcPts val="625"/>
              </a:spcBef>
            </a:pPr>
            <a:endParaRPr lang="en-US" altLang="en-GB" sz="2200">
              <a:latin typeface="Cambria" panose="02040503050406030204"/>
              <a:cs typeface="Cambria" panose="02040503050406030204"/>
            </a:endParaRPr>
          </a:p>
          <a:p>
            <a:pPr algn="ctr">
              <a:lnSpc>
                <a:spcPct val="100000"/>
              </a:lnSpc>
              <a:spcBef>
                <a:spcPts val="915"/>
              </a:spcBef>
            </a:pPr>
            <a:endParaRPr sz="2000">
              <a:latin typeface="Cambria" panose="02040503050406030204"/>
              <a:cs typeface="Cambria" panose="02040503050406030204"/>
            </a:endParaRPr>
          </a:p>
        </p:txBody>
      </p:sp>
      <p:grpSp>
        <p:nvGrpSpPr>
          <p:cNvPr id="115" name="object 115"/>
          <p:cNvGrpSpPr/>
          <p:nvPr/>
        </p:nvGrpSpPr>
        <p:grpSpPr>
          <a:xfrm>
            <a:off x="109969" y="2216762"/>
            <a:ext cx="15324912" cy="9422306"/>
            <a:chOff x="109969" y="2216762"/>
            <a:chExt cx="15324912" cy="9422306"/>
          </a:xfrm>
        </p:grpSpPr>
        <p:sp>
          <p:nvSpPr>
            <p:cNvPr id="116" name="object 116"/>
            <p:cNvSpPr/>
            <p:nvPr/>
          </p:nvSpPr>
          <p:spPr>
            <a:xfrm>
              <a:off x="201650" y="2462253"/>
              <a:ext cx="402590" cy="4831715"/>
            </a:xfrm>
            <a:custGeom>
              <a:avLst/>
              <a:gdLst/>
              <a:ahLst/>
              <a:cxnLst/>
              <a:rect l="l" t="t" r="r" b="b"/>
              <a:pathLst>
                <a:path w="402590" h="4831715">
                  <a:moveTo>
                    <a:pt x="131724" y="57378"/>
                  </a:moveTo>
                  <a:lnTo>
                    <a:pt x="106934" y="57378"/>
                  </a:lnTo>
                  <a:lnTo>
                    <a:pt x="106934" y="82130"/>
                  </a:lnTo>
                  <a:lnTo>
                    <a:pt x="131724" y="82130"/>
                  </a:lnTo>
                  <a:lnTo>
                    <a:pt x="131724" y="57378"/>
                  </a:lnTo>
                  <a:close/>
                </a:path>
                <a:path w="402590" h="4831715">
                  <a:moveTo>
                    <a:pt x="153835" y="100711"/>
                  </a:moveTo>
                  <a:lnTo>
                    <a:pt x="0" y="100711"/>
                  </a:lnTo>
                  <a:lnTo>
                    <a:pt x="0" y="169291"/>
                  </a:lnTo>
                  <a:lnTo>
                    <a:pt x="0" y="254381"/>
                  </a:lnTo>
                  <a:lnTo>
                    <a:pt x="92062" y="254381"/>
                  </a:lnTo>
                  <a:lnTo>
                    <a:pt x="92062" y="169291"/>
                  </a:lnTo>
                  <a:lnTo>
                    <a:pt x="153835" y="169291"/>
                  </a:lnTo>
                  <a:lnTo>
                    <a:pt x="153835" y="100711"/>
                  </a:lnTo>
                  <a:close/>
                </a:path>
                <a:path w="402590" h="4831715">
                  <a:moveTo>
                    <a:pt x="195199" y="0"/>
                  </a:moveTo>
                  <a:lnTo>
                    <a:pt x="154343" y="0"/>
                  </a:lnTo>
                  <a:lnTo>
                    <a:pt x="154343" y="40805"/>
                  </a:lnTo>
                  <a:lnTo>
                    <a:pt x="195199" y="40805"/>
                  </a:lnTo>
                  <a:lnTo>
                    <a:pt x="195199" y="0"/>
                  </a:lnTo>
                  <a:close/>
                </a:path>
                <a:path w="402590" h="4831715">
                  <a:moveTo>
                    <a:pt x="295300" y="195287"/>
                  </a:moveTo>
                  <a:lnTo>
                    <a:pt x="117703" y="195287"/>
                  </a:lnTo>
                  <a:lnTo>
                    <a:pt x="117703" y="372795"/>
                  </a:lnTo>
                  <a:lnTo>
                    <a:pt x="295300" y="372795"/>
                  </a:lnTo>
                  <a:lnTo>
                    <a:pt x="295300" y="195287"/>
                  </a:lnTo>
                  <a:close/>
                </a:path>
                <a:path w="402590" h="4831715">
                  <a:moveTo>
                    <a:pt x="297992" y="23317"/>
                  </a:moveTo>
                  <a:lnTo>
                    <a:pt x="297980" y="23101"/>
                  </a:lnTo>
                  <a:lnTo>
                    <a:pt x="215874" y="23101"/>
                  </a:lnTo>
                  <a:lnTo>
                    <a:pt x="215874" y="23317"/>
                  </a:lnTo>
                  <a:lnTo>
                    <a:pt x="215874" y="72631"/>
                  </a:lnTo>
                  <a:lnTo>
                    <a:pt x="215874" y="105321"/>
                  </a:lnTo>
                  <a:lnTo>
                    <a:pt x="215874" y="105651"/>
                  </a:lnTo>
                  <a:lnTo>
                    <a:pt x="265417" y="105651"/>
                  </a:lnTo>
                  <a:lnTo>
                    <a:pt x="265417" y="105321"/>
                  </a:lnTo>
                  <a:lnTo>
                    <a:pt x="265417" y="72631"/>
                  </a:lnTo>
                  <a:lnTo>
                    <a:pt x="297980" y="72631"/>
                  </a:lnTo>
                  <a:lnTo>
                    <a:pt x="297992" y="23317"/>
                  </a:lnTo>
                  <a:close/>
                </a:path>
                <a:path w="402590" h="4831715">
                  <a:moveTo>
                    <a:pt x="332181" y="4798911"/>
                  </a:moveTo>
                  <a:lnTo>
                    <a:pt x="301739" y="4773587"/>
                  </a:lnTo>
                  <a:lnTo>
                    <a:pt x="79476" y="4773511"/>
                  </a:lnTo>
                  <a:lnTo>
                    <a:pt x="51904" y="4773688"/>
                  </a:lnTo>
                  <a:lnTo>
                    <a:pt x="23672" y="4799114"/>
                  </a:lnTo>
                  <a:lnTo>
                    <a:pt x="23698" y="4807051"/>
                  </a:lnTo>
                  <a:lnTo>
                    <a:pt x="54521" y="4831664"/>
                  </a:lnTo>
                  <a:lnTo>
                    <a:pt x="304368" y="4831550"/>
                  </a:lnTo>
                  <a:lnTo>
                    <a:pt x="332181" y="4806759"/>
                  </a:lnTo>
                  <a:lnTo>
                    <a:pt x="332181" y="4798911"/>
                  </a:lnTo>
                  <a:close/>
                </a:path>
                <a:path w="402590" h="4831715">
                  <a:moveTo>
                    <a:pt x="402221" y="83858"/>
                  </a:moveTo>
                  <a:lnTo>
                    <a:pt x="276580" y="83858"/>
                  </a:lnTo>
                  <a:lnTo>
                    <a:pt x="276580" y="170218"/>
                  </a:lnTo>
                  <a:lnTo>
                    <a:pt x="321106" y="170218"/>
                  </a:lnTo>
                  <a:lnTo>
                    <a:pt x="321106" y="209588"/>
                  </a:lnTo>
                  <a:lnTo>
                    <a:pt x="321106" y="209791"/>
                  </a:lnTo>
                  <a:lnTo>
                    <a:pt x="402221" y="209791"/>
                  </a:lnTo>
                  <a:lnTo>
                    <a:pt x="402221" y="209588"/>
                  </a:lnTo>
                  <a:lnTo>
                    <a:pt x="402221" y="170218"/>
                  </a:lnTo>
                  <a:lnTo>
                    <a:pt x="402221" y="169151"/>
                  </a:lnTo>
                  <a:lnTo>
                    <a:pt x="402221" y="83858"/>
                  </a:lnTo>
                  <a:close/>
                </a:path>
              </a:pathLst>
            </a:custGeom>
            <a:solidFill>
              <a:srgbClr val="FFFFFF"/>
            </a:solidFill>
          </p:spPr>
          <p:txBody>
            <a:bodyPr wrap="square" lIns="0" tIns="0" rIns="0" bIns="0" rtlCol="0"/>
            <a:lstStyle/>
            <a:p/>
          </p:txBody>
        </p:sp>
        <p:pic>
          <p:nvPicPr>
            <p:cNvPr id="117" name="object 117"/>
            <p:cNvPicPr/>
            <p:nvPr/>
          </p:nvPicPr>
          <p:blipFill>
            <a:blip r:embed="rId8" cstate="print"/>
            <a:stretch>
              <a:fillRect/>
            </a:stretch>
          </p:blipFill>
          <p:spPr>
            <a:xfrm>
              <a:off x="275803" y="6990054"/>
              <a:ext cx="207598" cy="210288"/>
            </a:xfrm>
            <a:prstGeom prst="rect">
              <a:avLst/>
            </a:prstGeom>
          </p:spPr>
        </p:pic>
        <p:sp>
          <p:nvSpPr>
            <p:cNvPr id="118" name="object 118"/>
            <p:cNvSpPr/>
            <p:nvPr/>
          </p:nvSpPr>
          <p:spPr>
            <a:xfrm>
              <a:off x="109969" y="11183773"/>
              <a:ext cx="455295" cy="455295"/>
            </a:xfrm>
            <a:custGeom>
              <a:avLst/>
              <a:gdLst/>
              <a:ahLst/>
              <a:cxnLst/>
              <a:rect l="l" t="t" r="r" b="b"/>
              <a:pathLst>
                <a:path w="455295" h="455295">
                  <a:moveTo>
                    <a:pt x="455004" y="0"/>
                  </a:moveTo>
                  <a:lnTo>
                    <a:pt x="219966" y="0"/>
                  </a:lnTo>
                  <a:lnTo>
                    <a:pt x="219966" y="198966"/>
                  </a:lnTo>
                  <a:lnTo>
                    <a:pt x="227590" y="199342"/>
                  </a:lnTo>
                  <a:lnTo>
                    <a:pt x="227590" y="254449"/>
                  </a:lnTo>
                  <a:lnTo>
                    <a:pt x="214512" y="253229"/>
                  </a:lnTo>
                  <a:lnTo>
                    <a:pt x="202675" y="252442"/>
                  </a:lnTo>
                  <a:lnTo>
                    <a:pt x="198512" y="254789"/>
                  </a:lnTo>
                  <a:lnTo>
                    <a:pt x="195186" y="258718"/>
                  </a:lnTo>
                  <a:lnTo>
                    <a:pt x="189926" y="268919"/>
                  </a:lnTo>
                  <a:lnTo>
                    <a:pt x="188204" y="281362"/>
                  </a:lnTo>
                  <a:lnTo>
                    <a:pt x="190011" y="293787"/>
                  </a:lnTo>
                  <a:lnTo>
                    <a:pt x="195335" y="303932"/>
                  </a:lnTo>
                  <a:lnTo>
                    <a:pt x="195803" y="304478"/>
                  </a:lnTo>
                  <a:lnTo>
                    <a:pt x="197207" y="305634"/>
                  </a:lnTo>
                  <a:lnTo>
                    <a:pt x="211619" y="293279"/>
                  </a:lnTo>
                  <a:lnTo>
                    <a:pt x="215193" y="293236"/>
                  </a:lnTo>
                  <a:lnTo>
                    <a:pt x="227051" y="303180"/>
                  </a:lnTo>
                  <a:lnTo>
                    <a:pt x="229257" y="299435"/>
                  </a:lnTo>
                  <a:lnTo>
                    <a:pt x="231030" y="295875"/>
                  </a:lnTo>
                  <a:lnTo>
                    <a:pt x="236803" y="287775"/>
                  </a:lnTo>
                  <a:lnTo>
                    <a:pt x="240186" y="282655"/>
                  </a:lnTo>
                  <a:lnTo>
                    <a:pt x="249605" y="273463"/>
                  </a:lnTo>
                  <a:lnTo>
                    <a:pt x="256286" y="272052"/>
                  </a:lnTo>
                  <a:lnTo>
                    <a:pt x="268208" y="275336"/>
                  </a:lnTo>
                  <a:lnTo>
                    <a:pt x="271314" y="279031"/>
                  </a:lnTo>
                  <a:lnTo>
                    <a:pt x="271066" y="287130"/>
                  </a:lnTo>
                  <a:lnTo>
                    <a:pt x="268385" y="289861"/>
                  </a:lnTo>
                  <a:lnTo>
                    <a:pt x="258314" y="291314"/>
                  </a:lnTo>
                  <a:lnTo>
                    <a:pt x="255591" y="293896"/>
                  </a:lnTo>
                  <a:lnTo>
                    <a:pt x="251733" y="304832"/>
                  </a:lnTo>
                  <a:lnTo>
                    <a:pt x="247151" y="319797"/>
                  </a:lnTo>
                  <a:lnTo>
                    <a:pt x="247974" y="321386"/>
                  </a:lnTo>
                  <a:lnTo>
                    <a:pt x="317733" y="381968"/>
                  </a:lnTo>
                  <a:lnTo>
                    <a:pt x="320152" y="382273"/>
                  </a:lnTo>
                  <a:lnTo>
                    <a:pt x="450614" y="382337"/>
                  </a:lnTo>
                  <a:lnTo>
                    <a:pt x="450614" y="406181"/>
                  </a:lnTo>
                  <a:lnTo>
                    <a:pt x="427507" y="406181"/>
                  </a:lnTo>
                  <a:lnTo>
                    <a:pt x="427507" y="429947"/>
                  </a:lnTo>
                  <a:lnTo>
                    <a:pt x="450621" y="429947"/>
                  </a:lnTo>
                  <a:lnTo>
                    <a:pt x="450621" y="453827"/>
                  </a:lnTo>
                  <a:lnTo>
                    <a:pt x="5255" y="453827"/>
                  </a:lnTo>
                  <a:lnTo>
                    <a:pt x="5255" y="430302"/>
                  </a:lnTo>
                  <a:lnTo>
                    <a:pt x="20447" y="430302"/>
                  </a:lnTo>
                  <a:lnTo>
                    <a:pt x="20447" y="406280"/>
                  </a:lnTo>
                  <a:lnTo>
                    <a:pt x="5106" y="406280"/>
                  </a:lnTo>
                  <a:lnTo>
                    <a:pt x="5106" y="382337"/>
                  </a:lnTo>
                  <a:lnTo>
                    <a:pt x="107348" y="382209"/>
                  </a:lnTo>
                  <a:lnTo>
                    <a:pt x="110348" y="381088"/>
                  </a:lnTo>
                  <a:lnTo>
                    <a:pt x="127196" y="366593"/>
                  </a:lnTo>
                  <a:lnTo>
                    <a:pt x="171866" y="327762"/>
                  </a:lnTo>
                  <a:lnTo>
                    <a:pt x="175668" y="324322"/>
                  </a:lnTo>
                  <a:lnTo>
                    <a:pt x="168672" y="312244"/>
                  </a:lnTo>
                  <a:lnTo>
                    <a:pt x="164957" y="299451"/>
                  </a:lnTo>
                  <a:lnTo>
                    <a:pt x="163702" y="286123"/>
                  </a:lnTo>
                  <a:lnTo>
                    <a:pt x="164086" y="272442"/>
                  </a:lnTo>
                  <a:lnTo>
                    <a:pt x="166629" y="258294"/>
                  </a:lnTo>
                  <a:lnTo>
                    <a:pt x="172436" y="247857"/>
                  </a:lnTo>
                  <a:lnTo>
                    <a:pt x="182043" y="240531"/>
                  </a:lnTo>
                  <a:lnTo>
                    <a:pt x="195987" y="235718"/>
                  </a:lnTo>
                  <a:lnTo>
                    <a:pt x="195987" y="199505"/>
                  </a:lnTo>
                  <a:lnTo>
                    <a:pt x="204002" y="198853"/>
                  </a:lnTo>
                  <a:lnTo>
                    <a:pt x="204002" y="0"/>
                  </a:lnTo>
                  <a:lnTo>
                    <a:pt x="0" y="0"/>
                  </a:lnTo>
                  <a:lnTo>
                    <a:pt x="0" y="454997"/>
                  </a:lnTo>
                  <a:lnTo>
                    <a:pt x="455004" y="454997"/>
                  </a:lnTo>
                  <a:lnTo>
                    <a:pt x="455004" y="0"/>
                  </a:lnTo>
                  <a:close/>
                </a:path>
              </a:pathLst>
            </a:custGeom>
            <a:solidFill>
              <a:srgbClr val="FFFFFF"/>
            </a:solidFill>
          </p:spPr>
          <p:txBody>
            <a:bodyPr wrap="square" lIns="0" tIns="0" rIns="0" bIns="0" rtlCol="0"/>
            <a:lstStyle/>
            <a:p/>
          </p:txBody>
        </p:sp>
        <p:sp>
          <p:nvSpPr>
            <p:cNvPr id="119" name="object 119"/>
            <p:cNvSpPr/>
            <p:nvPr/>
          </p:nvSpPr>
          <p:spPr>
            <a:xfrm>
              <a:off x="115079" y="11183773"/>
              <a:ext cx="445770" cy="454025"/>
            </a:xfrm>
            <a:custGeom>
              <a:avLst/>
              <a:gdLst/>
              <a:ahLst/>
              <a:cxnLst/>
              <a:rect l="l" t="t" r="r" b="b"/>
              <a:pathLst>
                <a:path w="445770" h="454025">
                  <a:moveTo>
                    <a:pt x="422394" y="406280"/>
                  </a:moveTo>
                  <a:lnTo>
                    <a:pt x="15333" y="406280"/>
                  </a:lnTo>
                  <a:lnTo>
                    <a:pt x="15333" y="430302"/>
                  </a:lnTo>
                  <a:lnTo>
                    <a:pt x="148" y="430302"/>
                  </a:lnTo>
                  <a:lnTo>
                    <a:pt x="148" y="453827"/>
                  </a:lnTo>
                  <a:lnTo>
                    <a:pt x="445507" y="453827"/>
                  </a:lnTo>
                  <a:lnTo>
                    <a:pt x="445507" y="429947"/>
                  </a:lnTo>
                  <a:lnTo>
                    <a:pt x="422394" y="429947"/>
                  </a:lnTo>
                  <a:lnTo>
                    <a:pt x="422394" y="406280"/>
                  </a:lnTo>
                  <a:close/>
                </a:path>
                <a:path w="445770" h="454025">
                  <a:moveTo>
                    <a:pt x="445500" y="382337"/>
                  </a:moveTo>
                  <a:lnTo>
                    <a:pt x="0" y="382337"/>
                  </a:lnTo>
                  <a:lnTo>
                    <a:pt x="0" y="406280"/>
                  </a:lnTo>
                  <a:lnTo>
                    <a:pt x="445500" y="406280"/>
                  </a:lnTo>
                  <a:lnTo>
                    <a:pt x="445500" y="382337"/>
                  </a:lnTo>
                  <a:close/>
                </a:path>
                <a:path w="445770" h="454025">
                  <a:moveTo>
                    <a:pt x="214853" y="0"/>
                  </a:moveTo>
                  <a:lnTo>
                    <a:pt x="198895" y="0"/>
                  </a:lnTo>
                  <a:lnTo>
                    <a:pt x="198895" y="198966"/>
                  </a:lnTo>
                  <a:lnTo>
                    <a:pt x="197500" y="198966"/>
                  </a:lnTo>
                  <a:lnTo>
                    <a:pt x="190874" y="199505"/>
                  </a:lnTo>
                  <a:lnTo>
                    <a:pt x="190874" y="235718"/>
                  </a:lnTo>
                  <a:lnTo>
                    <a:pt x="176930" y="240534"/>
                  </a:lnTo>
                  <a:lnTo>
                    <a:pt x="167326" y="247859"/>
                  </a:lnTo>
                  <a:lnTo>
                    <a:pt x="161522" y="258295"/>
                  </a:lnTo>
                  <a:lnTo>
                    <a:pt x="159050" y="272052"/>
                  </a:lnTo>
                  <a:lnTo>
                    <a:pt x="158980" y="272442"/>
                  </a:lnTo>
                  <a:lnTo>
                    <a:pt x="158898" y="275336"/>
                  </a:lnTo>
                  <a:lnTo>
                    <a:pt x="158793" y="279031"/>
                  </a:lnTo>
                  <a:lnTo>
                    <a:pt x="158748" y="287775"/>
                  </a:lnTo>
                  <a:lnTo>
                    <a:pt x="159781" y="298747"/>
                  </a:lnTo>
                  <a:lnTo>
                    <a:pt x="159848" y="299451"/>
                  </a:lnTo>
                  <a:lnTo>
                    <a:pt x="163457" y="311875"/>
                  </a:lnTo>
                  <a:lnTo>
                    <a:pt x="163565" y="312244"/>
                  </a:lnTo>
                  <a:lnTo>
                    <a:pt x="170561" y="324322"/>
                  </a:lnTo>
                  <a:lnTo>
                    <a:pt x="169157" y="325591"/>
                  </a:lnTo>
                  <a:lnTo>
                    <a:pt x="167973" y="326705"/>
                  </a:lnTo>
                  <a:lnTo>
                    <a:pt x="105235" y="381095"/>
                  </a:lnTo>
                  <a:lnTo>
                    <a:pt x="101891" y="382337"/>
                  </a:lnTo>
                  <a:lnTo>
                    <a:pt x="315496" y="382337"/>
                  </a:lnTo>
                  <a:lnTo>
                    <a:pt x="312620" y="381975"/>
                  </a:lnTo>
                  <a:lnTo>
                    <a:pt x="128831" y="381975"/>
                  </a:lnTo>
                  <a:lnTo>
                    <a:pt x="183391" y="334315"/>
                  </a:lnTo>
                  <a:lnTo>
                    <a:pt x="184945" y="334017"/>
                  </a:lnTo>
                  <a:lnTo>
                    <a:pt x="226002" y="334017"/>
                  </a:lnTo>
                  <a:lnTo>
                    <a:pt x="228300" y="333407"/>
                  </a:lnTo>
                  <a:lnTo>
                    <a:pt x="229390" y="333031"/>
                  </a:lnTo>
                  <a:lnTo>
                    <a:pt x="256189" y="333031"/>
                  </a:lnTo>
                  <a:lnTo>
                    <a:pt x="242860" y="321393"/>
                  </a:lnTo>
                  <a:lnTo>
                    <a:pt x="242044" y="319797"/>
                  </a:lnTo>
                  <a:lnTo>
                    <a:pt x="244289" y="312244"/>
                  </a:lnTo>
                  <a:lnTo>
                    <a:pt x="246368" y="305634"/>
                  </a:lnTo>
                  <a:lnTo>
                    <a:pt x="192094" y="305634"/>
                  </a:lnTo>
                  <a:lnTo>
                    <a:pt x="191285" y="304903"/>
                  </a:lnTo>
                  <a:lnTo>
                    <a:pt x="190689" y="304478"/>
                  </a:lnTo>
                  <a:lnTo>
                    <a:pt x="190221" y="303932"/>
                  </a:lnTo>
                  <a:lnTo>
                    <a:pt x="184959" y="293903"/>
                  </a:lnTo>
                  <a:lnTo>
                    <a:pt x="184824" y="293279"/>
                  </a:lnTo>
                  <a:lnTo>
                    <a:pt x="183094" y="281363"/>
                  </a:lnTo>
                  <a:lnTo>
                    <a:pt x="184816" y="268922"/>
                  </a:lnTo>
                  <a:lnTo>
                    <a:pt x="190072" y="258725"/>
                  </a:lnTo>
                  <a:lnTo>
                    <a:pt x="193399" y="254789"/>
                  </a:lnTo>
                  <a:lnTo>
                    <a:pt x="197562" y="252442"/>
                  </a:lnTo>
                  <a:lnTo>
                    <a:pt x="222477" y="252442"/>
                  </a:lnTo>
                  <a:lnTo>
                    <a:pt x="222477" y="199349"/>
                  </a:lnTo>
                  <a:lnTo>
                    <a:pt x="214853" y="198966"/>
                  </a:lnTo>
                  <a:lnTo>
                    <a:pt x="214853" y="0"/>
                  </a:lnTo>
                  <a:close/>
                </a:path>
                <a:path w="445770" h="454025">
                  <a:moveTo>
                    <a:pt x="256189" y="333031"/>
                  </a:moveTo>
                  <a:lnTo>
                    <a:pt x="231647" y="333031"/>
                  </a:lnTo>
                  <a:lnTo>
                    <a:pt x="288107" y="381975"/>
                  </a:lnTo>
                  <a:lnTo>
                    <a:pt x="312620" y="381975"/>
                  </a:lnTo>
                  <a:lnTo>
                    <a:pt x="256189" y="333031"/>
                  </a:lnTo>
                  <a:close/>
                </a:path>
                <a:path w="445770" h="454025">
                  <a:moveTo>
                    <a:pt x="226002" y="334017"/>
                  </a:moveTo>
                  <a:lnTo>
                    <a:pt x="184945" y="334017"/>
                  </a:lnTo>
                  <a:lnTo>
                    <a:pt x="187391" y="334705"/>
                  </a:lnTo>
                  <a:lnTo>
                    <a:pt x="197859" y="336818"/>
                  </a:lnTo>
                  <a:lnTo>
                    <a:pt x="198497" y="336818"/>
                  </a:lnTo>
                  <a:lnTo>
                    <a:pt x="207925" y="337240"/>
                  </a:lnTo>
                  <a:lnTo>
                    <a:pt x="218134" y="336106"/>
                  </a:lnTo>
                  <a:lnTo>
                    <a:pt x="226002" y="334017"/>
                  </a:lnTo>
                  <a:close/>
                </a:path>
                <a:path w="445770" h="454025">
                  <a:moveTo>
                    <a:pt x="210132" y="293279"/>
                  </a:moveTo>
                  <a:lnTo>
                    <a:pt x="206512" y="293279"/>
                  </a:lnTo>
                  <a:lnTo>
                    <a:pt x="198831" y="299783"/>
                  </a:lnTo>
                  <a:lnTo>
                    <a:pt x="195526" y="302676"/>
                  </a:lnTo>
                  <a:lnTo>
                    <a:pt x="192094" y="305634"/>
                  </a:lnTo>
                  <a:lnTo>
                    <a:pt x="246368" y="305634"/>
                  </a:lnTo>
                  <a:lnTo>
                    <a:pt x="246747" y="304478"/>
                  </a:lnTo>
                  <a:lnTo>
                    <a:pt x="247206" y="303180"/>
                  </a:lnTo>
                  <a:lnTo>
                    <a:pt x="221945" y="303180"/>
                  </a:lnTo>
                  <a:lnTo>
                    <a:pt x="219122" y="300776"/>
                  </a:lnTo>
                  <a:lnTo>
                    <a:pt x="216817" y="298747"/>
                  </a:lnTo>
                  <a:lnTo>
                    <a:pt x="210132" y="293279"/>
                  </a:lnTo>
                  <a:close/>
                </a:path>
                <a:path w="445770" h="454025">
                  <a:moveTo>
                    <a:pt x="251179" y="272052"/>
                  </a:moveTo>
                  <a:lnTo>
                    <a:pt x="244498" y="273463"/>
                  </a:lnTo>
                  <a:lnTo>
                    <a:pt x="235073" y="282662"/>
                  </a:lnTo>
                  <a:lnTo>
                    <a:pt x="231690" y="287775"/>
                  </a:lnTo>
                  <a:lnTo>
                    <a:pt x="225924" y="295875"/>
                  </a:lnTo>
                  <a:lnTo>
                    <a:pt x="224141" y="299451"/>
                  </a:lnTo>
                  <a:lnTo>
                    <a:pt x="221945" y="303180"/>
                  </a:lnTo>
                  <a:lnTo>
                    <a:pt x="247206" y="303180"/>
                  </a:lnTo>
                  <a:lnTo>
                    <a:pt x="250484" y="293903"/>
                  </a:lnTo>
                  <a:lnTo>
                    <a:pt x="253208" y="291314"/>
                  </a:lnTo>
                  <a:lnTo>
                    <a:pt x="263272" y="289861"/>
                  </a:lnTo>
                  <a:lnTo>
                    <a:pt x="265960" y="287123"/>
                  </a:lnTo>
                  <a:lnTo>
                    <a:pt x="266080" y="283052"/>
                  </a:lnTo>
                  <a:lnTo>
                    <a:pt x="266134" y="281363"/>
                  </a:lnTo>
                  <a:lnTo>
                    <a:pt x="266208" y="279031"/>
                  </a:lnTo>
                  <a:lnTo>
                    <a:pt x="263101" y="275336"/>
                  </a:lnTo>
                  <a:lnTo>
                    <a:pt x="251179" y="272052"/>
                  </a:lnTo>
                  <a:close/>
                </a:path>
                <a:path w="445770" h="454025">
                  <a:moveTo>
                    <a:pt x="222477" y="252442"/>
                  </a:moveTo>
                  <a:lnTo>
                    <a:pt x="197562" y="252442"/>
                  </a:lnTo>
                  <a:lnTo>
                    <a:pt x="209406" y="253229"/>
                  </a:lnTo>
                  <a:lnTo>
                    <a:pt x="215959" y="253889"/>
                  </a:lnTo>
                  <a:lnTo>
                    <a:pt x="222477" y="254449"/>
                  </a:lnTo>
                  <a:lnTo>
                    <a:pt x="222477" y="252442"/>
                  </a:lnTo>
                  <a:close/>
                </a:path>
              </a:pathLst>
            </a:custGeom>
            <a:solidFill>
              <a:srgbClr val="552255"/>
            </a:solidFill>
          </p:spPr>
          <p:txBody>
            <a:bodyPr wrap="square" lIns="0" tIns="0" rIns="0" bIns="0" rtlCol="0"/>
            <a:lstStyle/>
            <a:p/>
          </p:txBody>
        </p:sp>
        <p:sp>
          <p:nvSpPr>
            <p:cNvPr id="120" name="object 120"/>
            <p:cNvSpPr/>
            <p:nvPr/>
          </p:nvSpPr>
          <p:spPr>
            <a:xfrm>
              <a:off x="243725" y="2216762"/>
              <a:ext cx="10840720" cy="9349740"/>
            </a:xfrm>
            <a:custGeom>
              <a:avLst/>
              <a:gdLst/>
              <a:ahLst/>
              <a:cxnLst/>
              <a:rect l="l" t="t" r="r" b="b"/>
              <a:pathLst>
                <a:path w="10840720" h="9349740">
                  <a:moveTo>
                    <a:pt x="159639" y="9349143"/>
                  </a:moveTo>
                  <a:lnTo>
                    <a:pt x="102997" y="9300045"/>
                  </a:lnTo>
                  <a:lnTo>
                    <a:pt x="100901" y="9299994"/>
                  </a:lnTo>
                  <a:lnTo>
                    <a:pt x="99644" y="9300426"/>
                  </a:lnTo>
                  <a:lnTo>
                    <a:pt x="89484" y="9303118"/>
                  </a:lnTo>
                  <a:lnTo>
                    <a:pt x="79273" y="9304261"/>
                  </a:lnTo>
                  <a:lnTo>
                    <a:pt x="69024" y="9303804"/>
                  </a:lnTo>
                  <a:lnTo>
                    <a:pt x="58737" y="9301721"/>
                  </a:lnTo>
                  <a:lnTo>
                    <a:pt x="56286" y="9301035"/>
                  </a:lnTo>
                  <a:lnTo>
                    <a:pt x="54737" y="9301328"/>
                  </a:lnTo>
                  <a:lnTo>
                    <a:pt x="0" y="9349143"/>
                  </a:lnTo>
                  <a:lnTo>
                    <a:pt x="159639" y="9349143"/>
                  </a:lnTo>
                  <a:close/>
                </a:path>
                <a:path w="10840720" h="9349740">
                  <a:moveTo>
                    <a:pt x="5980214" y="242544"/>
                  </a:moveTo>
                  <a:lnTo>
                    <a:pt x="5979858" y="241134"/>
                  </a:lnTo>
                  <a:lnTo>
                    <a:pt x="5979376" y="239750"/>
                  </a:lnTo>
                  <a:lnTo>
                    <a:pt x="5979160" y="238328"/>
                  </a:lnTo>
                  <a:lnTo>
                    <a:pt x="5969647" y="216179"/>
                  </a:lnTo>
                  <a:lnTo>
                    <a:pt x="5960338" y="194475"/>
                  </a:lnTo>
                  <a:lnTo>
                    <a:pt x="5924397" y="166852"/>
                  </a:lnTo>
                  <a:lnTo>
                    <a:pt x="5924601" y="166852"/>
                  </a:lnTo>
                  <a:lnTo>
                    <a:pt x="5922975" y="166573"/>
                  </a:lnTo>
                  <a:lnTo>
                    <a:pt x="5922975" y="252298"/>
                  </a:lnTo>
                  <a:lnTo>
                    <a:pt x="5920143" y="266319"/>
                  </a:lnTo>
                  <a:lnTo>
                    <a:pt x="5912421" y="277761"/>
                  </a:lnTo>
                  <a:lnTo>
                    <a:pt x="5900966" y="285470"/>
                  </a:lnTo>
                  <a:lnTo>
                    <a:pt x="5886996" y="288290"/>
                  </a:lnTo>
                  <a:lnTo>
                    <a:pt x="5873102" y="285470"/>
                  </a:lnTo>
                  <a:lnTo>
                    <a:pt x="5851195" y="252298"/>
                  </a:lnTo>
                  <a:lnTo>
                    <a:pt x="5852058" y="247827"/>
                  </a:lnTo>
                  <a:lnTo>
                    <a:pt x="5853976" y="238328"/>
                  </a:lnTo>
                  <a:lnTo>
                    <a:pt x="5856452" y="234518"/>
                  </a:lnTo>
                  <a:lnTo>
                    <a:pt x="5861558" y="226898"/>
                  </a:lnTo>
                  <a:lnTo>
                    <a:pt x="5861405" y="226898"/>
                  </a:lnTo>
                  <a:lnTo>
                    <a:pt x="5873026" y="219036"/>
                  </a:lnTo>
                  <a:lnTo>
                    <a:pt x="5872886" y="219036"/>
                  </a:lnTo>
                  <a:lnTo>
                    <a:pt x="5887072" y="216179"/>
                  </a:lnTo>
                  <a:lnTo>
                    <a:pt x="5920168" y="238328"/>
                  </a:lnTo>
                  <a:lnTo>
                    <a:pt x="5922975" y="252298"/>
                  </a:lnTo>
                  <a:lnTo>
                    <a:pt x="5922975" y="166573"/>
                  </a:lnTo>
                  <a:lnTo>
                    <a:pt x="5879922" y="159169"/>
                  </a:lnTo>
                  <a:lnTo>
                    <a:pt x="5879528" y="159169"/>
                  </a:lnTo>
                  <a:lnTo>
                    <a:pt x="5834761" y="175171"/>
                  </a:lnTo>
                  <a:lnTo>
                    <a:pt x="5803989" y="209334"/>
                  </a:lnTo>
                  <a:lnTo>
                    <a:pt x="5794057" y="254203"/>
                  </a:lnTo>
                  <a:lnTo>
                    <a:pt x="5793575" y="262102"/>
                  </a:lnTo>
                  <a:lnTo>
                    <a:pt x="5791797" y="269265"/>
                  </a:lnTo>
                  <a:lnTo>
                    <a:pt x="5788418" y="275742"/>
                  </a:lnTo>
                  <a:lnTo>
                    <a:pt x="5783135" y="281419"/>
                  </a:lnTo>
                  <a:lnTo>
                    <a:pt x="5774855" y="286778"/>
                  </a:lnTo>
                  <a:lnTo>
                    <a:pt x="5774702" y="286778"/>
                  </a:lnTo>
                  <a:lnTo>
                    <a:pt x="5766244" y="289458"/>
                  </a:lnTo>
                  <a:lnTo>
                    <a:pt x="5757494" y="289458"/>
                  </a:lnTo>
                  <a:lnTo>
                    <a:pt x="5756491" y="289166"/>
                  </a:lnTo>
                  <a:lnTo>
                    <a:pt x="5748159" y="286778"/>
                  </a:lnTo>
                  <a:lnTo>
                    <a:pt x="5739511" y="281889"/>
                  </a:lnTo>
                  <a:lnTo>
                    <a:pt x="5734367" y="276872"/>
                  </a:lnTo>
                  <a:lnTo>
                    <a:pt x="5734367" y="366141"/>
                  </a:lnTo>
                  <a:lnTo>
                    <a:pt x="5712180" y="399300"/>
                  </a:lnTo>
                  <a:lnTo>
                    <a:pt x="5698223" y="402120"/>
                  </a:lnTo>
                  <a:lnTo>
                    <a:pt x="5684736" y="399300"/>
                  </a:lnTo>
                  <a:lnTo>
                    <a:pt x="5684418" y="399300"/>
                  </a:lnTo>
                  <a:lnTo>
                    <a:pt x="5672823" y="391388"/>
                  </a:lnTo>
                  <a:lnTo>
                    <a:pt x="5665089" y="379882"/>
                  </a:lnTo>
                  <a:lnTo>
                    <a:pt x="5662320" y="366141"/>
                  </a:lnTo>
                  <a:lnTo>
                    <a:pt x="5662282" y="365925"/>
                  </a:lnTo>
                  <a:lnTo>
                    <a:pt x="5665140" y="352183"/>
                  </a:lnTo>
                  <a:lnTo>
                    <a:pt x="5665190" y="351942"/>
                  </a:lnTo>
                  <a:lnTo>
                    <a:pt x="5673001" y="340487"/>
                  </a:lnTo>
                  <a:lnTo>
                    <a:pt x="5684088" y="333006"/>
                  </a:lnTo>
                  <a:lnTo>
                    <a:pt x="5683148" y="333006"/>
                  </a:lnTo>
                  <a:lnTo>
                    <a:pt x="5698426" y="329946"/>
                  </a:lnTo>
                  <a:lnTo>
                    <a:pt x="5713095" y="333006"/>
                  </a:lnTo>
                  <a:lnTo>
                    <a:pt x="5712612" y="333006"/>
                  </a:lnTo>
                  <a:lnTo>
                    <a:pt x="5723852" y="340677"/>
                  </a:lnTo>
                  <a:lnTo>
                    <a:pt x="5731573" y="352183"/>
                  </a:lnTo>
                  <a:lnTo>
                    <a:pt x="5734329" y="365925"/>
                  </a:lnTo>
                  <a:lnTo>
                    <a:pt x="5734367" y="366141"/>
                  </a:lnTo>
                  <a:lnTo>
                    <a:pt x="5734367" y="276872"/>
                  </a:lnTo>
                  <a:lnTo>
                    <a:pt x="5732907" y="275437"/>
                  </a:lnTo>
                  <a:lnTo>
                    <a:pt x="5728538" y="267322"/>
                  </a:lnTo>
                  <a:lnTo>
                    <a:pt x="5726608" y="257479"/>
                  </a:lnTo>
                  <a:lnTo>
                    <a:pt x="5727268" y="247827"/>
                  </a:lnTo>
                  <a:lnTo>
                    <a:pt x="5730354" y="239750"/>
                  </a:lnTo>
                  <a:lnTo>
                    <a:pt x="5730430" y="239547"/>
                  </a:lnTo>
                  <a:lnTo>
                    <a:pt x="5735993" y="232562"/>
                  </a:lnTo>
                  <a:lnTo>
                    <a:pt x="5762968" y="212496"/>
                  </a:lnTo>
                  <a:lnTo>
                    <a:pt x="5777306" y="195173"/>
                  </a:lnTo>
                  <a:lnTo>
                    <a:pt x="5783605" y="181559"/>
                  </a:lnTo>
                  <a:lnTo>
                    <a:pt x="5786742" y="174777"/>
                  </a:lnTo>
                  <a:lnTo>
                    <a:pt x="5791200" y="151282"/>
                  </a:lnTo>
                  <a:lnTo>
                    <a:pt x="5784354" y="109435"/>
                  </a:lnTo>
                  <a:lnTo>
                    <a:pt x="5760428" y="76060"/>
                  </a:lnTo>
                  <a:lnTo>
                    <a:pt x="5734367" y="61328"/>
                  </a:lnTo>
                  <a:lnTo>
                    <a:pt x="5734367" y="145783"/>
                  </a:lnTo>
                  <a:lnTo>
                    <a:pt x="5731345" y="159778"/>
                  </a:lnTo>
                  <a:lnTo>
                    <a:pt x="5723458" y="171208"/>
                  </a:lnTo>
                  <a:lnTo>
                    <a:pt x="5711939" y="178866"/>
                  </a:lnTo>
                  <a:lnTo>
                    <a:pt x="5698020" y="181559"/>
                  </a:lnTo>
                  <a:lnTo>
                    <a:pt x="5684037" y="178523"/>
                  </a:lnTo>
                  <a:lnTo>
                    <a:pt x="5662396" y="145783"/>
                  </a:lnTo>
                  <a:lnTo>
                    <a:pt x="5662282" y="145173"/>
                  </a:lnTo>
                  <a:lnTo>
                    <a:pt x="5665292" y="131178"/>
                  </a:lnTo>
                  <a:lnTo>
                    <a:pt x="5673141" y="119786"/>
                  </a:lnTo>
                  <a:lnTo>
                    <a:pt x="5684647" y="112128"/>
                  </a:lnTo>
                  <a:lnTo>
                    <a:pt x="5698502" y="109435"/>
                  </a:lnTo>
                  <a:lnTo>
                    <a:pt x="5698744" y="109435"/>
                  </a:lnTo>
                  <a:lnTo>
                    <a:pt x="5712574" y="112382"/>
                  </a:lnTo>
                  <a:lnTo>
                    <a:pt x="5723979" y="120269"/>
                  </a:lnTo>
                  <a:lnTo>
                    <a:pt x="5731649" y="131813"/>
                  </a:lnTo>
                  <a:lnTo>
                    <a:pt x="5734240" y="145173"/>
                  </a:lnTo>
                  <a:lnTo>
                    <a:pt x="5734367" y="145783"/>
                  </a:lnTo>
                  <a:lnTo>
                    <a:pt x="5734367" y="61328"/>
                  </a:lnTo>
                  <a:lnTo>
                    <a:pt x="5724664" y="55841"/>
                  </a:lnTo>
                  <a:lnTo>
                    <a:pt x="5682335" y="53517"/>
                  </a:lnTo>
                  <a:lnTo>
                    <a:pt x="5654599" y="63106"/>
                  </a:lnTo>
                  <a:lnTo>
                    <a:pt x="5631916" y="80010"/>
                  </a:lnTo>
                  <a:lnTo>
                    <a:pt x="5615406" y="103085"/>
                  </a:lnTo>
                  <a:lnTo>
                    <a:pt x="5606199" y="131178"/>
                  </a:lnTo>
                  <a:lnTo>
                    <a:pt x="5606097" y="145173"/>
                  </a:lnTo>
                  <a:lnTo>
                    <a:pt x="5605996" y="159169"/>
                  </a:lnTo>
                  <a:lnTo>
                    <a:pt x="5614340" y="185750"/>
                  </a:lnTo>
                  <a:lnTo>
                    <a:pt x="5630316" y="208978"/>
                  </a:lnTo>
                  <a:lnTo>
                    <a:pt x="5652960" y="226898"/>
                  </a:lnTo>
                  <a:lnTo>
                    <a:pt x="5662473" y="234518"/>
                  </a:lnTo>
                  <a:lnTo>
                    <a:pt x="5668365" y="244144"/>
                  </a:lnTo>
                  <a:lnTo>
                    <a:pt x="5670397" y="255143"/>
                  </a:lnTo>
                  <a:lnTo>
                    <a:pt x="5668403" y="266319"/>
                  </a:lnTo>
                  <a:lnTo>
                    <a:pt x="5668315" y="266827"/>
                  </a:lnTo>
                  <a:lnTo>
                    <a:pt x="5662257" y="277012"/>
                  </a:lnTo>
                  <a:lnTo>
                    <a:pt x="5652986" y="284632"/>
                  </a:lnTo>
                  <a:lnTo>
                    <a:pt x="5641822" y="288937"/>
                  </a:lnTo>
                  <a:lnTo>
                    <a:pt x="5630037" y="289166"/>
                  </a:lnTo>
                  <a:lnTo>
                    <a:pt x="5627548" y="288290"/>
                  </a:lnTo>
                  <a:lnTo>
                    <a:pt x="5602744" y="255143"/>
                  </a:lnTo>
                  <a:lnTo>
                    <a:pt x="5602617" y="254203"/>
                  </a:lnTo>
                  <a:lnTo>
                    <a:pt x="5596090" y="217805"/>
                  </a:lnTo>
                  <a:lnTo>
                    <a:pt x="5595048" y="216179"/>
                  </a:lnTo>
                  <a:lnTo>
                    <a:pt x="5576875" y="187718"/>
                  </a:lnTo>
                  <a:lnTo>
                    <a:pt x="5547957" y="167055"/>
                  </a:lnTo>
                  <a:lnTo>
                    <a:pt x="5545480" y="166497"/>
                  </a:lnTo>
                  <a:lnTo>
                    <a:pt x="5545480" y="252298"/>
                  </a:lnTo>
                  <a:lnTo>
                    <a:pt x="5542991" y="264807"/>
                  </a:lnTo>
                  <a:lnTo>
                    <a:pt x="5509666" y="288290"/>
                  </a:lnTo>
                  <a:lnTo>
                    <a:pt x="5495671" y="285470"/>
                  </a:lnTo>
                  <a:lnTo>
                    <a:pt x="5484228" y="277761"/>
                  </a:lnTo>
                  <a:lnTo>
                    <a:pt x="5476519" y="266319"/>
                  </a:lnTo>
                  <a:lnTo>
                    <a:pt x="5473687" y="252298"/>
                  </a:lnTo>
                  <a:lnTo>
                    <a:pt x="5476506" y="238328"/>
                  </a:lnTo>
                  <a:lnTo>
                    <a:pt x="5509577" y="216179"/>
                  </a:lnTo>
                  <a:lnTo>
                    <a:pt x="5523776" y="219036"/>
                  </a:lnTo>
                  <a:lnTo>
                    <a:pt x="5523623" y="219036"/>
                  </a:lnTo>
                  <a:lnTo>
                    <a:pt x="5535257" y="226898"/>
                  </a:lnTo>
                  <a:lnTo>
                    <a:pt x="5535092" y="226898"/>
                  </a:lnTo>
                  <a:lnTo>
                    <a:pt x="5540210" y="234518"/>
                  </a:lnTo>
                  <a:lnTo>
                    <a:pt x="5542699" y="238328"/>
                  </a:lnTo>
                  <a:lnTo>
                    <a:pt x="5544617" y="247827"/>
                  </a:lnTo>
                  <a:lnTo>
                    <a:pt x="5545480" y="252298"/>
                  </a:lnTo>
                  <a:lnTo>
                    <a:pt x="5545480" y="166497"/>
                  </a:lnTo>
                  <a:lnTo>
                    <a:pt x="5471998" y="166852"/>
                  </a:lnTo>
                  <a:lnTo>
                    <a:pt x="5440400" y="189788"/>
                  </a:lnTo>
                  <a:lnTo>
                    <a:pt x="5421007" y="223761"/>
                  </a:lnTo>
                  <a:lnTo>
                    <a:pt x="5417375" y="264807"/>
                  </a:lnTo>
                  <a:lnTo>
                    <a:pt x="5434508" y="307568"/>
                  </a:lnTo>
                  <a:lnTo>
                    <a:pt x="5468429" y="335800"/>
                  </a:lnTo>
                  <a:lnTo>
                    <a:pt x="5511381" y="345668"/>
                  </a:lnTo>
                  <a:lnTo>
                    <a:pt x="5555627" y="333311"/>
                  </a:lnTo>
                  <a:lnTo>
                    <a:pt x="5563946" y="329577"/>
                  </a:lnTo>
                  <a:lnTo>
                    <a:pt x="5572277" y="328206"/>
                  </a:lnTo>
                  <a:lnTo>
                    <a:pt x="5581459" y="329412"/>
                  </a:lnTo>
                  <a:lnTo>
                    <a:pt x="5580875" y="329412"/>
                  </a:lnTo>
                  <a:lnTo>
                    <a:pt x="5589028" y="333006"/>
                  </a:lnTo>
                  <a:lnTo>
                    <a:pt x="5596344" y="338747"/>
                  </a:lnTo>
                  <a:lnTo>
                    <a:pt x="5601335" y="345668"/>
                  </a:lnTo>
                  <a:lnTo>
                    <a:pt x="5601436" y="345795"/>
                  </a:lnTo>
                  <a:lnTo>
                    <a:pt x="5604294" y="353745"/>
                  </a:lnTo>
                  <a:lnTo>
                    <a:pt x="5604395" y="354025"/>
                  </a:lnTo>
                  <a:lnTo>
                    <a:pt x="5605297" y="362902"/>
                  </a:lnTo>
                  <a:lnTo>
                    <a:pt x="5617756" y="412724"/>
                  </a:lnTo>
                  <a:lnTo>
                    <a:pt x="5670372" y="455269"/>
                  </a:lnTo>
                  <a:lnTo>
                    <a:pt x="5704878" y="459168"/>
                  </a:lnTo>
                  <a:lnTo>
                    <a:pt x="5740057" y="449262"/>
                  </a:lnTo>
                  <a:lnTo>
                    <a:pt x="5783465" y="402120"/>
                  </a:lnTo>
                  <a:lnTo>
                    <a:pt x="5791314" y="363347"/>
                  </a:lnTo>
                  <a:lnTo>
                    <a:pt x="5792152" y="354025"/>
                  </a:lnTo>
                  <a:lnTo>
                    <a:pt x="5792178" y="353745"/>
                  </a:lnTo>
                  <a:lnTo>
                    <a:pt x="5814504" y="329946"/>
                  </a:lnTo>
                  <a:lnTo>
                    <a:pt x="5815698" y="329412"/>
                  </a:lnTo>
                  <a:lnTo>
                    <a:pt x="5815482" y="329412"/>
                  </a:lnTo>
                  <a:lnTo>
                    <a:pt x="5823813" y="328206"/>
                  </a:lnTo>
                  <a:lnTo>
                    <a:pt x="5824220" y="328206"/>
                  </a:lnTo>
                  <a:lnTo>
                    <a:pt x="5832259" y="329412"/>
                  </a:lnTo>
                  <a:lnTo>
                    <a:pt x="5840552" y="333006"/>
                  </a:lnTo>
                  <a:lnTo>
                    <a:pt x="5882043" y="345414"/>
                  </a:lnTo>
                  <a:lnTo>
                    <a:pt x="5922823" y="338366"/>
                  </a:lnTo>
                  <a:lnTo>
                    <a:pt x="5937135" y="328206"/>
                  </a:lnTo>
                  <a:lnTo>
                    <a:pt x="5956554" y="314426"/>
                  </a:lnTo>
                  <a:lnTo>
                    <a:pt x="5969914" y="289458"/>
                  </a:lnTo>
                  <a:lnTo>
                    <a:pt x="5970549" y="288290"/>
                  </a:lnTo>
                  <a:lnTo>
                    <a:pt x="5977026" y="276174"/>
                  </a:lnTo>
                  <a:lnTo>
                    <a:pt x="5978233" y="271614"/>
                  </a:lnTo>
                  <a:lnTo>
                    <a:pt x="5979084" y="267322"/>
                  </a:lnTo>
                  <a:lnTo>
                    <a:pt x="5980214" y="262369"/>
                  </a:lnTo>
                  <a:lnTo>
                    <a:pt x="5980214" y="242544"/>
                  </a:lnTo>
                  <a:close/>
                </a:path>
                <a:path w="10840720" h="9349740">
                  <a:moveTo>
                    <a:pt x="10584434" y="275907"/>
                  </a:moveTo>
                  <a:lnTo>
                    <a:pt x="10580764" y="271907"/>
                  </a:lnTo>
                  <a:lnTo>
                    <a:pt x="10567746" y="271538"/>
                  </a:lnTo>
                  <a:lnTo>
                    <a:pt x="10560126" y="271551"/>
                  </a:lnTo>
                  <a:lnTo>
                    <a:pt x="10546918" y="271856"/>
                  </a:lnTo>
                  <a:lnTo>
                    <a:pt x="10543045" y="276034"/>
                  </a:lnTo>
                  <a:lnTo>
                    <a:pt x="10543286" y="286308"/>
                  </a:lnTo>
                  <a:lnTo>
                    <a:pt x="10547109" y="290118"/>
                  </a:lnTo>
                  <a:lnTo>
                    <a:pt x="10556240" y="290512"/>
                  </a:lnTo>
                  <a:lnTo>
                    <a:pt x="10559974" y="290385"/>
                  </a:lnTo>
                  <a:lnTo>
                    <a:pt x="10563708" y="290372"/>
                  </a:lnTo>
                  <a:lnTo>
                    <a:pt x="10567594" y="290372"/>
                  </a:lnTo>
                  <a:lnTo>
                    <a:pt x="10571493" y="290525"/>
                  </a:lnTo>
                  <a:lnTo>
                    <a:pt x="10580751" y="290068"/>
                  </a:lnTo>
                  <a:lnTo>
                    <a:pt x="10584434" y="286169"/>
                  </a:lnTo>
                  <a:lnTo>
                    <a:pt x="10584434" y="275907"/>
                  </a:lnTo>
                  <a:close/>
                </a:path>
                <a:path w="10840720" h="9349740">
                  <a:moveTo>
                    <a:pt x="10600055" y="203873"/>
                  </a:moveTo>
                  <a:lnTo>
                    <a:pt x="10599763" y="193014"/>
                  </a:lnTo>
                  <a:lnTo>
                    <a:pt x="10595635" y="189318"/>
                  </a:lnTo>
                  <a:lnTo>
                    <a:pt x="10583443" y="189179"/>
                  </a:lnTo>
                  <a:lnTo>
                    <a:pt x="10571290" y="189230"/>
                  </a:lnTo>
                  <a:lnTo>
                    <a:pt x="10559428" y="189166"/>
                  </a:lnTo>
                  <a:lnTo>
                    <a:pt x="10547337" y="189318"/>
                  </a:lnTo>
                  <a:lnTo>
                    <a:pt x="10543299" y="192951"/>
                  </a:lnTo>
                  <a:lnTo>
                    <a:pt x="10543045" y="203962"/>
                  </a:lnTo>
                  <a:lnTo>
                    <a:pt x="10547160" y="207899"/>
                  </a:lnTo>
                  <a:lnTo>
                    <a:pt x="10595813" y="207899"/>
                  </a:lnTo>
                  <a:lnTo>
                    <a:pt x="10600055" y="203873"/>
                  </a:lnTo>
                  <a:close/>
                </a:path>
                <a:path w="10840720" h="9349740">
                  <a:moveTo>
                    <a:pt x="10642486" y="193484"/>
                  </a:moveTo>
                  <a:lnTo>
                    <a:pt x="10638180" y="189191"/>
                  </a:lnTo>
                  <a:lnTo>
                    <a:pt x="10627957" y="189344"/>
                  </a:lnTo>
                  <a:lnTo>
                    <a:pt x="10623842" y="193471"/>
                  </a:lnTo>
                  <a:lnTo>
                    <a:pt x="10623702" y="203606"/>
                  </a:lnTo>
                  <a:lnTo>
                    <a:pt x="10628122" y="208013"/>
                  </a:lnTo>
                  <a:lnTo>
                    <a:pt x="10638206" y="207848"/>
                  </a:lnTo>
                  <a:lnTo>
                    <a:pt x="10642397" y="203644"/>
                  </a:lnTo>
                  <a:lnTo>
                    <a:pt x="10642435" y="198678"/>
                  </a:lnTo>
                  <a:lnTo>
                    <a:pt x="10642486" y="193484"/>
                  </a:lnTo>
                  <a:close/>
                </a:path>
                <a:path w="10840720" h="9349740">
                  <a:moveTo>
                    <a:pt x="10676763" y="244259"/>
                  </a:moveTo>
                  <a:lnTo>
                    <a:pt x="10676522" y="235013"/>
                  </a:lnTo>
                  <a:lnTo>
                    <a:pt x="10673194" y="231241"/>
                  </a:lnTo>
                  <a:lnTo>
                    <a:pt x="10667225" y="230365"/>
                  </a:lnTo>
                  <a:lnTo>
                    <a:pt x="10665803" y="230441"/>
                  </a:lnTo>
                  <a:lnTo>
                    <a:pt x="10610101" y="230441"/>
                  </a:lnTo>
                  <a:lnTo>
                    <a:pt x="10560799" y="230365"/>
                  </a:lnTo>
                  <a:lnTo>
                    <a:pt x="10547223" y="230568"/>
                  </a:lnTo>
                  <a:lnTo>
                    <a:pt x="10543273" y="234378"/>
                  </a:lnTo>
                  <a:lnTo>
                    <a:pt x="10543057" y="245059"/>
                  </a:lnTo>
                  <a:lnTo>
                    <a:pt x="10547071" y="248932"/>
                  </a:lnTo>
                  <a:lnTo>
                    <a:pt x="10553065" y="249174"/>
                  </a:lnTo>
                  <a:lnTo>
                    <a:pt x="10664000" y="249174"/>
                  </a:lnTo>
                  <a:lnTo>
                    <a:pt x="10667136" y="249275"/>
                  </a:lnTo>
                  <a:lnTo>
                    <a:pt x="10673436" y="248310"/>
                  </a:lnTo>
                  <a:lnTo>
                    <a:pt x="10676763" y="244259"/>
                  </a:lnTo>
                  <a:close/>
                </a:path>
                <a:path w="10840720" h="9349740">
                  <a:moveTo>
                    <a:pt x="10711891" y="275475"/>
                  </a:moveTo>
                  <a:lnTo>
                    <a:pt x="10707700" y="271691"/>
                  </a:lnTo>
                  <a:lnTo>
                    <a:pt x="10606977" y="271678"/>
                  </a:lnTo>
                  <a:lnTo>
                    <a:pt x="10602963" y="275234"/>
                  </a:lnTo>
                  <a:lnTo>
                    <a:pt x="10603014" y="286918"/>
                  </a:lnTo>
                  <a:lnTo>
                    <a:pt x="10607040" y="290372"/>
                  </a:lnTo>
                  <a:lnTo>
                    <a:pt x="10657053" y="290398"/>
                  </a:lnTo>
                  <a:lnTo>
                    <a:pt x="10707561" y="290360"/>
                  </a:lnTo>
                  <a:lnTo>
                    <a:pt x="10711675" y="286778"/>
                  </a:lnTo>
                  <a:lnTo>
                    <a:pt x="10711891" y="275475"/>
                  </a:lnTo>
                  <a:close/>
                </a:path>
                <a:path w="10840720" h="9349740">
                  <a:moveTo>
                    <a:pt x="10840530" y="124129"/>
                  </a:moveTo>
                  <a:lnTo>
                    <a:pt x="10838345" y="120103"/>
                  </a:lnTo>
                  <a:lnTo>
                    <a:pt x="10821391" y="110324"/>
                  </a:lnTo>
                  <a:lnTo>
                    <a:pt x="10821391" y="142697"/>
                  </a:lnTo>
                  <a:lnTo>
                    <a:pt x="10821391" y="338594"/>
                  </a:lnTo>
                  <a:lnTo>
                    <a:pt x="10819727" y="337794"/>
                  </a:lnTo>
                  <a:lnTo>
                    <a:pt x="10818698" y="337350"/>
                  </a:lnTo>
                  <a:lnTo>
                    <a:pt x="10816946" y="336397"/>
                  </a:lnTo>
                  <a:lnTo>
                    <a:pt x="10810037" y="332562"/>
                  </a:lnTo>
                  <a:lnTo>
                    <a:pt x="10810037" y="354063"/>
                  </a:lnTo>
                  <a:lnTo>
                    <a:pt x="10637037" y="453948"/>
                  </a:lnTo>
                  <a:lnTo>
                    <a:pt x="10637037" y="453771"/>
                  </a:lnTo>
                  <a:lnTo>
                    <a:pt x="10636949" y="452043"/>
                  </a:lnTo>
                  <a:lnTo>
                    <a:pt x="10636847" y="450888"/>
                  </a:lnTo>
                  <a:lnTo>
                    <a:pt x="10636745" y="385787"/>
                  </a:lnTo>
                  <a:lnTo>
                    <a:pt x="10637749" y="384225"/>
                  </a:lnTo>
                  <a:lnTo>
                    <a:pt x="10665663" y="368185"/>
                  </a:lnTo>
                  <a:lnTo>
                    <a:pt x="10748023" y="320560"/>
                  </a:lnTo>
                  <a:lnTo>
                    <a:pt x="10750182" y="320560"/>
                  </a:lnTo>
                  <a:lnTo>
                    <a:pt x="10810037" y="354063"/>
                  </a:lnTo>
                  <a:lnTo>
                    <a:pt x="10810037" y="332562"/>
                  </a:lnTo>
                  <a:lnTo>
                    <a:pt x="10788498" y="320560"/>
                  </a:lnTo>
                  <a:lnTo>
                    <a:pt x="10762729" y="306311"/>
                  </a:lnTo>
                  <a:lnTo>
                    <a:pt x="10761650" y="304749"/>
                  </a:lnTo>
                  <a:lnTo>
                    <a:pt x="10761739" y="239763"/>
                  </a:lnTo>
                  <a:lnTo>
                    <a:pt x="10761840" y="177634"/>
                  </a:lnTo>
                  <a:lnTo>
                    <a:pt x="10819727" y="143192"/>
                  </a:lnTo>
                  <a:lnTo>
                    <a:pt x="10820464" y="143027"/>
                  </a:lnTo>
                  <a:lnTo>
                    <a:pt x="10821391" y="142697"/>
                  </a:lnTo>
                  <a:lnTo>
                    <a:pt x="10821391" y="110324"/>
                  </a:lnTo>
                  <a:lnTo>
                    <a:pt x="10811154" y="104419"/>
                  </a:lnTo>
                  <a:lnTo>
                    <a:pt x="10811154" y="126225"/>
                  </a:lnTo>
                  <a:lnTo>
                    <a:pt x="10809453" y="127304"/>
                  </a:lnTo>
                  <a:lnTo>
                    <a:pt x="10808348" y="128079"/>
                  </a:lnTo>
                  <a:lnTo>
                    <a:pt x="10751261" y="160058"/>
                  </a:lnTo>
                  <a:lnTo>
                    <a:pt x="10750194" y="159905"/>
                  </a:lnTo>
                  <a:lnTo>
                    <a:pt x="10749496" y="159905"/>
                  </a:lnTo>
                  <a:lnTo>
                    <a:pt x="10743082" y="156197"/>
                  </a:lnTo>
                  <a:lnTo>
                    <a:pt x="10743082" y="178892"/>
                  </a:lnTo>
                  <a:lnTo>
                    <a:pt x="10743070" y="300570"/>
                  </a:lnTo>
                  <a:lnTo>
                    <a:pt x="10742917" y="300913"/>
                  </a:lnTo>
                  <a:lnTo>
                    <a:pt x="10742117" y="302514"/>
                  </a:lnTo>
                  <a:lnTo>
                    <a:pt x="10628389" y="368185"/>
                  </a:lnTo>
                  <a:lnTo>
                    <a:pt x="10626395" y="368007"/>
                  </a:lnTo>
                  <a:lnTo>
                    <a:pt x="10617962" y="363143"/>
                  </a:lnTo>
                  <a:lnTo>
                    <a:pt x="10617962" y="386092"/>
                  </a:lnTo>
                  <a:lnTo>
                    <a:pt x="10617924" y="452615"/>
                  </a:lnTo>
                  <a:lnTo>
                    <a:pt x="10617708" y="453771"/>
                  </a:lnTo>
                  <a:lnTo>
                    <a:pt x="10443362" y="353123"/>
                  </a:lnTo>
                  <a:lnTo>
                    <a:pt x="10473322" y="336397"/>
                  </a:lnTo>
                  <a:lnTo>
                    <a:pt x="10501033" y="320865"/>
                  </a:lnTo>
                  <a:lnTo>
                    <a:pt x="10503179" y="319633"/>
                  </a:lnTo>
                  <a:lnTo>
                    <a:pt x="10505389" y="319633"/>
                  </a:lnTo>
                  <a:lnTo>
                    <a:pt x="10616425" y="383971"/>
                  </a:lnTo>
                  <a:lnTo>
                    <a:pt x="10617962" y="386092"/>
                  </a:lnTo>
                  <a:lnTo>
                    <a:pt x="10617962" y="363143"/>
                  </a:lnTo>
                  <a:lnTo>
                    <a:pt x="10542689" y="319633"/>
                  </a:lnTo>
                  <a:lnTo>
                    <a:pt x="10512908" y="302514"/>
                  </a:lnTo>
                  <a:lnTo>
                    <a:pt x="10511853" y="300913"/>
                  </a:lnTo>
                  <a:lnTo>
                    <a:pt x="10511968" y="178892"/>
                  </a:lnTo>
                  <a:lnTo>
                    <a:pt x="10512793" y="177126"/>
                  </a:lnTo>
                  <a:lnTo>
                    <a:pt x="10541838" y="160464"/>
                  </a:lnTo>
                  <a:lnTo>
                    <a:pt x="10626408" y="111556"/>
                  </a:lnTo>
                  <a:lnTo>
                    <a:pt x="10628630" y="111556"/>
                  </a:lnTo>
                  <a:lnTo>
                    <a:pt x="10741724" y="176885"/>
                  </a:lnTo>
                  <a:lnTo>
                    <a:pt x="10742054" y="177126"/>
                  </a:lnTo>
                  <a:lnTo>
                    <a:pt x="10743082" y="178892"/>
                  </a:lnTo>
                  <a:lnTo>
                    <a:pt x="10743082" y="156197"/>
                  </a:lnTo>
                  <a:lnTo>
                    <a:pt x="10665968" y="111556"/>
                  </a:lnTo>
                  <a:lnTo>
                    <a:pt x="10636885" y="75857"/>
                  </a:lnTo>
                  <a:lnTo>
                    <a:pt x="10636847" y="25628"/>
                  </a:lnTo>
                  <a:lnTo>
                    <a:pt x="10811154" y="126225"/>
                  </a:lnTo>
                  <a:lnTo>
                    <a:pt x="10811154" y="104419"/>
                  </a:lnTo>
                  <a:lnTo>
                    <a:pt x="10674579" y="25628"/>
                  </a:lnTo>
                  <a:lnTo>
                    <a:pt x="10630294" y="0"/>
                  </a:lnTo>
                  <a:lnTo>
                    <a:pt x="10624668" y="0"/>
                  </a:lnTo>
                  <a:lnTo>
                    <a:pt x="10624033" y="647"/>
                  </a:lnTo>
                  <a:lnTo>
                    <a:pt x="10618102" y="4076"/>
                  </a:lnTo>
                  <a:lnTo>
                    <a:pt x="10618102" y="25628"/>
                  </a:lnTo>
                  <a:lnTo>
                    <a:pt x="10618076" y="75857"/>
                  </a:lnTo>
                  <a:lnTo>
                    <a:pt x="10538587" y="140716"/>
                  </a:lnTo>
                  <a:lnTo>
                    <a:pt x="10505935" y="160058"/>
                  </a:lnTo>
                  <a:lnTo>
                    <a:pt x="10505491" y="160274"/>
                  </a:lnTo>
                  <a:lnTo>
                    <a:pt x="10499966" y="160464"/>
                  </a:lnTo>
                  <a:lnTo>
                    <a:pt x="10493121" y="156210"/>
                  </a:lnTo>
                  <a:lnTo>
                    <a:pt x="10493121" y="178892"/>
                  </a:lnTo>
                  <a:lnTo>
                    <a:pt x="10493057" y="302514"/>
                  </a:lnTo>
                  <a:lnTo>
                    <a:pt x="10492003" y="304393"/>
                  </a:lnTo>
                  <a:lnTo>
                    <a:pt x="10434663" y="336397"/>
                  </a:lnTo>
                  <a:lnTo>
                    <a:pt x="10433634" y="336397"/>
                  </a:lnTo>
                  <a:lnTo>
                    <a:pt x="10433634" y="144145"/>
                  </a:lnTo>
                  <a:lnTo>
                    <a:pt x="10492092" y="176885"/>
                  </a:lnTo>
                  <a:lnTo>
                    <a:pt x="10493121" y="178892"/>
                  </a:lnTo>
                  <a:lnTo>
                    <a:pt x="10493121" y="156210"/>
                  </a:lnTo>
                  <a:lnTo>
                    <a:pt x="10445610" y="129362"/>
                  </a:lnTo>
                  <a:lnTo>
                    <a:pt x="10444226" y="128460"/>
                  </a:lnTo>
                  <a:lnTo>
                    <a:pt x="10442334" y="127304"/>
                  </a:lnTo>
                  <a:lnTo>
                    <a:pt x="10441953" y="127304"/>
                  </a:lnTo>
                  <a:lnTo>
                    <a:pt x="10618102" y="25628"/>
                  </a:lnTo>
                  <a:lnTo>
                    <a:pt x="10618102" y="4076"/>
                  </a:lnTo>
                  <a:lnTo>
                    <a:pt x="10416172" y="120472"/>
                  </a:lnTo>
                  <a:lnTo>
                    <a:pt x="10414470" y="124129"/>
                  </a:lnTo>
                  <a:lnTo>
                    <a:pt x="10414457" y="355752"/>
                  </a:lnTo>
                  <a:lnTo>
                    <a:pt x="10416489" y="359359"/>
                  </a:lnTo>
                  <a:lnTo>
                    <a:pt x="10625442" y="479958"/>
                  </a:lnTo>
                  <a:lnTo>
                    <a:pt x="10629583" y="479958"/>
                  </a:lnTo>
                  <a:lnTo>
                    <a:pt x="10674236" y="454101"/>
                  </a:lnTo>
                  <a:lnTo>
                    <a:pt x="10838332" y="359486"/>
                  </a:lnTo>
                  <a:lnTo>
                    <a:pt x="10840428" y="355752"/>
                  </a:lnTo>
                  <a:lnTo>
                    <a:pt x="10840530" y="338594"/>
                  </a:lnTo>
                  <a:lnTo>
                    <a:pt x="10840530" y="142697"/>
                  </a:lnTo>
                  <a:lnTo>
                    <a:pt x="10840530" y="124129"/>
                  </a:lnTo>
                  <a:close/>
                </a:path>
              </a:pathLst>
            </a:custGeom>
            <a:solidFill>
              <a:srgbClr val="FFFFFF"/>
            </a:solidFill>
          </p:spPr>
          <p:txBody>
            <a:bodyPr wrap="square" lIns="0" tIns="0" rIns="0" bIns="0" rtlCol="0"/>
            <a:lstStyle/>
            <a:p/>
          </p:txBody>
        </p:sp>
        <p:sp>
          <p:nvSpPr>
            <p:cNvPr id="121" name="object 121"/>
            <p:cNvSpPr/>
            <p:nvPr/>
          </p:nvSpPr>
          <p:spPr>
            <a:xfrm>
              <a:off x="5483161" y="7522339"/>
              <a:ext cx="9951720" cy="2174875"/>
            </a:xfrm>
            <a:custGeom>
              <a:avLst/>
              <a:gdLst/>
              <a:ahLst/>
              <a:cxnLst/>
              <a:rect l="l" t="t" r="r" b="b"/>
              <a:pathLst>
                <a:path w="9951719" h="2174875">
                  <a:moveTo>
                    <a:pt x="427901" y="0"/>
                  </a:moveTo>
                  <a:lnTo>
                    <a:pt x="0" y="0"/>
                  </a:lnTo>
                  <a:lnTo>
                    <a:pt x="0" y="336651"/>
                  </a:lnTo>
                  <a:lnTo>
                    <a:pt x="427901" y="336651"/>
                  </a:lnTo>
                  <a:lnTo>
                    <a:pt x="427901" y="0"/>
                  </a:lnTo>
                  <a:close/>
                </a:path>
                <a:path w="9951719" h="2174875">
                  <a:moveTo>
                    <a:pt x="9948977" y="208114"/>
                  </a:moveTo>
                  <a:lnTo>
                    <a:pt x="9521076" y="208114"/>
                  </a:lnTo>
                  <a:lnTo>
                    <a:pt x="9521076" y="544766"/>
                  </a:lnTo>
                  <a:lnTo>
                    <a:pt x="9948977" y="544766"/>
                  </a:lnTo>
                  <a:lnTo>
                    <a:pt x="9948977" y="208114"/>
                  </a:lnTo>
                  <a:close/>
                </a:path>
                <a:path w="9951719" h="2174875">
                  <a:moveTo>
                    <a:pt x="9951682" y="1838032"/>
                  </a:moveTo>
                  <a:lnTo>
                    <a:pt x="9523781" y="1838032"/>
                  </a:lnTo>
                  <a:lnTo>
                    <a:pt x="9523781" y="2174671"/>
                  </a:lnTo>
                  <a:lnTo>
                    <a:pt x="9951682" y="2174671"/>
                  </a:lnTo>
                  <a:lnTo>
                    <a:pt x="9951682" y="1838032"/>
                  </a:lnTo>
                  <a:close/>
                </a:path>
              </a:pathLst>
            </a:custGeom>
            <a:solidFill>
              <a:srgbClr val="552255"/>
            </a:solidFill>
          </p:spPr>
          <p:txBody>
            <a:bodyPr wrap="square" lIns="0" tIns="0" rIns="0" bIns="0" rtlCol="0"/>
            <a:lstStyle/>
            <a:p/>
          </p:txBody>
        </p:sp>
        <p:sp>
          <p:nvSpPr>
            <p:cNvPr id="123" name="object 123"/>
            <p:cNvSpPr/>
            <p:nvPr/>
          </p:nvSpPr>
          <p:spPr>
            <a:xfrm>
              <a:off x="5534053" y="7541790"/>
              <a:ext cx="287020" cy="287020"/>
            </a:xfrm>
            <a:custGeom>
              <a:avLst/>
              <a:gdLst/>
              <a:ahLst/>
              <a:cxnLst/>
              <a:rect l="l" t="t" r="r" b="b"/>
              <a:pathLst>
                <a:path w="287020" h="287020">
                  <a:moveTo>
                    <a:pt x="231583" y="0"/>
                  </a:moveTo>
                  <a:lnTo>
                    <a:pt x="59851" y="0"/>
                  </a:lnTo>
                  <a:lnTo>
                    <a:pt x="58823" y="361"/>
                  </a:lnTo>
                  <a:lnTo>
                    <a:pt x="51426" y="1134"/>
                  </a:lnTo>
                  <a:lnTo>
                    <a:pt x="48071" y="6092"/>
                  </a:lnTo>
                  <a:lnTo>
                    <a:pt x="45291" y="15581"/>
                  </a:lnTo>
                  <a:lnTo>
                    <a:pt x="45858" y="25113"/>
                  </a:lnTo>
                  <a:lnTo>
                    <a:pt x="44525" y="27000"/>
                  </a:lnTo>
                  <a:lnTo>
                    <a:pt x="10126" y="56294"/>
                  </a:lnTo>
                  <a:lnTo>
                    <a:pt x="503" y="83447"/>
                  </a:lnTo>
                  <a:lnTo>
                    <a:pt x="609" y="85674"/>
                  </a:lnTo>
                  <a:lnTo>
                    <a:pt x="0" y="87823"/>
                  </a:lnTo>
                  <a:lnTo>
                    <a:pt x="0" y="97894"/>
                  </a:lnTo>
                  <a:lnTo>
                    <a:pt x="1354" y="100114"/>
                  </a:lnTo>
                  <a:lnTo>
                    <a:pt x="2950" y="101837"/>
                  </a:lnTo>
                  <a:lnTo>
                    <a:pt x="77156" y="101802"/>
                  </a:lnTo>
                  <a:lnTo>
                    <a:pt x="79419" y="99625"/>
                  </a:lnTo>
                  <a:lnTo>
                    <a:pt x="79419" y="24617"/>
                  </a:lnTo>
                  <a:lnTo>
                    <a:pt x="77114" y="22361"/>
                  </a:lnTo>
                  <a:lnTo>
                    <a:pt x="70312" y="22468"/>
                  </a:lnTo>
                  <a:lnTo>
                    <a:pt x="61986" y="23198"/>
                  </a:lnTo>
                  <a:lnTo>
                    <a:pt x="59567" y="24588"/>
                  </a:lnTo>
                  <a:lnTo>
                    <a:pt x="57610" y="22603"/>
                  </a:lnTo>
                  <a:lnTo>
                    <a:pt x="58184" y="20049"/>
                  </a:lnTo>
                  <a:lnTo>
                    <a:pt x="58177" y="13184"/>
                  </a:lnTo>
                  <a:lnTo>
                    <a:pt x="60135" y="11184"/>
                  </a:lnTo>
                  <a:lnTo>
                    <a:pt x="224002" y="11120"/>
                  </a:lnTo>
                  <a:lnTo>
                    <a:pt x="224371" y="11900"/>
                  </a:lnTo>
                  <a:lnTo>
                    <a:pt x="224335" y="54965"/>
                  </a:lnTo>
                  <a:lnTo>
                    <a:pt x="231385" y="62064"/>
                  </a:lnTo>
                  <a:lnTo>
                    <a:pt x="274591" y="62000"/>
                  </a:lnTo>
                  <a:lnTo>
                    <a:pt x="275272" y="62504"/>
                  </a:lnTo>
                  <a:lnTo>
                    <a:pt x="275208" y="273201"/>
                  </a:lnTo>
                  <a:lnTo>
                    <a:pt x="273243" y="275215"/>
                  </a:lnTo>
                  <a:lnTo>
                    <a:pt x="60220" y="275215"/>
                  </a:lnTo>
                  <a:lnTo>
                    <a:pt x="58192" y="273172"/>
                  </a:lnTo>
                  <a:lnTo>
                    <a:pt x="58241" y="229527"/>
                  </a:lnTo>
                  <a:lnTo>
                    <a:pt x="58085" y="217413"/>
                  </a:lnTo>
                  <a:lnTo>
                    <a:pt x="53766" y="214746"/>
                  </a:lnTo>
                  <a:lnTo>
                    <a:pt x="47667" y="218058"/>
                  </a:lnTo>
                  <a:lnTo>
                    <a:pt x="46965" y="220136"/>
                  </a:lnTo>
                  <a:lnTo>
                    <a:pt x="46986" y="267967"/>
                  </a:lnTo>
                  <a:lnTo>
                    <a:pt x="48244" y="275722"/>
                  </a:lnTo>
                  <a:lnTo>
                    <a:pt x="51871" y="281519"/>
                  </a:lnTo>
                  <a:lnTo>
                    <a:pt x="57659" y="285150"/>
                  </a:lnTo>
                  <a:lnTo>
                    <a:pt x="65404" y="286407"/>
                  </a:lnTo>
                  <a:lnTo>
                    <a:pt x="267882" y="286407"/>
                  </a:lnTo>
                  <a:lnTo>
                    <a:pt x="286456" y="55454"/>
                  </a:lnTo>
                  <a:lnTo>
                    <a:pt x="285470" y="53142"/>
                  </a:lnTo>
                  <a:lnTo>
                    <a:pt x="236371" y="4113"/>
                  </a:lnTo>
                  <a:lnTo>
                    <a:pt x="233328" y="1198"/>
                  </a:lnTo>
                  <a:lnTo>
                    <a:pt x="231583" y="0"/>
                  </a:lnTo>
                  <a:close/>
                </a:path>
              </a:pathLst>
            </a:custGeom>
            <a:solidFill>
              <a:srgbClr val="FFFFFF"/>
            </a:solidFill>
          </p:spPr>
          <p:txBody>
            <a:bodyPr wrap="square" lIns="0" tIns="0" rIns="0" bIns="0" rtlCol="0"/>
            <a:lstStyle/>
            <a:p/>
          </p:txBody>
        </p:sp>
        <p:pic>
          <p:nvPicPr>
            <p:cNvPr id="124" name="object 124"/>
            <p:cNvPicPr/>
            <p:nvPr/>
          </p:nvPicPr>
          <p:blipFill>
            <a:blip r:embed="rId9" cstate="print"/>
            <a:stretch>
              <a:fillRect/>
            </a:stretch>
          </p:blipFill>
          <p:spPr>
            <a:xfrm>
              <a:off x="5545153" y="7561653"/>
              <a:ext cx="255322" cy="245442"/>
            </a:xfrm>
            <a:prstGeom prst="rect">
              <a:avLst/>
            </a:prstGeom>
          </p:spPr>
        </p:pic>
      </p:grpSp>
      <p:sp>
        <p:nvSpPr>
          <p:cNvPr id="138" name="object 138"/>
          <p:cNvSpPr txBox="1"/>
          <p:nvPr/>
        </p:nvSpPr>
        <p:spPr>
          <a:xfrm>
            <a:off x="5613730" y="11248525"/>
            <a:ext cx="73660" cy="138430"/>
          </a:xfrm>
          <a:prstGeom prst="rect">
            <a:avLst/>
          </a:prstGeom>
        </p:spPr>
        <p:txBody>
          <a:bodyPr vert="horz" wrap="square" lIns="0" tIns="11430" rIns="0" bIns="0" rtlCol="0">
            <a:spAutoFit/>
          </a:bodyPr>
          <a:lstStyle/>
          <a:p>
            <a:pPr marL="12700">
              <a:lnSpc>
                <a:spcPct val="100000"/>
              </a:lnSpc>
              <a:spcBef>
                <a:spcPts val="90"/>
              </a:spcBef>
            </a:pPr>
            <a:r>
              <a:rPr sz="750" spc="-50" dirty="0">
                <a:solidFill>
                  <a:srgbClr val="585858"/>
                </a:solidFill>
                <a:latin typeface="Calibri" panose="020F0502020204030204"/>
                <a:cs typeface="Calibri" panose="020F0502020204030204"/>
              </a:rPr>
              <a:t>4</a:t>
            </a:r>
            <a:endParaRPr sz="750">
              <a:latin typeface="Calibri" panose="020F0502020204030204"/>
              <a:cs typeface="Calibri" panose="020F0502020204030204"/>
            </a:endParaRPr>
          </a:p>
        </p:txBody>
      </p:sp>
      <p:sp>
        <p:nvSpPr>
          <p:cNvPr id="140" name="object 140"/>
          <p:cNvSpPr txBox="1"/>
          <p:nvPr/>
        </p:nvSpPr>
        <p:spPr>
          <a:xfrm>
            <a:off x="5613730" y="10760787"/>
            <a:ext cx="73660" cy="138430"/>
          </a:xfrm>
          <a:prstGeom prst="rect">
            <a:avLst/>
          </a:prstGeom>
        </p:spPr>
        <p:txBody>
          <a:bodyPr vert="horz" wrap="square" lIns="0" tIns="11430" rIns="0" bIns="0" rtlCol="0">
            <a:spAutoFit/>
          </a:bodyPr>
          <a:lstStyle/>
          <a:p>
            <a:pPr marL="12700">
              <a:lnSpc>
                <a:spcPct val="100000"/>
              </a:lnSpc>
              <a:spcBef>
                <a:spcPts val="90"/>
              </a:spcBef>
            </a:pPr>
            <a:r>
              <a:rPr sz="750" spc="-50" dirty="0">
                <a:solidFill>
                  <a:srgbClr val="585858"/>
                </a:solidFill>
                <a:latin typeface="Calibri" panose="020F0502020204030204"/>
                <a:cs typeface="Calibri" panose="020F0502020204030204"/>
              </a:rPr>
              <a:t>8</a:t>
            </a:r>
            <a:endParaRPr sz="750">
              <a:latin typeface="Calibri" panose="020F0502020204030204"/>
              <a:cs typeface="Calibri" panose="020F0502020204030204"/>
            </a:endParaRPr>
          </a:p>
        </p:txBody>
      </p:sp>
      <p:sp>
        <p:nvSpPr>
          <p:cNvPr id="141" name="object 141"/>
          <p:cNvSpPr txBox="1"/>
          <p:nvPr/>
        </p:nvSpPr>
        <p:spPr>
          <a:xfrm>
            <a:off x="5566660" y="10516774"/>
            <a:ext cx="120650" cy="138430"/>
          </a:xfrm>
          <a:prstGeom prst="rect">
            <a:avLst/>
          </a:prstGeom>
        </p:spPr>
        <p:txBody>
          <a:bodyPr vert="horz" wrap="square" lIns="0" tIns="11430" rIns="0" bIns="0" rtlCol="0">
            <a:spAutoFit/>
          </a:bodyPr>
          <a:lstStyle/>
          <a:p>
            <a:pPr marL="12700">
              <a:lnSpc>
                <a:spcPct val="100000"/>
              </a:lnSpc>
              <a:spcBef>
                <a:spcPts val="90"/>
              </a:spcBef>
            </a:pPr>
            <a:r>
              <a:rPr sz="750" spc="-25" dirty="0">
                <a:solidFill>
                  <a:srgbClr val="585858"/>
                </a:solidFill>
                <a:latin typeface="Calibri" panose="020F0502020204030204"/>
                <a:cs typeface="Calibri" panose="020F0502020204030204"/>
              </a:rPr>
              <a:t>10</a:t>
            </a:r>
            <a:endParaRPr sz="750">
              <a:latin typeface="Calibri" panose="020F0502020204030204"/>
              <a:cs typeface="Calibri" panose="020F0502020204030204"/>
            </a:endParaRPr>
          </a:p>
        </p:txBody>
      </p:sp>
      <p:sp>
        <p:nvSpPr>
          <p:cNvPr id="142" name="object 142"/>
          <p:cNvSpPr txBox="1"/>
          <p:nvPr/>
        </p:nvSpPr>
        <p:spPr>
          <a:xfrm>
            <a:off x="5566660" y="10272950"/>
            <a:ext cx="120650" cy="138430"/>
          </a:xfrm>
          <a:prstGeom prst="rect">
            <a:avLst/>
          </a:prstGeom>
        </p:spPr>
        <p:txBody>
          <a:bodyPr vert="horz" wrap="square" lIns="0" tIns="11430" rIns="0" bIns="0" rtlCol="0">
            <a:spAutoFit/>
          </a:bodyPr>
          <a:lstStyle/>
          <a:p>
            <a:pPr marL="12700">
              <a:lnSpc>
                <a:spcPct val="100000"/>
              </a:lnSpc>
              <a:spcBef>
                <a:spcPts val="90"/>
              </a:spcBef>
            </a:pPr>
            <a:r>
              <a:rPr sz="750" spc="-25" dirty="0">
                <a:solidFill>
                  <a:srgbClr val="585858"/>
                </a:solidFill>
                <a:latin typeface="Calibri" panose="020F0502020204030204"/>
                <a:cs typeface="Calibri" panose="020F0502020204030204"/>
              </a:rPr>
              <a:t>12</a:t>
            </a:r>
            <a:endParaRPr sz="750">
              <a:latin typeface="Calibri" panose="020F0502020204030204"/>
              <a:cs typeface="Calibri" panose="020F0502020204030204"/>
            </a:endParaRPr>
          </a:p>
        </p:txBody>
      </p:sp>
      <p:sp>
        <p:nvSpPr>
          <p:cNvPr id="143" name="object 143"/>
          <p:cNvSpPr txBox="1"/>
          <p:nvPr/>
        </p:nvSpPr>
        <p:spPr>
          <a:xfrm>
            <a:off x="5566660" y="10028937"/>
            <a:ext cx="120650" cy="138430"/>
          </a:xfrm>
          <a:prstGeom prst="rect">
            <a:avLst/>
          </a:prstGeom>
        </p:spPr>
        <p:txBody>
          <a:bodyPr vert="horz" wrap="square" lIns="0" tIns="11430" rIns="0" bIns="0" rtlCol="0">
            <a:spAutoFit/>
          </a:bodyPr>
          <a:lstStyle/>
          <a:p>
            <a:pPr marL="12700">
              <a:lnSpc>
                <a:spcPct val="100000"/>
              </a:lnSpc>
              <a:spcBef>
                <a:spcPts val="90"/>
              </a:spcBef>
            </a:pPr>
            <a:r>
              <a:rPr sz="750" spc="-25" dirty="0">
                <a:solidFill>
                  <a:srgbClr val="585858"/>
                </a:solidFill>
                <a:latin typeface="Calibri" panose="020F0502020204030204"/>
                <a:cs typeface="Calibri" panose="020F0502020204030204"/>
              </a:rPr>
              <a:t>14</a:t>
            </a:r>
            <a:endParaRPr sz="750">
              <a:latin typeface="Calibri" panose="020F0502020204030204"/>
              <a:cs typeface="Calibri" panose="020F0502020204030204"/>
            </a:endParaRPr>
          </a:p>
        </p:txBody>
      </p:sp>
      <p:sp>
        <p:nvSpPr>
          <p:cNvPr id="144" name="object 144"/>
          <p:cNvSpPr txBox="1"/>
          <p:nvPr/>
        </p:nvSpPr>
        <p:spPr>
          <a:xfrm>
            <a:off x="5566660" y="9785113"/>
            <a:ext cx="120650" cy="138430"/>
          </a:xfrm>
          <a:prstGeom prst="rect">
            <a:avLst/>
          </a:prstGeom>
        </p:spPr>
        <p:txBody>
          <a:bodyPr vert="horz" wrap="square" lIns="0" tIns="11430" rIns="0" bIns="0" rtlCol="0">
            <a:spAutoFit/>
          </a:bodyPr>
          <a:lstStyle/>
          <a:p>
            <a:pPr marL="12700">
              <a:lnSpc>
                <a:spcPct val="100000"/>
              </a:lnSpc>
              <a:spcBef>
                <a:spcPts val="90"/>
              </a:spcBef>
            </a:pPr>
            <a:r>
              <a:rPr sz="750" spc="-25" dirty="0">
                <a:solidFill>
                  <a:srgbClr val="585858"/>
                </a:solidFill>
                <a:latin typeface="Calibri" panose="020F0502020204030204"/>
                <a:cs typeface="Calibri" panose="020F0502020204030204"/>
              </a:rPr>
              <a:t>16</a:t>
            </a:r>
            <a:endParaRPr sz="750">
              <a:latin typeface="Calibri" panose="020F0502020204030204"/>
              <a:cs typeface="Calibri" panose="020F0502020204030204"/>
            </a:endParaRPr>
          </a:p>
        </p:txBody>
      </p:sp>
      <p:sp>
        <p:nvSpPr>
          <p:cNvPr id="145" name="object 145"/>
          <p:cNvSpPr txBox="1"/>
          <p:nvPr/>
        </p:nvSpPr>
        <p:spPr>
          <a:xfrm>
            <a:off x="6722649" y="9422995"/>
            <a:ext cx="2235200" cy="198120"/>
          </a:xfrm>
          <a:prstGeom prst="rect">
            <a:avLst/>
          </a:prstGeom>
        </p:spPr>
        <p:txBody>
          <a:bodyPr vert="horz" wrap="square" lIns="0" tIns="16510" rIns="0" bIns="0" rtlCol="0">
            <a:spAutoFit/>
          </a:bodyPr>
          <a:lstStyle/>
          <a:p>
            <a:pPr marL="12700">
              <a:lnSpc>
                <a:spcPct val="100000"/>
              </a:lnSpc>
              <a:spcBef>
                <a:spcPts val="130"/>
              </a:spcBef>
            </a:pPr>
            <a:r>
              <a:rPr sz="1100" dirty="0">
                <a:solidFill>
                  <a:srgbClr val="585858"/>
                </a:solidFill>
                <a:latin typeface="Calibri" panose="020F0502020204030204"/>
                <a:cs typeface="Calibri" panose="020F0502020204030204"/>
              </a:rPr>
              <a:t>Tourism</a:t>
            </a:r>
            <a:r>
              <a:rPr sz="1100" spc="70" dirty="0">
                <a:solidFill>
                  <a:srgbClr val="585858"/>
                </a:solidFill>
                <a:latin typeface="Calibri" panose="020F0502020204030204"/>
                <a:cs typeface="Calibri" panose="020F0502020204030204"/>
              </a:rPr>
              <a:t> </a:t>
            </a:r>
            <a:r>
              <a:rPr sz="1100" dirty="0">
                <a:solidFill>
                  <a:srgbClr val="585858"/>
                </a:solidFill>
                <a:latin typeface="Calibri" panose="020F0502020204030204"/>
                <a:cs typeface="Calibri" panose="020F0502020204030204"/>
              </a:rPr>
              <a:t>Income</a:t>
            </a:r>
            <a:r>
              <a:rPr sz="1100" spc="35" dirty="0">
                <a:solidFill>
                  <a:srgbClr val="585858"/>
                </a:solidFill>
                <a:latin typeface="Calibri" panose="020F0502020204030204"/>
                <a:cs typeface="Calibri" panose="020F0502020204030204"/>
              </a:rPr>
              <a:t> </a:t>
            </a:r>
            <a:r>
              <a:rPr sz="1100" dirty="0">
                <a:solidFill>
                  <a:srgbClr val="585858"/>
                </a:solidFill>
                <a:latin typeface="Calibri" panose="020F0502020204030204"/>
                <a:cs typeface="Calibri" panose="020F0502020204030204"/>
              </a:rPr>
              <a:t>and</a:t>
            </a:r>
            <a:r>
              <a:rPr sz="1100" spc="65" dirty="0">
                <a:solidFill>
                  <a:srgbClr val="585858"/>
                </a:solidFill>
                <a:latin typeface="Calibri" panose="020F0502020204030204"/>
                <a:cs typeface="Calibri" panose="020F0502020204030204"/>
              </a:rPr>
              <a:t> </a:t>
            </a:r>
            <a:r>
              <a:rPr sz="1100" dirty="0">
                <a:solidFill>
                  <a:srgbClr val="585858"/>
                </a:solidFill>
                <a:latin typeface="Calibri" panose="020F0502020204030204"/>
                <a:cs typeface="Calibri" panose="020F0502020204030204"/>
              </a:rPr>
              <a:t>visitors'</a:t>
            </a:r>
            <a:r>
              <a:rPr sz="1100" spc="55" dirty="0">
                <a:solidFill>
                  <a:srgbClr val="585858"/>
                </a:solidFill>
                <a:latin typeface="Calibri" panose="020F0502020204030204"/>
                <a:cs typeface="Calibri" panose="020F0502020204030204"/>
              </a:rPr>
              <a:t> </a:t>
            </a:r>
            <a:r>
              <a:rPr sz="1100" spc="-10" dirty="0">
                <a:solidFill>
                  <a:srgbClr val="585858"/>
                </a:solidFill>
                <a:latin typeface="Calibri" panose="020F0502020204030204"/>
                <a:cs typeface="Calibri" panose="020F0502020204030204"/>
              </a:rPr>
              <a:t>numbers</a:t>
            </a:r>
            <a:endParaRPr sz="1100">
              <a:latin typeface="Calibri" panose="020F0502020204030204"/>
              <a:cs typeface="Calibri" panose="020F0502020204030204"/>
            </a:endParaRPr>
          </a:p>
        </p:txBody>
      </p:sp>
      <p:sp>
        <p:nvSpPr>
          <p:cNvPr id="166" name="object 166"/>
          <p:cNvSpPr txBox="1"/>
          <p:nvPr/>
        </p:nvSpPr>
        <p:spPr>
          <a:xfrm>
            <a:off x="4413221" y="10000147"/>
            <a:ext cx="359410" cy="196215"/>
          </a:xfrm>
          <a:prstGeom prst="rect">
            <a:avLst/>
          </a:prstGeom>
        </p:spPr>
        <p:txBody>
          <a:bodyPr vert="horz" wrap="square" lIns="0" tIns="14604" rIns="0" bIns="0" rtlCol="0">
            <a:spAutoFit/>
          </a:bodyPr>
          <a:lstStyle/>
          <a:p>
            <a:pPr marL="12700">
              <a:lnSpc>
                <a:spcPct val="100000"/>
              </a:lnSpc>
              <a:spcBef>
                <a:spcPts val="115"/>
              </a:spcBef>
            </a:pPr>
            <a:r>
              <a:rPr sz="1100" spc="-20" dirty="0">
                <a:latin typeface="Times New Roman" panose="02020603050405020304"/>
                <a:cs typeface="Times New Roman" panose="02020603050405020304"/>
              </a:rPr>
              <a:t>fig.(1)</a:t>
            </a:r>
            <a:endParaRPr sz="1100">
              <a:latin typeface="Times New Roman" panose="02020603050405020304"/>
              <a:cs typeface="Times New Roman" panose="02020603050405020304"/>
            </a:endParaRPr>
          </a:p>
        </p:txBody>
      </p:sp>
      <p:sp>
        <p:nvSpPr>
          <p:cNvPr id="221" name="object 221"/>
          <p:cNvSpPr/>
          <p:nvPr/>
        </p:nvSpPr>
        <p:spPr>
          <a:xfrm>
            <a:off x="18904585" y="7868285"/>
            <a:ext cx="0" cy="163195"/>
          </a:xfrm>
          <a:custGeom>
            <a:avLst/>
            <a:gdLst/>
            <a:ahLst/>
            <a:cxnLst/>
            <a:rect l="l" t="t" r="r" b="b"/>
            <a:pathLst>
              <a:path h="163195">
                <a:moveTo>
                  <a:pt x="0" y="162902"/>
                </a:moveTo>
                <a:lnTo>
                  <a:pt x="0" y="0"/>
                </a:lnTo>
              </a:path>
            </a:pathLst>
          </a:custGeom>
          <a:ln w="3175">
            <a:solidFill>
              <a:srgbClr val="FEFEFE"/>
            </a:solidFill>
          </a:ln>
        </p:spPr>
        <p:txBody>
          <a:bodyPr wrap="square" lIns="0" tIns="0" rIns="0" bIns="0" rtlCol="0"/>
          <a:lstStyle/>
          <a:p/>
        </p:txBody>
      </p:sp>
      <p:sp>
        <p:nvSpPr>
          <p:cNvPr id="225" name="object 225"/>
          <p:cNvSpPr txBox="1"/>
          <p:nvPr/>
        </p:nvSpPr>
        <p:spPr>
          <a:xfrm>
            <a:off x="796290" y="2152015"/>
            <a:ext cx="4507230" cy="3581400"/>
          </a:xfrm>
          <a:prstGeom prst="rect">
            <a:avLst/>
          </a:prstGeom>
        </p:spPr>
        <p:txBody>
          <a:bodyPr vert="horz" wrap="square" lIns="0" tIns="12065" rIns="0" bIns="0" rtlCol="0">
            <a:noAutofit/>
          </a:bodyPr>
          <a:lstStyle/>
          <a:p>
            <a:pPr marR="5080">
              <a:lnSpc>
                <a:spcPct val="100000"/>
              </a:lnSpc>
              <a:spcBef>
                <a:spcPts val="105"/>
              </a:spcBef>
            </a:pPr>
            <a:endParaRPr lang="en-US" altLang="en-GB" sz="1050">
              <a:solidFill>
                <a:schemeClr val="tx1"/>
              </a:solidFill>
              <a:latin typeface="Times New Roman" panose="02020603050405020304"/>
              <a:cs typeface="Times New Roman" panose="02020603050405020304"/>
              <a:sym typeface="+mn-ea"/>
            </a:endParaRPr>
          </a:p>
          <a:p>
            <a:pPr marR="5080" algn="just">
              <a:lnSpc>
                <a:spcPct val="100000"/>
              </a:lnSpc>
              <a:spcBef>
                <a:spcPts val="105"/>
              </a:spcBef>
            </a:pPr>
            <a:r>
              <a:rPr lang="en-US" altLang="en-GB" sz="1200">
                <a:solidFill>
                  <a:schemeClr val="tx1"/>
                </a:solidFill>
                <a:latin typeface="Times New Roman" panose="02020603050405020304"/>
                <a:cs typeface="Times New Roman" panose="02020603050405020304"/>
                <a:sym typeface="+mn-ea"/>
              </a:rPr>
              <a:t>This project investigates the application of machine learning algorithms for the automatic classification of cardiac arrhythmias using electrocardiogram (ECG) data from the MIT-BIH Arrhythmia dataset. The dataset includes five types of heartbeats—Normal, Unclassifiable, Ventricular Premature, Supraventricular Premature, and Fusion beats—distributed in a highly imbalanced manner. ECG signals were preprocessed and represented as 188-point feature vectors, then classified using six models: XGBoost, Random Forest, LightGBM, Bagging, Decision Tree, and AdaBoost. Performance was assessed using accuracy, precision, recall, and F1-score. Among all models, XGBoost delivered the best results with an accuracy of 98%, demonstrating superior ability to handle both majority and minority classes. Other ensemble models like LightGBM and Random Forest also performed well, while AdaBoost struggled due to overfitting and poor generalization. These findings highlight the effectiveness of gradient boosting methods in ECG analysis and their potential role in developing reliable clinical decision-support tools for arrhythmia detection.</a:t>
            </a:r>
            <a:endParaRPr lang="en-US" altLang="en-GB" sz="1200">
              <a:solidFill>
                <a:schemeClr val="tx1"/>
              </a:solidFill>
              <a:latin typeface="Times New Roman" panose="02020603050405020304"/>
              <a:cs typeface="Times New Roman" panose="02020603050405020304"/>
              <a:sym typeface="+mn-ea"/>
            </a:endParaRPr>
          </a:p>
          <a:p>
            <a:pPr marR="5080">
              <a:lnSpc>
                <a:spcPct val="100000"/>
              </a:lnSpc>
              <a:spcBef>
                <a:spcPts val="105"/>
              </a:spcBef>
            </a:pPr>
            <a:endParaRPr lang="en-US" altLang="en-GB" sz="1200">
              <a:solidFill>
                <a:schemeClr val="tx1"/>
              </a:solidFill>
              <a:latin typeface="Times New Roman" panose="02020603050405020304"/>
              <a:cs typeface="Times New Roman" panose="02020603050405020304"/>
              <a:sym typeface="+mn-ea"/>
            </a:endParaRPr>
          </a:p>
        </p:txBody>
      </p:sp>
      <p:sp>
        <p:nvSpPr>
          <p:cNvPr id="228" name="object 228"/>
          <p:cNvSpPr txBox="1"/>
          <p:nvPr/>
        </p:nvSpPr>
        <p:spPr>
          <a:xfrm>
            <a:off x="828675" y="6021070"/>
            <a:ext cx="4438015" cy="3244215"/>
          </a:xfrm>
          <a:prstGeom prst="rect">
            <a:avLst/>
          </a:prstGeom>
        </p:spPr>
        <p:txBody>
          <a:bodyPr vert="horz" wrap="square" lIns="0" tIns="13335" rIns="0" bIns="0" rtlCol="0">
            <a:noAutofit/>
          </a:bodyPr>
          <a:lstStyle/>
          <a:p>
            <a:pPr marL="12700" marR="5080" indent="6350" algn="just">
              <a:lnSpc>
                <a:spcPct val="100000"/>
              </a:lnSpc>
              <a:spcBef>
                <a:spcPts val="105"/>
              </a:spcBef>
            </a:pPr>
            <a:r>
              <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Cardiac arrhythmias are conditions characterized by irregular heart rhythms, which can lead to severe complications such as stroke or cardiac arrest if not diagnosed early. The electrocardiogram (ECG) is a widely used, non-invasive tool that records the electrical activity of the heart and is essential for diagnosing various arrhythmias.</a:t>
            </a: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12700" marR="5080" indent="6350" algn="just">
              <a:lnSpc>
                <a:spcPct val="100000"/>
              </a:lnSpc>
              <a:spcBef>
                <a:spcPts val="105"/>
              </a:spcBef>
            </a:pP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12700" marR="5080" indent="6350" algn="just">
              <a:lnSpc>
                <a:spcPct val="100000"/>
              </a:lnSpc>
              <a:spcBef>
                <a:spcPts val="105"/>
              </a:spcBef>
            </a:pPr>
            <a:r>
              <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However, manual interpretation of ECG signals by clinicians is time-consuming and prone to inter-observer variability, especially when distinguishing between subtle waveform differences. This motivates the development of automated, machine learning-based methods to improve diagnostic speed and accuracy.</a:t>
            </a: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12700" marR="5080" indent="6350" algn="just">
              <a:lnSpc>
                <a:spcPct val="100000"/>
              </a:lnSpc>
              <a:spcBef>
                <a:spcPts val="105"/>
              </a:spcBef>
            </a:pP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12700" marR="5080" indent="6350" algn="just">
              <a:lnSpc>
                <a:spcPct val="100000"/>
              </a:lnSpc>
              <a:spcBef>
                <a:spcPts val="105"/>
              </a:spcBef>
            </a:pPr>
            <a:r>
              <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In this study, we use the MIT-BIH Arrhythmia Dataset, which contains heartbeat segments labeled into five classes. A significant challenge in this dataset is class imbalance, with Normal beats comprising 82.8% of the data, while other types—such as Supraventricular Premature (S) and Fusion (F) beats—are underrepresented.</a:t>
            </a: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12700" marR="5080" indent="6350" algn="just">
              <a:lnSpc>
                <a:spcPct val="100000"/>
              </a:lnSpc>
              <a:spcBef>
                <a:spcPts val="105"/>
              </a:spcBef>
            </a:pP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12700" marR="5080" indent="6350" algn="just">
              <a:lnSpc>
                <a:spcPct val="100000"/>
              </a:lnSpc>
              <a:spcBef>
                <a:spcPts val="105"/>
              </a:spcBef>
            </a:pPr>
            <a:r>
              <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Figure 1 below illustrates the distribution of heartbeat classes in the dataset, highlighting the dominance of Normal beats and the rarity of more clinically significant arrhythmias.</a:t>
            </a:r>
            <a:endParaRPr kumimoji="0" lang="en-US" altLang="en-GB" sz="10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p:txBody>
      </p:sp>
      <p:pic>
        <p:nvPicPr>
          <p:cNvPr id="242" name="Picture 241"/>
          <p:cNvPicPr>
            <a:picLocks noChangeAspect="1"/>
          </p:cNvPicPr>
          <p:nvPr/>
        </p:nvPicPr>
        <p:blipFill>
          <a:blip r:embed="rId10"/>
          <a:stretch>
            <a:fillRect/>
          </a:stretch>
        </p:blipFill>
        <p:spPr>
          <a:xfrm>
            <a:off x="1506855" y="9349740"/>
            <a:ext cx="2781935" cy="1337945"/>
          </a:xfrm>
          <a:prstGeom prst="rect">
            <a:avLst/>
          </a:prstGeom>
        </p:spPr>
      </p:pic>
      <p:sp>
        <p:nvSpPr>
          <p:cNvPr id="244" name="Text Box 243"/>
          <p:cNvSpPr txBox="1"/>
          <p:nvPr/>
        </p:nvSpPr>
        <p:spPr>
          <a:xfrm>
            <a:off x="767080" y="11015345"/>
            <a:ext cx="4408170" cy="3209290"/>
          </a:xfrm>
          <a:prstGeom prst="rect">
            <a:avLst/>
          </a:prstGeom>
          <a:noFill/>
        </p:spPr>
        <p:txBody>
          <a:bodyPr wrap="square" rtlCol="0">
            <a:noAutofit/>
          </a:bodyPr>
          <a:p>
            <a:r>
              <a:rPr lang="en-US" altLang="en-GB" sz="800">
                <a:solidFill>
                  <a:schemeClr val="bg1"/>
                </a:solidFill>
              </a:rPr>
              <a:t>This study uses the MIT-BIH Arrhythmia Dataset, a widely recognized benchmark in ECG signal analysis. The dataset contains thousands of annotated heartbeat segments extracted from 48 half-hour ECG recordings collected from 47 different patients. Each heartbeat is represented as a 188-point time series capturing the morphological pattern of the ECG waveform.</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The dataset is labeled into five heartbeat classes based on the Association for the Advancement of Medical Instrumentation (AAMI) standards:</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Normal (N) – 82.8%</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Unclassifiable (Q) – 7.3%</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Premature Ventricular Contraction (V) – 6.6%</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Supraventricular Premature Beat (S) – 2.5%</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Fusion Beat (F) – 0.7%</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This highly imbalanced class distribution presents a significant challenge for classification, especially for rare arrhythmia types such as Fusion and Supraventricular Premature beats.</a:t>
            </a:r>
            <a:endParaRPr lang="en-US" altLang="en-GB" sz="800">
              <a:solidFill>
                <a:schemeClr val="bg1"/>
              </a:solidFill>
            </a:endParaRPr>
          </a:p>
          <a:p>
            <a:endParaRPr lang="en-US" altLang="en-GB" sz="800">
              <a:solidFill>
                <a:schemeClr val="bg1"/>
              </a:solidFill>
            </a:endParaRPr>
          </a:p>
          <a:p>
            <a:r>
              <a:rPr lang="en-US" altLang="en-GB" sz="800">
                <a:solidFill>
                  <a:schemeClr val="bg1"/>
                </a:solidFill>
              </a:rPr>
              <a:t>The dataset is publicly available on Kaggle:</a:t>
            </a:r>
            <a:endParaRPr lang="en-US" altLang="en-GB" sz="800">
              <a:solidFill>
                <a:schemeClr val="bg1"/>
              </a:solidFill>
            </a:endParaRPr>
          </a:p>
          <a:p>
            <a:r>
              <a:rPr lang="zh-CN" altLang="en-US" sz="800">
                <a:solidFill>
                  <a:schemeClr val="bg1"/>
                </a:solidFill>
              </a:rPr>
              <a:t>🔗</a:t>
            </a:r>
            <a:r>
              <a:rPr lang="en-US" altLang="en-GB" sz="800">
                <a:solidFill>
                  <a:schemeClr val="bg1"/>
                </a:solidFill>
              </a:rPr>
              <a:t> https://www.kaggle.com/datasets/shayanfazeli/heartbeat</a:t>
            </a:r>
            <a:endParaRPr lang="en-US" altLang="en-GB" sz="800">
              <a:solidFill>
                <a:schemeClr val="bg1"/>
              </a:solidFill>
            </a:endParaRPr>
          </a:p>
          <a:p>
            <a:endParaRPr lang="en-US" altLang="en-GB" sz="800">
              <a:solidFill>
                <a:schemeClr val="bg1"/>
              </a:solidFill>
            </a:endParaRPr>
          </a:p>
        </p:txBody>
      </p:sp>
      <p:sp>
        <p:nvSpPr>
          <p:cNvPr id="246" name="Text Box 245"/>
          <p:cNvSpPr txBox="1"/>
          <p:nvPr/>
        </p:nvSpPr>
        <p:spPr>
          <a:xfrm>
            <a:off x="5509260" y="3130550"/>
            <a:ext cx="4621530" cy="7874000"/>
          </a:xfrm>
          <a:prstGeom prst="rect">
            <a:avLst/>
          </a:prstGeom>
          <a:noFill/>
        </p:spPr>
        <p:txBody>
          <a:bodyPr wrap="square" rtlCol="0">
            <a:noAutofit/>
          </a:bodyPr>
          <a:p>
            <a:r>
              <a:rPr kumimoji="0" lang="en-US" altLang="en-GB" sz="20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sym typeface="+mn-ea"/>
              </a:rPr>
              <a:t>1. </a:t>
            </a:r>
            <a:r>
              <a:rPr kumimoji="0" lang="en-US" altLang="en-GB" sz="20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sym typeface="+mn-ea"/>
              </a:rPr>
              <a:t>D</a:t>
            </a:r>
            <a:r>
              <a:rPr kumimoji="0" lang="en-US" altLang="en-GB" sz="20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sym typeface="+mn-ea"/>
              </a:rPr>
              <a:t>ata Preprocessing</a:t>
            </a:r>
            <a:endParaRPr kumimoji="0" lang="en-US" altLang="en-GB" sz="20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sym typeface="+mn-ea"/>
            </a:endParaRPr>
          </a:p>
          <a:p>
            <a:endParaRPr kumimoji="0" lang="en-US" altLang="en-GB" sz="14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The ECG data was obtained from the MIT-BIH Arrhythmia dataset, where each heartbeat is represented by 188 time-point features. The data was normalized to a uniform scale to improve model training consistency. An 80:20 stratified train-test split was used to maintain the original class distribution and ensure fair evaluation across all heartbeat types.</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pPr marL="0" marR="0" algn="l" rtl="0" eaLnBrk="1" fontAlgn="auto" latinLnBrk="0" hangingPunct="1">
              <a:buClrTx/>
              <a:buSzTx/>
              <a:buFontTx/>
              <a:buNone/>
            </a:pPr>
            <a:r>
              <a:rPr kumimoji="0" lang="en-US" altLang="en-GB" sz="20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sym typeface="+mn-ea"/>
              </a:rPr>
              <a:t>2. Classification Models</a:t>
            </a:r>
            <a:endParaRPr kumimoji="0" lang="en-US" altLang="en-GB" sz="2000" b="0" i="0" u="none" strike="noStrike" kern="0" cap="none" spc="0" normalizeH="0" baseline="0" noProof="1">
              <a:solidFill>
                <a:schemeClr val="accent4">
                  <a:lumMod val="50000"/>
                </a:schemeClr>
              </a:solidFill>
              <a:latin typeface="Times New Roman" panose="02020603050405020304"/>
              <a:ea typeface="Arial" panose="020B0604020202020204" pitchFamily="34" charset="0"/>
              <a:cs typeface="Times New Roman" panose="02020603050405020304"/>
              <a:sym typeface="+mn-ea"/>
            </a:endParaRPr>
          </a:p>
          <a:p>
            <a:pPr marL="0" marR="0" algn="l" rtl="0" eaLnBrk="1" fontAlgn="auto" latinLnBrk="0" hangingPunct="1">
              <a:buClrTx/>
              <a:buSzTx/>
              <a:buFontTx/>
              <a:buNone/>
            </a:pPr>
            <a:endParaRPr kumimoji="0" lang="en-US" altLang="en-GB" sz="2000" b="0" i="0" u="none" strike="noStrike" kern="0" cap="none" spc="0" normalizeH="0" baseline="0" noProof="1">
              <a:solidFill>
                <a:srgbClr val="7030A0"/>
              </a:solidFill>
              <a:latin typeface="Times New Roman" panose="02020603050405020304"/>
              <a:ea typeface="Arial" panose="020B0604020202020204" pitchFamily="34" charset="0"/>
              <a:cs typeface="Times New Roman" panose="02020603050405020304"/>
              <a:sym typeface="+mn-ea"/>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Six machine learning models were implemented and compared:</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XGBoost: Gradient boosting framework with high accuracy and robustness.</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Random Forest: Ensemble of decision trees using bagging.</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LightGBM: Gradient boosting framework optimized for speed and memory efficiency.</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Bagging Classifier: Uses bootstrap aggregation of decision trees to improve generalization.</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Decision Tree: A basic tree-based model used as a baseline.</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AdaBoost: Adaptive boosting model that emphasizes misclassified examples during training.</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All models were trained using default hyperparameters. Evaluation metrics included accuracy, precision, recall, and F1-score, with particular attention to performance on minority classes (S and F).</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endParaRPr>
          </a:p>
          <a:p>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endParaRPr>
          </a:p>
        </p:txBody>
      </p:sp>
      <p:pic>
        <p:nvPicPr>
          <p:cNvPr id="256" name="Picture 255"/>
          <p:cNvPicPr>
            <a:picLocks noChangeAspect="1"/>
          </p:cNvPicPr>
          <p:nvPr/>
        </p:nvPicPr>
        <p:blipFill>
          <a:blip r:embed="rId11"/>
          <a:stretch>
            <a:fillRect/>
          </a:stretch>
        </p:blipFill>
        <p:spPr>
          <a:xfrm>
            <a:off x="13608050" y="6591935"/>
            <a:ext cx="1347470" cy="2082800"/>
          </a:xfrm>
          <a:prstGeom prst="rect">
            <a:avLst/>
          </a:prstGeom>
        </p:spPr>
      </p:pic>
      <p:sp>
        <p:nvSpPr>
          <p:cNvPr id="257" name="Text Box 256"/>
          <p:cNvSpPr txBox="1"/>
          <p:nvPr/>
        </p:nvSpPr>
        <p:spPr>
          <a:xfrm>
            <a:off x="10433050" y="3130550"/>
            <a:ext cx="4467860" cy="7832090"/>
          </a:xfrm>
          <a:prstGeom prst="rect">
            <a:avLst/>
          </a:prstGeom>
          <a:noFill/>
        </p:spPr>
        <p:txBody>
          <a:bodyPr wrap="square" rtlCol="0">
            <a:noAutofit/>
          </a:bodyPr>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The XGBoost model outperformed all other classifiers, achieving an overall accuracy of 98%, with high precision and recall across most heartbeat classes. Random Forest, LightGBM, and Bagging also performed strongly, with accuracies around 97% and balanced classification for both majority and minority classes.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In contrast, the Decision Tree model showed lower overall performance (95%), especially for underrepresented classes. AdaBoost performed the worst, with an accuracy of only 45%, failing to generalize well due to overfitting on rare classes.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Key Observations: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XGBoost demonstrated excellent performance on both Normal and Unclassifiable beats.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LightGBM showed slightly better detection of rare classes like Supraventricular Premature (S) and Fusion (F) beats.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Confusion matrices revealed that most misclassifications occurred between morphologically similar heartbeat types.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a:p>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Figure 3 shows representative ECG waveforms for each class, highlighting the subtle differences the models must learn to distinguish</a:t>
            </a:r>
            <a:r>
              <a:rPr lang="en-US" altLang="en-GB" sz="1600"/>
              <a:t>.</a:t>
            </a:r>
            <a:endParaRPr lang="en-US" altLang="en-GB" sz="1600"/>
          </a:p>
        </p:txBody>
      </p:sp>
      <p:pic>
        <p:nvPicPr>
          <p:cNvPr id="258" name="Picture 257"/>
          <p:cNvPicPr>
            <a:picLocks noChangeAspect="1"/>
          </p:cNvPicPr>
          <p:nvPr/>
        </p:nvPicPr>
        <p:blipFill>
          <a:blip r:embed="rId12"/>
          <a:stretch>
            <a:fillRect/>
          </a:stretch>
        </p:blipFill>
        <p:spPr>
          <a:xfrm>
            <a:off x="10280650" y="11270615"/>
            <a:ext cx="4638040" cy="1959610"/>
          </a:xfrm>
          <a:prstGeom prst="rect">
            <a:avLst/>
          </a:prstGeom>
        </p:spPr>
      </p:pic>
      <p:sp>
        <p:nvSpPr>
          <p:cNvPr id="259" name="Text Box 258"/>
          <p:cNvSpPr txBox="1"/>
          <p:nvPr/>
        </p:nvSpPr>
        <p:spPr>
          <a:xfrm>
            <a:off x="11596370" y="13431520"/>
            <a:ext cx="1808480" cy="460375"/>
          </a:xfrm>
          <a:prstGeom prst="rect">
            <a:avLst/>
          </a:prstGeom>
          <a:noFill/>
        </p:spPr>
        <p:txBody>
          <a:bodyPr wrap="square" rtlCol="0">
            <a:spAutoFit/>
          </a:bodyPr>
          <a:p>
            <a:pPr algn="ctr"/>
            <a:r>
              <a:rPr lang="en-US" altLang="en-GB" sz="2400">
                <a:latin typeface="Arabic Typesetting" panose="03020402040406030203" charset="0"/>
                <a:cs typeface="Arabic Typesetting" panose="03020402040406030203" charset="0"/>
              </a:rPr>
              <a:t>fig 3</a:t>
            </a:r>
            <a:endParaRPr lang="en-US" altLang="en-GB" sz="2400">
              <a:latin typeface="Arabic Typesetting" panose="03020402040406030203" charset="0"/>
              <a:cs typeface="Arabic Typesetting" panose="03020402040406030203" charset="0"/>
            </a:endParaRPr>
          </a:p>
        </p:txBody>
      </p:sp>
      <p:pic>
        <p:nvPicPr>
          <p:cNvPr id="260" name="Picture 259"/>
          <p:cNvPicPr>
            <a:picLocks noChangeAspect="1"/>
          </p:cNvPicPr>
          <p:nvPr/>
        </p:nvPicPr>
        <p:blipFill>
          <a:blip r:embed="rId13"/>
          <a:stretch>
            <a:fillRect/>
          </a:stretch>
        </p:blipFill>
        <p:spPr>
          <a:xfrm>
            <a:off x="5800725" y="11040745"/>
            <a:ext cx="3975735" cy="2345055"/>
          </a:xfrm>
          <a:prstGeom prst="rect">
            <a:avLst/>
          </a:prstGeom>
        </p:spPr>
      </p:pic>
      <p:sp>
        <p:nvSpPr>
          <p:cNvPr id="261" name="Text Box 260"/>
          <p:cNvSpPr txBox="1"/>
          <p:nvPr/>
        </p:nvSpPr>
        <p:spPr>
          <a:xfrm>
            <a:off x="6797675" y="13550265"/>
            <a:ext cx="1425575" cy="463550"/>
          </a:xfrm>
          <a:prstGeom prst="rect">
            <a:avLst/>
          </a:prstGeom>
          <a:noFill/>
        </p:spPr>
        <p:txBody>
          <a:bodyPr wrap="square" rtlCol="0">
            <a:noAutofit/>
          </a:bodyPr>
          <a:p>
            <a:pPr algn="ctr"/>
            <a:r>
              <a:rPr kumimoji="0" lang="en-US" altLang="en-GB" sz="2800" b="0" i="0" u="none" strike="noStrike" kern="0" cap="none" spc="0" normalizeH="0" baseline="0" noProof="1">
                <a:latin typeface="Arabic Typesetting" panose="03020402040406030203" charset="0"/>
                <a:ea typeface="Arial" panose="020B0604020202020204" pitchFamily="34" charset="0"/>
                <a:cs typeface="Arabic Typesetting" panose="03020402040406030203" charset="0"/>
              </a:rPr>
              <a:t>fig 2</a:t>
            </a:r>
            <a:endParaRPr kumimoji="0" lang="en-US" altLang="en-GB" sz="2800" b="0" i="0" u="none" strike="noStrike" kern="0" cap="none" spc="0" normalizeH="0" baseline="0" noProof="1">
              <a:latin typeface="Arabic Typesetting" panose="03020402040406030203" charset="0"/>
              <a:ea typeface="Arial" panose="020B0604020202020204" pitchFamily="34" charset="0"/>
              <a:cs typeface="Arabic Typesetting" panose="03020402040406030203" charset="0"/>
            </a:endParaRPr>
          </a:p>
        </p:txBody>
      </p:sp>
      <p:sp>
        <p:nvSpPr>
          <p:cNvPr id="263" name="Text Box 262"/>
          <p:cNvSpPr txBox="1"/>
          <p:nvPr/>
        </p:nvSpPr>
        <p:spPr>
          <a:xfrm>
            <a:off x="-66675" y="11687175"/>
            <a:ext cx="921385" cy="5468620"/>
          </a:xfrm>
          <a:prstGeom prst="rect">
            <a:avLst/>
          </a:prstGeom>
          <a:noFill/>
        </p:spPr>
        <p:txBody>
          <a:bodyPr vert="eaVert" wrap="square" rtlCol="0">
            <a:spAutoFit/>
          </a:bodyPr>
          <a:p>
            <a:r>
              <a:rPr lang="en-US" altLang="en-GB" sz="4800">
                <a:solidFill>
                  <a:schemeClr val="bg1"/>
                </a:solidFill>
              </a:rPr>
              <a:t>Dataset</a:t>
            </a:r>
            <a:endParaRPr lang="en-US" altLang="en-GB" sz="4800">
              <a:solidFill>
                <a:schemeClr val="bg1"/>
              </a:solidFill>
            </a:endParaRPr>
          </a:p>
        </p:txBody>
      </p:sp>
      <p:sp>
        <p:nvSpPr>
          <p:cNvPr id="267" name="Text Box 266"/>
          <p:cNvSpPr txBox="1"/>
          <p:nvPr/>
        </p:nvSpPr>
        <p:spPr>
          <a:xfrm>
            <a:off x="15086965" y="3075305"/>
            <a:ext cx="5017135" cy="2061210"/>
          </a:xfrm>
          <a:prstGeom prst="rect">
            <a:avLst/>
          </a:prstGeom>
          <a:noFill/>
        </p:spPr>
        <p:txBody>
          <a:bodyPr wrap="square" rtlCol="0">
            <a:spAutoFit/>
          </a:bodyPr>
          <a:p>
            <a:pPr algn="just"/>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rPr>
              <a:t>The detailed classification report for XGBoost revealed strong precision and recall values for the Normal (N) and Unclassifiable (Q) classes, with precision and recall close to or above 0.98. Performance was slightly lower for minority classes such as Fusion (F) and Supraventricular Premature (S) beats, consistent with their lower representation in the dataset.</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endParaRPr>
          </a:p>
          <a:p>
            <a:pPr algn="just"/>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sym typeface="+mn-ea"/>
            </a:endParaRPr>
          </a:p>
        </p:txBody>
      </p:sp>
      <p:pic>
        <p:nvPicPr>
          <p:cNvPr id="268" name="Picture 267"/>
          <p:cNvPicPr>
            <a:picLocks noChangeAspect="1"/>
          </p:cNvPicPr>
          <p:nvPr/>
        </p:nvPicPr>
        <p:blipFill>
          <a:blip r:embed="rId14"/>
          <a:stretch>
            <a:fillRect/>
          </a:stretch>
        </p:blipFill>
        <p:spPr>
          <a:xfrm>
            <a:off x="15157450" y="4981575"/>
            <a:ext cx="4846320" cy="1743710"/>
          </a:xfrm>
          <a:prstGeom prst="rect">
            <a:avLst/>
          </a:prstGeom>
        </p:spPr>
      </p:pic>
      <p:sp>
        <p:nvSpPr>
          <p:cNvPr id="269" name="object 58"/>
          <p:cNvSpPr txBox="1"/>
          <p:nvPr/>
        </p:nvSpPr>
        <p:spPr>
          <a:xfrm>
            <a:off x="15995650" y="11610975"/>
            <a:ext cx="2855595" cy="610235"/>
          </a:xfrm>
          <a:prstGeom prst="rect">
            <a:avLst/>
          </a:prstGeom>
        </p:spPr>
        <p:txBody>
          <a:bodyPr vert="horz" wrap="square" lIns="0" tIns="13970" rIns="0" bIns="0" rtlCol="0">
            <a:noAutofit/>
          </a:bodyPr>
          <a:p>
            <a:pPr marL="12700">
              <a:lnSpc>
                <a:spcPct val="100000"/>
              </a:lnSpc>
              <a:spcBef>
                <a:spcPts val="110"/>
              </a:spcBef>
            </a:pPr>
            <a:r>
              <a:rPr lang="en-US" altLang="en-GB" sz="3900">
                <a:solidFill>
                  <a:schemeClr val="accent4">
                    <a:lumMod val="50000"/>
                  </a:schemeClr>
                </a:solidFill>
                <a:effectLst>
                  <a:outerShdw blurRad="38100" dist="38100" dir="2700000" algn="tl">
                    <a:srgbClr val="000000">
                      <a:alpha val="43137"/>
                    </a:srgbClr>
                  </a:outerShdw>
                </a:effectLst>
                <a:latin typeface="Calibri" panose="020F0502020204030204"/>
                <a:cs typeface="Calibri" panose="020F0502020204030204"/>
              </a:rPr>
              <a:t>Conclusion</a:t>
            </a:r>
            <a:endParaRPr lang="en-US" altLang="en-GB" sz="3900">
              <a:solidFill>
                <a:schemeClr val="accent4">
                  <a:lumMod val="50000"/>
                </a:schemeClr>
              </a:solidFill>
              <a:effectLst>
                <a:outerShdw blurRad="38100" dist="38100" dir="2700000" algn="tl">
                  <a:srgbClr val="000000">
                    <a:alpha val="43137"/>
                  </a:srgbClr>
                </a:outerShdw>
              </a:effectLst>
              <a:latin typeface="Calibri" panose="020F0502020204030204"/>
              <a:cs typeface="Calibri" panose="020F0502020204030204"/>
            </a:endParaRPr>
          </a:p>
        </p:txBody>
      </p:sp>
      <p:pic>
        <p:nvPicPr>
          <p:cNvPr id="274" name="Picture 10"/>
          <p:cNvPicPr>
            <a:picLocks noChangeAspect="1"/>
          </p:cNvPicPr>
          <p:nvPr/>
        </p:nvPicPr>
        <p:blipFill>
          <a:blip r:embed="rId15"/>
          <a:stretch>
            <a:fillRect/>
          </a:stretch>
        </p:blipFill>
        <p:spPr>
          <a:xfrm>
            <a:off x="15644495" y="9507855"/>
            <a:ext cx="4214495" cy="2179320"/>
          </a:xfrm>
          <a:prstGeom prst="rect">
            <a:avLst/>
          </a:prstGeom>
          <a:noFill/>
          <a:ln>
            <a:noFill/>
          </a:ln>
        </p:spPr>
      </p:pic>
      <p:sp>
        <p:nvSpPr>
          <p:cNvPr id="275" name="Text Box 274"/>
          <p:cNvSpPr txBox="1"/>
          <p:nvPr/>
        </p:nvSpPr>
        <p:spPr>
          <a:xfrm>
            <a:off x="15573375" y="7091045"/>
            <a:ext cx="4430395" cy="1842770"/>
          </a:xfrm>
          <a:prstGeom prst="rect">
            <a:avLst/>
          </a:prstGeom>
        </p:spPr>
        <p:txBody>
          <a:bodyPr>
            <a:noAutofit/>
          </a:bodyPr>
          <a:p>
            <a:pPr algn="just" defTabSz="266700">
              <a:lnSpc>
                <a:spcPct val="150000"/>
              </a:lnSpc>
              <a:spcAft>
                <a:spcPts val="800"/>
              </a:spcAft>
            </a:pPr>
            <a:r>
              <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The confusion matrix for XGBoost illustrates the model’s accurate predictions along the diagonal, with relatively few misclassifications. Most errors occurred between morphologically similar heartbeat classes, such as Fusion beats being confused with Normal or Ventricular beats.</a:t>
            </a:r>
            <a:endParaRPr kumimoji="0" lang="en-US" altLang="en-GB" sz="16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p:txBody>
      </p:sp>
      <p:sp>
        <p:nvSpPr>
          <p:cNvPr id="276" name="Text Box 275"/>
          <p:cNvSpPr txBox="1"/>
          <p:nvPr/>
        </p:nvSpPr>
        <p:spPr>
          <a:xfrm>
            <a:off x="17367250" y="6783070"/>
            <a:ext cx="1121410" cy="398780"/>
          </a:xfrm>
          <a:prstGeom prst="rect">
            <a:avLst/>
          </a:prstGeom>
          <a:noFill/>
        </p:spPr>
        <p:txBody>
          <a:bodyPr wrap="square" rtlCol="0">
            <a:spAutoFit/>
          </a:bodyPr>
          <a:p>
            <a:pPr algn="r"/>
            <a:r>
              <a:rPr lang="en-US" altLang="en-GB" sz="2000">
                <a:latin typeface="Arabic Typesetting" panose="03020402040406030203" charset="0"/>
                <a:cs typeface="Arabic Typesetting" panose="03020402040406030203" charset="0"/>
              </a:rPr>
              <a:t>Fig 4</a:t>
            </a:r>
            <a:endParaRPr lang="en-US" altLang="en-GB" sz="2000">
              <a:latin typeface="Arabic Typesetting" panose="03020402040406030203" charset="0"/>
              <a:cs typeface="Arabic Typesetting" panose="03020402040406030203" charset="0"/>
            </a:endParaRPr>
          </a:p>
        </p:txBody>
      </p:sp>
      <p:sp>
        <p:nvSpPr>
          <p:cNvPr id="277" name="Text Box 276"/>
          <p:cNvSpPr txBox="1"/>
          <p:nvPr/>
        </p:nvSpPr>
        <p:spPr>
          <a:xfrm>
            <a:off x="16071850" y="10989310"/>
            <a:ext cx="1176655" cy="509905"/>
          </a:xfrm>
          <a:prstGeom prst="rect">
            <a:avLst/>
          </a:prstGeom>
          <a:noFill/>
        </p:spPr>
        <p:txBody>
          <a:bodyPr wrap="square" rtlCol="0">
            <a:noAutofit/>
          </a:bodyPr>
          <a:p>
            <a:r>
              <a:rPr lang="en-US" altLang="en-GB">
                <a:latin typeface="Arabic Typesetting" panose="03020402040406030203" charset="0"/>
                <a:cs typeface="Arabic Typesetting" panose="03020402040406030203" charset="0"/>
              </a:rPr>
              <a:t>Fig 5</a:t>
            </a:r>
            <a:endParaRPr lang="en-US" altLang="en-GB">
              <a:latin typeface="Arabic Typesetting" panose="03020402040406030203" charset="0"/>
              <a:cs typeface="Arabic Typesetting" panose="03020402040406030203" charset="0"/>
            </a:endParaRPr>
          </a:p>
        </p:txBody>
      </p:sp>
      <p:sp>
        <p:nvSpPr>
          <p:cNvPr id="279" name="Text Box 278"/>
          <p:cNvSpPr txBox="1"/>
          <p:nvPr/>
        </p:nvSpPr>
        <p:spPr>
          <a:xfrm>
            <a:off x="15161260" y="12144375"/>
            <a:ext cx="4697730" cy="1814830"/>
          </a:xfrm>
          <a:prstGeom prst="rect">
            <a:avLst/>
          </a:prstGeom>
          <a:noFill/>
        </p:spPr>
        <p:txBody>
          <a:bodyPr wrap="square" rtlCol="0">
            <a:spAutoFit/>
          </a:bodyPr>
          <a:p>
            <a:pPr algn="just"/>
            <a:r>
              <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rPr>
              <a:t>This project highlights the potential of machine learning, especially ensemble methods, for accurate ECG arrhythmia classification. XGBoost achieved the highest accuracy of 98%, outperforming other models in handling both common and rare heartbeat types. While other ensemble models also performed well, class imbalance remains a key challenge. These results support the use of gradient boosting models in developing fast, reliable tools for clinical arrhythmia detection.</a:t>
            </a:r>
            <a:endParaRPr kumimoji="0" lang="en-US" altLang="en-GB" sz="1400" b="0" i="0" u="none" strike="noStrike" kern="0" cap="none" spc="0" normalizeH="0" baseline="0" noProof="1">
              <a:solidFill>
                <a:schemeClr val="tx1"/>
              </a:solidFill>
              <a:latin typeface="Times New Roman" panose="02020603050405020304"/>
              <a:ea typeface="Arial" panose="020B0604020202020204" pitchFamily="34" charset="0"/>
              <a:cs typeface="Times New Roman" panose="02020603050405020304"/>
            </a:endParaRPr>
          </a:p>
        </p:txBody>
      </p:sp>
      <p:pic>
        <p:nvPicPr>
          <p:cNvPr id="280" name="Picture 279"/>
          <p:cNvPicPr>
            <a:picLocks noChangeAspect="1"/>
          </p:cNvPicPr>
          <p:nvPr/>
        </p:nvPicPr>
        <p:blipFill>
          <a:blip r:embed="rId16"/>
          <a:stretch>
            <a:fillRect/>
          </a:stretch>
        </p:blipFill>
        <p:spPr>
          <a:xfrm>
            <a:off x="227330" y="74295"/>
            <a:ext cx="1583055" cy="18408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6945</Words>
  <Application>WPS Presentation</Application>
  <PresentationFormat>On-screen Show (4:3)</PresentationFormat>
  <Paragraphs>142</Paragraphs>
  <Slides>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vt:i4>
      </vt:variant>
    </vt:vector>
  </HeadingPairs>
  <TitlesOfParts>
    <vt:vector size="19" baseType="lpstr">
      <vt:lpstr>Arial</vt:lpstr>
      <vt:lpstr>SimSun</vt:lpstr>
      <vt:lpstr>Wingdings</vt:lpstr>
      <vt:lpstr>Cambria</vt:lpstr>
      <vt:lpstr>Calibri</vt:lpstr>
      <vt:lpstr>Trebuchet MS</vt:lpstr>
      <vt:lpstr>Times New Roman</vt:lpstr>
      <vt:lpstr>Arial MT</vt:lpstr>
      <vt:lpstr>Palatino Linotype</vt:lpstr>
      <vt:lpstr>Microsoft YaHei</vt:lpstr>
      <vt:lpstr>Arial Unicode MS</vt:lpstr>
      <vt:lpstr>Arial</vt:lpstr>
      <vt:lpstr>Calibri</vt:lpstr>
      <vt:lpstr>Arabic Typesetting</vt:lpstr>
      <vt:lpstr>Sitka Text</vt:lpstr>
      <vt:lpstr>Sitka Subheading</vt:lpstr>
      <vt:lpstr>Sitka Small Semibold</vt:lpstr>
      <vt:lpstr>Office Theme</vt:lpstr>
      <vt:lpstr>Tourism sustainbility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ECG-Based Arrhythmia Classification using Machine Learning Models</dc:title>
  <dc:creator/>
  <cp:lastModifiedBy>Rahma Elkady (120210285)</cp:lastModifiedBy>
  <cp:revision>1</cp:revision>
  <dcterms:created xsi:type="dcterms:W3CDTF">2025-05-24T15:03:18Z</dcterms:created>
  <dcterms:modified xsi:type="dcterms:W3CDTF">2025-05-24T15:03:18Z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2019-12-11T03:00:00Z</vt:filetime>
  </property>
  <property fmtid="{D5CDD505-2E9C-101B-9397-08002B2CF9AE}" pid="3" name="Creator">
    <vt:lpwstr>Adobe Illustrator CC 22.0 (Windows)</vt:lpwstr>
  </property>
  <property fmtid="{D5CDD505-2E9C-101B-9397-08002B2CF9AE}" pid="4" name="LastSaved">
    <vt:filetime>2025-05-24T03:00:00Z</vt:filetime>
  </property>
  <property fmtid="{D5CDD505-2E9C-101B-9397-08002B2CF9AE}" pid="5" name="Producer">
    <vt:lpwstr>Adobe PDF library 15.00</vt:lpwstr>
  </property>
  <property fmtid="{D5CDD505-2E9C-101B-9397-08002B2CF9AE}" pid="6" name="ICV">
    <vt:lpwstr>509E251AF9C24B5397D49BD1CCB4C1C8_13</vt:lpwstr>
  </property>
  <property fmtid="{D5CDD505-2E9C-101B-9397-08002B2CF9AE}" pid="7" name="KSOProductBuildVer">
    <vt:lpwstr>2057-12.2.0.21183</vt:lpwstr>
  </property>
</Properties>
</file>