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4FCC-889F-46AE-B1E6-829F1D61A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C3A9-6DA9-40EB-8FDC-FC3E5005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280A-F49A-4D17-955C-60F3B45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F78F-222C-429C-93A6-51F7ABD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4FFC-C5B8-4EB8-B849-526B18BC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8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E7B7-BB4F-4985-B121-6874B07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4B57-8349-4D85-975D-11203D20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302E-B06B-4088-AB59-97BD1AC1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6E88-A6EF-46F9-88C6-EEBA48E0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698D-73C9-4CA5-94AC-28B6E703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64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DCB7A-6AE1-4973-A0DC-3CA001A87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9508-D5FA-4CFB-B20F-6181DE34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1C2D-4E2D-429C-B844-863112F8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3C78-230F-4483-A51B-6451B171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3F87-64A7-4153-9F93-1DCB8E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B2A-479F-46D3-8BDF-5AA8C0C1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AB92-AFF5-4ABF-BFBF-D71F44C7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CA88-CD29-4C96-A218-15C91143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847A-B7F1-46E7-84C2-1362835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5B31-31F7-4FF8-B009-91F6154C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65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A263-B674-4227-B990-071B0E28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99EB-0C15-490D-8F7A-366CBCDA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776A-25BB-47EE-990A-2200D3F5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BB33-4D19-4BCE-96F7-45F6EEFD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A33D-04D0-4ABA-A72B-204BC4B5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19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6727-A448-43BF-B857-932BDC4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95F4-3A35-4807-B81D-28C3E48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8A86-7622-45CE-9944-9AA1C48EB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895C-4BC9-4C73-8770-121E60D3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624D-D167-42D9-A992-040CDFB9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384D-445E-40A7-ABC0-F2E2BF78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22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E4CE-D9F2-4D3C-A44D-3A142A12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0B69-24AD-4345-A528-7D75ADDF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49EA-3AF2-4D7D-BB49-E892E0C9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AB21C-251A-432E-A1A5-FFEEEF4B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10EF8-E4BA-426F-9D33-B3261092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40047-24C7-4A3A-8E79-41B6C3D4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CB18-ED69-4934-8746-556715F6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623E0-0D2F-4185-B687-3EDF4A3B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03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DA5-634B-4340-BEAA-6C11C030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7AFC4-5583-44B7-939C-797F05D2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C84BA-5E2D-4828-A18B-CC44DF02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8601-B329-4C4C-B718-BA1B35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2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753BF-8CEA-493A-AF36-23D18FB5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37DCF-37CD-4EFE-BF6C-CD278269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46419-907C-433A-BDCE-F8A7F495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14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4068-72F1-4822-B8C5-4E7CF91C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8B1B-7EED-4652-B467-DF69336D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9A71-53AE-4F41-8F99-B7C9B621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AC77-AA8B-4DD2-9D17-D389D5EB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120D5-8563-4661-9E3B-11DC6D3E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76E4F-44FE-43C3-8A89-3C57AFF3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417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221B-E80D-44F4-939C-031F05CC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C0C28-5140-43F8-9F19-2232938F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9D0EC-4162-4A9D-B9AC-912F1458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6689-2663-4919-BC3D-EED5D73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EEFE-5DB6-4DE5-9F67-1AEE8B57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2686-7A62-46FF-81E2-E3D5508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37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64F6F-8537-4B44-9634-6E8430BF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1A470-DD1B-4056-9F17-A7D8BC92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BD44-C277-48C6-865E-CF03A9D22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8E03-3D94-4069-8A73-2359DE3E6BF1}" type="datetimeFigureOut">
              <a:rPr lang="en-MY" smtClean="0"/>
              <a:t>22/10/2021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615F-D795-4B25-85B9-86AFBA6D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D3D5-AB6A-4B35-9CE0-28FD97F13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AED7-39B6-40BD-A484-D546A878B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3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0514E1-9D5A-4332-8775-74919F296388}"/>
              </a:ext>
            </a:extLst>
          </p:cNvPr>
          <p:cNvSpPr/>
          <p:nvPr/>
        </p:nvSpPr>
        <p:spPr>
          <a:xfrm>
            <a:off x="1345870" y="380009"/>
            <a:ext cx="9500260" cy="26730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7F7A4-811E-45D8-BE1E-14AA2D79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426" y="3429000"/>
            <a:ext cx="9144000" cy="2513754"/>
          </a:xfrm>
        </p:spPr>
        <p:txBody>
          <a:bodyPr>
            <a:normAutofit lnSpcReduction="10000"/>
          </a:bodyPr>
          <a:lstStyle/>
          <a:p>
            <a:r>
              <a:rPr lang="en-MY" sz="3200" b="1" dirty="0"/>
              <a:t>Proposal for GA Final Project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3586163" algn="l"/>
              </a:tabLst>
            </a:pPr>
            <a:endParaRPr lang="en-MY" b="1" dirty="0"/>
          </a:p>
          <a:p>
            <a:pPr marL="2957513" algn="l">
              <a:lnSpc>
                <a:spcPct val="110000"/>
              </a:lnSpc>
              <a:spcBef>
                <a:spcPts val="0"/>
              </a:spcBef>
              <a:tabLst>
                <a:tab pos="3586163" algn="l"/>
              </a:tabLst>
            </a:pPr>
            <a:r>
              <a:rPr lang="en-MY" b="1" dirty="0"/>
              <a:t>Group Members:</a:t>
            </a:r>
            <a:br>
              <a:rPr lang="en-MY" dirty="0"/>
            </a:br>
            <a:endParaRPr lang="en-MY" sz="800" dirty="0"/>
          </a:p>
          <a:p>
            <a:pPr marL="3135313" algn="l">
              <a:lnSpc>
                <a:spcPct val="110000"/>
              </a:lnSpc>
              <a:spcBef>
                <a:spcPts val="0"/>
              </a:spcBef>
              <a:tabLst>
                <a:tab pos="3135313" algn="l"/>
              </a:tabLst>
            </a:pPr>
            <a:br>
              <a:rPr lang="en-MY" sz="700" dirty="0"/>
            </a:br>
            <a:r>
              <a:rPr lang="en-MY" dirty="0"/>
              <a:t>Raden Ameer</a:t>
            </a:r>
          </a:p>
          <a:p>
            <a:pPr marL="3135313" algn="l">
              <a:spcBef>
                <a:spcPts val="0"/>
              </a:spcBef>
              <a:tabLst>
                <a:tab pos="3135313" algn="l"/>
              </a:tabLst>
            </a:pPr>
            <a:r>
              <a:rPr lang="en-MY" dirty="0"/>
              <a:t>Ain </a:t>
            </a:r>
            <a:r>
              <a:rPr lang="en-MY" dirty="0" err="1"/>
              <a:t>Salwa</a:t>
            </a:r>
            <a:endParaRPr lang="en-MY" dirty="0"/>
          </a:p>
          <a:p>
            <a:pPr marL="3135313" algn="l">
              <a:spcBef>
                <a:spcPts val="0"/>
              </a:spcBef>
              <a:tabLst>
                <a:tab pos="3135313" algn="l"/>
              </a:tabLst>
            </a:pPr>
            <a:r>
              <a:rPr lang="en-MY" dirty="0"/>
              <a:t>Ainul Fatihah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7253D-3BF7-49B3-B055-5E25ADBAC9A0}"/>
              </a:ext>
            </a:extLst>
          </p:cNvPr>
          <p:cNvSpPr txBox="1"/>
          <p:nvPr/>
        </p:nvSpPr>
        <p:spPr>
          <a:xfrm>
            <a:off x="3313216" y="1289023"/>
            <a:ext cx="5961414" cy="85502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MY" sz="4800" b="1" dirty="0">
                <a:solidFill>
                  <a:schemeClr val="bg1"/>
                </a:solidFill>
              </a:rPr>
              <a:t>Bank Customers Churn</a:t>
            </a:r>
            <a:endParaRPr lang="en-MY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426E2-C32A-49AD-83C4-5B9B49AAC7A8}"/>
              </a:ext>
            </a:extLst>
          </p:cNvPr>
          <p:cNvSpPr/>
          <p:nvPr/>
        </p:nvSpPr>
        <p:spPr>
          <a:xfrm>
            <a:off x="1828800" y="3990659"/>
            <a:ext cx="9215252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05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B42-0887-4FA0-B8EB-88DB1644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787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MY" dirty="0">
                <a:solidFill>
                  <a:schemeClr val="bg1"/>
                </a:solidFill>
                <a:latin typeface="+mn-lt"/>
              </a:rPr>
              <a:t>Project</a:t>
            </a:r>
            <a:r>
              <a:rPr lang="en-MY" dirty="0">
                <a:solidFill>
                  <a:schemeClr val="bg1"/>
                </a:solidFill>
                <a:latin typeface="Rockwell Condensed" panose="02060603050405020104" pitchFamily="18" charset="0"/>
              </a:rPr>
              <a:t> </a:t>
            </a:r>
            <a:r>
              <a:rPr lang="en-MY" dirty="0">
                <a:solidFill>
                  <a:schemeClr val="bg1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B129-2048-42C0-A83D-5FF25F44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6"/>
            <a:ext cx="10515600" cy="5118265"/>
          </a:xfrm>
        </p:spPr>
        <p:txBody>
          <a:bodyPr>
            <a:normAutofit fontScale="85000" lnSpcReduction="20000"/>
          </a:bodyPr>
          <a:lstStyle/>
          <a:p>
            <a:r>
              <a:rPr lang="en-MY" b="1" u="sng" dirty="0">
                <a:cs typeface="Times New Roman" panose="02020603050405020304" pitchFamily="18" charset="0"/>
              </a:rPr>
              <a:t>Business Context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In banking industry, it is more cost effective to keep an existing customer than to sign in a new one.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It is advantageous for banks to know what leads a customer towards the decision to leave </a:t>
            </a:r>
            <a:r>
              <a:rPr lang="en-MY">
                <a:cs typeface="Times New Roman" panose="02020603050405020304" pitchFamily="18" charset="0"/>
              </a:rPr>
              <a:t>the bank.</a:t>
            </a:r>
            <a:endParaRPr lang="en-MY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MY" dirty="0">
              <a:cs typeface="Times New Roman" panose="02020603050405020304" pitchFamily="18" charset="0"/>
            </a:endParaRPr>
          </a:p>
          <a:p>
            <a:r>
              <a:rPr lang="en-MY" b="1" u="sng" dirty="0">
                <a:cs typeface="Times New Roman" panose="02020603050405020304" pitchFamily="18" charset="0"/>
              </a:rPr>
              <a:t>Business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Predict customers churn rate in order to prevent possible profit loss for the bank.</a:t>
            </a:r>
          </a:p>
          <a:p>
            <a:pPr marL="457200" lvl="1" indent="0">
              <a:buNone/>
            </a:pPr>
            <a:endParaRPr lang="en-MY" dirty="0">
              <a:cs typeface="Times New Roman" panose="02020603050405020304" pitchFamily="18" charset="0"/>
            </a:endParaRPr>
          </a:p>
          <a:p>
            <a:r>
              <a:rPr lang="en-MY" b="1" u="sng" dirty="0">
                <a:cs typeface="Times New Roman" panose="02020603050405020304" pitchFamily="18" charset="0"/>
              </a:rPr>
              <a:t>Data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Determine customers’ demographics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Identify customer’s financial status</a:t>
            </a:r>
          </a:p>
          <a:p>
            <a:pPr lvl="1"/>
            <a:endParaRPr lang="en-MY" dirty="0">
              <a:cs typeface="Times New Roman" panose="02020603050405020304" pitchFamily="18" charset="0"/>
            </a:endParaRPr>
          </a:p>
          <a:p>
            <a:r>
              <a:rPr lang="en-MY" b="1" u="sng" dirty="0">
                <a:cs typeface="Times New Roman" panose="02020603050405020304" pitchFamily="18" charset="0"/>
              </a:rPr>
              <a:t>Success Criteria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Bank uses the prediction to identify possible customers churn 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cs typeface="Times New Roman" panose="02020603050405020304" pitchFamily="18" charset="0"/>
              </a:rPr>
              <a:t>Allows bank to promote products and retention campaigns to keep as many customers as possible.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83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714B-4BCF-4D02-95CA-E904E8C0D1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MY" dirty="0">
                <a:solidFill>
                  <a:schemeClr val="bg1"/>
                </a:solidFill>
                <a:latin typeface="+mn-lt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CB26-1EA3-43AA-90DE-6947F588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u="sng" dirty="0"/>
              <a:t>Data source</a:t>
            </a:r>
          </a:p>
          <a:p>
            <a:pPr marL="0" indent="0">
              <a:buNone/>
            </a:pPr>
            <a:r>
              <a:rPr lang="en-MY" dirty="0"/>
              <a:t>https://www.kaggle.com/santoshd3/bank-customers</a:t>
            </a:r>
          </a:p>
        </p:txBody>
      </p:sp>
    </p:spTree>
    <p:extLst>
      <p:ext uri="{BB962C8B-B14F-4D97-AF65-F5344CB8AC3E}">
        <p14:creationId xmlns:p14="http://schemas.microsoft.com/office/powerpoint/2010/main" val="267551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 Condensed</vt:lpstr>
      <vt:lpstr>Wingdings</vt:lpstr>
      <vt:lpstr>Office Theme</vt:lpstr>
      <vt:lpstr>PowerPoint Presentation</vt:lpstr>
      <vt:lpstr>Project Objectives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Ainul Fatihah</dc:creator>
  <cp:lastModifiedBy>Ainul Fatihah</cp:lastModifiedBy>
  <cp:revision>7</cp:revision>
  <dcterms:created xsi:type="dcterms:W3CDTF">2021-10-21T18:06:40Z</dcterms:created>
  <dcterms:modified xsi:type="dcterms:W3CDTF">2021-10-22T11:31:57Z</dcterms:modified>
</cp:coreProperties>
</file>