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4ED79-9BD2-4879-A849-200E070329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D7B2B-C76D-44AE-A49A-44D2FA6E54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StandardScaler:</a:t>
          </a:r>
          <a:r>
            <a:rPr lang="en-IN"/>
            <a:t>. This improved the performance of Ridge Regression, which can be sensitive to different feature scales.</a:t>
          </a:r>
          <a:endParaRPr lang="en-US"/>
        </a:p>
      </dgm:t>
    </dgm:pt>
    <dgm:pt modelId="{9D4DC88C-CD29-4A0B-803B-E008CCC0F50C}" type="parTrans" cxnId="{BB1EAEB8-1766-4609-B750-CB5569E8CB2F}">
      <dgm:prSet/>
      <dgm:spPr/>
      <dgm:t>
        <a:bodyPr/>
        <a:lstStyle/>
        <a:p>
          <a:endParaRPr lang="en-US"/>
        </a:p>
      </dgm:t>
    </dgm:pt>
    <dgm:pt modelId="{0538F06E-7807-411A-B52D-68A9BA20FB4F}" type="sibTrans" cxnId="{BB1EAEB8-1766-4609-B750-CB5569E8CB2F}">
      <dgm:prSet/>
      <dgm:spPr/>
      <dgm:t>
        <a:bodyPr/>
        <a:lstStyle/>
        <a:p>
          <a:endParaRPr lang="en-US"/>
        </a:p>
      </dgm:t>
    </dgm:pt>
    <dgm:pt modelId="{24399FEB-DF74-44B6-8325-9B3ABBDF0FC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Train_test_split:</a:t>
          </a:r>
          <a:r>
            <a:rPr lang="en-IN"/>
            <a:t> splitting the data into training and testing sets, ensured the model learns from diverse data and doesn't simply memorize the training set. </a:t>
          </a:r>
          <a:endParaRPr lang="en-US"/>
        </a:p>
      </dgm:t>
    </dgm:pt>
    <dgm:pt modelId="{AB91F550-0A53-45DB-90F7-9C2EFC5AC85A}" type="parTrans" cxnId="{6862663B-7D52-4E73-B674-849B6D429F74}">
      <dgm:prSet/>
      <dgm:spPr/>
      <dgm:t>
        <a:bodyPr/>
        <a:lstStyle/>
        <a:p>
          <a:endParaRPr lang="en-US"/>
        </a:p>
      </dgm:t>
    </dgm:pt>
    <dgm:pt modelId="{DE0F8449-8FF6-4D23-BE82-DB310DF0DC7E}" type="sibTrans" cxnId="{6862663B-7D52-4E73-B674-849B6D429F74}">
      <dgm:prSet/>
      <dgm:spPr/>
      <dgm:t>
        <a:bodyPr/>
        <a:lstStyle/>
        <a:p>
          <a:endParaRPr lang="en-US"/>
        </a:p>
      </dgm:t>
    </dgm:pt>
    <dgm:pt modelId="{F49A7D38-2A36-4862-8B7C-26FF8C8BAB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Mean_squared_error (MSE) and r2_score:</a:t>
          </a:r>
          <a:r>
            <a:rPr lang="en-IN"/>
            <a:t> Was helpful in depiction correlation of 96% accuracy between Pricing and Features. </a:t>
          </a:r>
          <a:endParaRPr lang="en-US"/>
        </a:p>
      </dgm:t>
    </dgm:pt>
    <dgm:pt modelId="{18A9F9F1-3F93-4855-B270-6F71B8E4AFA4}" type="parTrans" cxnId="{4C7FCFED-3FD3-4D26-93D4-61D7E468CF41}">
      <dgm:prSet/>
      <dgm:spPr/>
      <dgm:t>
        <a:bodyPr/>
        <a:lstStyle/>
        <a:p>
          <a:endParaRPr lang="en-US"/>
        </a:p>
      </dgm:t>
    </dgm:pt>
    <dgm:pt modelId="{BD88ED2A-92F6-4A1E-B3B7-DAFAD6739BBA}" type="sibTrans" cxnId="{4C7FCFED-3FD3-4D26-93D4-61D7E468CF41}">
      <dgm:prSet/>
      <dgm:spPr/>
      <dgm:t>
        <a:bodyPr/>
        <a:lstStyle/>
        <a:p>
          <a:endParaRPr lang="en-US"/>
        </a:p>
      </dgm:t>
    </dgm:pt>
    <dgm:pt modelId="{01888A20-E463-44DD-BF66-E336BE40B80F}" type="pres">
      <dgm:prSet presAssocID="{2AD4ED79-9BD2-4879-A849-200E070329B3}" presName="root" presStyleCnt="0">
        <dgm:presLayoutVars>
          <dgm:dir/>
          <dgm:resizeHandles val="exact"/>
        </dgm:presLayoutVars>
      </dgm:prSet>
      <dgm:spPr/>
    </dgm:pt>
    <dgm:pt modelId="{2C4C0956-6D14-44B2-89BC-F5C9EC236095}" type="pres">
      <dgm:prSet presAssocID="{61AD7B2B-C76D-44AE-A49A-44D2FA6E5488}" presName="compNode" presStyleCnt="0"/>
      <dgm:spPr/>
    </dgm:pt>
    <dgm:pt modelId="{CF8708F8-ACA4-4364-ACB1-2BFBFC34778B}" type="pres">
      <dgm:prSet presAssocID="{61AD7B2B-C76D-44AE-A49A-44D2FA6E54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C4DFB08-5E96-4097-B7AA-6D9693A01B61}" type="pres">
      <dgm:prSet presAssocID="{61AD7B2B-C76D-44AE-A49A-44D2FA6E5488}" presName="spaceRect" presStyleCnt="0"/>
      <dgm:spPr/>
    </dgm:pt>
    <dgm:pt modelId="{A5247AE7-6EFA-48EC-88CB-7C1934DEEDB3}" type="pres">
      <dgm:prSet presAssocID="{61AD7B2B-C76D-44AE-A49A-44D2FA6E5488}" presName="textRect" presStyleLbl="revTx" presStyleIdx="0" presStyleCnt="3">
        <dgm:presLayoutVars>
          <dgm:chMax val="1"/>
          <dgm:chPref val="1"/>
        </dgm:presLayoutVars>
      </dgm:prSet>
      <dgm:spPr/>
    </dgm:pt>
    <dgm:pt modelId="{47E28654-CC75-4390-A2D8-CB7DAA32D629}" type="pres">
      <dgm:prSet presAssocID="{0538F06E-7807-411A-B52D-68A9BA20FB4F}" presName="sibTrans" presStyleCnt="0"/>
      <dgm:spPr/>
    </dgm:pt>
    <dgm:pt modelId="{2CDB035B-159C-4A72-A494-1D307692757D}" type="pres">
      <dgm:prSet presAssocID="{24399FEB-DF74-44B6-8325-9B3ABBDF0FCD}" presName="compNode" presStyleCnt="0"/>
      <dgm:spPr/>
    </dgm:pt>
    <dgm:pt modelId="{5C0C0F82-4A64-40CA-B5F8-653560B1BADC}" type="pres">
      <dgm:prSet presAssocID="{24399FEB-DF74-44B6-8325-9B3ABBDF0F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122666C-A8C3-48C6-A99C-20D9C0BCDC3C}" type="pres">
      <dgm:prSet presAssocID="{24399FEB-DF74-44B6-8325-9B3ABBDF0FCD}" presName="spaceRect" presStyleCnt="0"/>
      <dgm:spPr/>
    </dgm:pt>
    <dgm:pt modelId="{BB2AE2B9-635B-4C6A-ADD6-4D3AA075ACCA}" type="pres">
      <dgm:prSet presAssocID="{24399FEB-DF74-44B6-8325-9B3ABBDF0FCD}" presName="textRect" presStyleLbl="revTx" presStyleIdx="1" presStyleCnt="3">
        <dgm:presLayoutVars>
          <dgm:chMax val="1"/>
          <dgm:chPref val="1"/>
        </dgm:presLayoutVars>
      </dgm:prSet>
      <dgm:spPr/>
    </dgm:pt>
    <dgm:pt modelId="{F174B19E-694F-4255-859F-B58121379989}" type="pres">
      <dgm:prSet presAssocID="{DE0F8449-8FF6-4D23-BE82-DB310DF0DC7E}" presName="sibTrans" presStyleCnt="0"/>
      <dgm:spPr/>
    </dgm:pt>
    <dgm:pt modelId="{3F8C5A76-1277-4DFB-81D9-D892E405932B}" type="pres">
      <dgm:prSet presAssocID="{F49A7D38-2A36-4862-8B7C-26FF8C8BABB7}" presName="compNode" presStyleCnt="0"/>
      <dgm:spPr/>
    </dgm:pt>
    <dgm:pt modelId="{F6C95A9E-3A3D-4284-A3A1-31A36E5DFAD3}" type="pres">
      <dgm:prSet presAssocID="{F49A7D38-2A36-4862-8B7C-26FF8C8BAB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C1BD6E-46A5-4EAB-A316-4775C6EEDBFC}" type="pres">
      <dgm:prSet presAssocID="{F49A7D38-2A36-4862-8B7C-26FF8C8BABB7}" presName="spaceRect" presStyleCnt="0"/>
      <dgm:spPr/>
    </dgm:pt>
    <dgm:pt modelId="{B8BD73F9-DD83-44DC-8404-6C8AC72328C3}" type="pres">
      <dgm:prSet presAssocID="{F49A7D38-2A36-4862-8B7C-26FF8C8BAB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FF062F-EC89-44C5-938D-D5BDB69B47AF}" type="presOf" srcId="{2AD4ED79-9BD2-4879-A849-200E070329B3}" destId="{01888A20-E463-44DD-BF66-E336BE40B80F}" srcOrd="0" destOrd="0" presId="urn:microsoft.com/office/officeart/2018/2/layout/IconLabelList"/>
    <dgm:cxn modelId="{6862663B-7D52-4E73-B674-849B6D429F74}" srcId="{2AD4ED79-9BD2-4879-A849-200E070329B3}" destId="{24399FEB-DF74-44B6-8325-9B3ABBDF0FCD}" srcOrd="1" destOrd="0" parTransId="{AB91F550-0A53-45DB-90F7-9C2EFC5AC85A}" sibTransId="{DE0F8449-8FF6-4D23-BE82-DB310DF0DC7E}"/>
    <dgm:cxn modelId="{84D91853-1B44-43B2-B976-57E3C990BF01}" type="presOf" srcId="{24399FEB-DF74-44B6-8325-9B3ABBDF0FCD}" destId="{BB2AE2B9-635B-4C6A-ADD6-4D3AA075ACCA}" srcOrd="0" destOrd="0" presId="urn:microsoft.com/office/officeart/2018/2/layout/IconLabelList"/>
    <dgm:cxn modelId="{FD76515A-AC2B-4117-B127-A4FA82F8DC1A}" type="presOf" srcId="{61AD7B2B-C76D-44AE-A49A-44D2FA6E5488}" destId="{A5247AE7-6EFA-48EC-88CB-7C1934DEEDB3}" srcOrd="0" destOrd="0" presId="urn:microsoft.com/office/officeart/2018/2/layout/IconLabelList"/>
    <dgm:cxn modelId="{31B198A5-120D-4427-B1BC-7F420B18E176}" type="presOf" srcId="{F49A7D38-2A36-4862-8B7C-26FF8C8BABB7}" destId="{B8BD73F9-DD83-44DC-8404-6C8AC72328C3}" srcOrd="0" destOrd="0" presId="urn:microsoft.com/office/officeart/2018/2/layout/IconLabelList"/>
    <dgm:cxn modelId="{BB1EAEB8-1766-4609-B750-CB5569E8CB2F}" srcId="{2AD4ED79-9BD2-4879-A849-200E070329B3}" destId="{61AD7B2B-C76D-44AE-A49A-44D2FA6E5488}" srcOrd="0" destOrd="0" parTransId="{9D4DC88C-CD29-4A0B-803B-E008CCC0F50C}" sibTransId="{0538F06E-7807-411A-B52D-68A9BA20FB4F}"/>
    <dgm:cxn modelId="{4C7FCFED-3FD3-4D26-93D4-61D7E468CF41}" srcId="{2AD4ED79-9BD2-4879-A849-200E070329B3}" destId="{F49A7D38-2A36-4862-8B7C-26FF8C8BABB7}" srcOrd="2" destOrd="0" parTransId="{18A9F9F1-3F93-4855-B270-6F71B8E4AFA4}" sibTransId="{BD88ED2A-92F6-4A1E-B3B7-DAFAD6739BBA}"/>
    <dgm:cxn modelId="{FF0DD6A0-A815-4E88-B64B-1375AF6A0EF1}" type="presParOf" srcId="{01888A20-E463-44DD-BF66-E336BE40B80F}" destId="{2C4C0956-6D14-44B2-89BC-F5C9EC236095}" srcOrd="0" destOrd="0" presId="urn:microsoft.com/office/officeart/2018/2/layout/IconLabelList"/>
    <dgm:cxn modelId="{73EA09BF-7953-4525-98D9-A30AB9547845}" type="presParOf" srcId="{2C4C0956-6D14-44B2-89BC-F5C9EC236095}" destId="{CF8708F8-ACA4-4364-ACB1-2BFBFC34778B}" srcOrd="0" destOrd="0" presId="urn:microsoft.com/office/officeart/2018/2/layout/IconLabelList"/>
    <dgm:cxn modelId="{6C1D30D5-9E3C-4BA1-9952-AFAF75DC77D6}" type="presParOf" srcId="{2C4C0956-6D14-44B2-89BC-F5C9EC236095}" destId="{5C4DFB08-5E96-4097-B7AA-6D9693A01B61}" srcOrd="1" destOrd="0" presId="urn:microsoft.com/office/officeart/2018/2/layout/IconLabelList"/>
    <dgm:cxn modelId="{B67567E1-91D9-4433-9928-F2FC07CD5F94}" type="presParOf" srcId="{2C4C0956-6D14-44B2-89BC-F5C9EC236095}" destId="{A5247AE7-6EFA-48EC-88CB-7C1934DEEDB3}" srcOrd="2" destOrd="0" presId="urn:microsoft.com/office/officeart/2018/2/layout/IconLabelList"/>
    <dgm:cxn modelId="{6C544B59-B445-47EA-999F-D200528EB483}" type="presParOf" srcId="{01888A20-E463-44DD-BF66-E336BE40B80F}" destId="{47E28654-CC75-4390-A2D8-CB7DAA32D629}" srcOrd="1" destOrd="0" presId="urn:microsoft.com/office/officeart/2018/2/layout/IconLabelList"/>
    <dgm:cxn modelId="{969F3147-BDCE-4DEF-98E8-E5140BEB8E74}" type="presParOf" srcId="{01888A20-E463-44DD-BF66-E336BE40B80F}" destId="{2CDB035B-159C-4A72-A494-1D307692757D}" srcOrd="2" destOrd="0" presId="urn:microsoft.com/office/officeart/2018/2/layout/IconLabelList"/>
    <dgm:cxn modelId="{9DA4F1F3-1588-40AA-A93D-AD04E9148DB7}" type="presParOf" srcId="{2CDB035B-159C-4A72-A494-1D307692757D}" destId="{5C0C0F82-4A64-40CA-B5F8-653560B1BADC}" srcOrd="0" destOrd="0" presId="urn:microsoft.com/office/officeart/2018/2/layout/IconLabelList"/>
    <dgm:cxn modelId="{E566D014-971B-468E-9FF1-3A17AD3E95ED}" type="presParOf" srcId="{2CDB035B-159C-4A72-A494-1D307692757D}" destId="{3122666C-A8C3-48C6-A99C-20D9C0BCDC3C}" srcOrd="1" destOrd="0" presId="urn:microsoft.com/office/officeart/2018/2/layout/IconLabelList"/>
    <dgm:cxn modelId="{EDF3EB24-A378-4C5B-8DA9-3247BE965F8D}" type="presParOf" srcId="{2CDB035B-159C-4A72-A494-1D307692757D}" destId="{BB2AE2B9-635B-4C6A-ADD6-4D3AA075ACCA}" srcOrd="2" destOrd="0" presId="urn:microsoft.com/office/officeart/2018/2/layout/IconLabelList"/>
    <dgm:cxn modelId="{7C5FABB4-2207-4CCF-9A16-EAE67F641D95}" type="presParOf" srcId="{01888A20-E463-44DD-BF66-E336BE40B80F}" destId="{F174B19E-694F-4255-859F-B58121379989}" srcOrd="3" destOrd="0" presId="urn:microsoft.com/office/officeart/2018/2/layout/IconLabelList"/>
    <dgm:cxn modelId="{1B065F33-74AA-436A-B73B-1280C48CF539}" type="presParOf" srcId="{01888A20-E463-44DD-BF66-E336BE40B80F}" destId="{3F8C5A76-1277-4DFB-81D9-D892E405932B}" srcOrd="4" destOrd="0" presId="urn:microsoft.com/office/officeart/2018/2/layout/IconLabelList"/>
    <dgm:cxn modelId="{4FFEEF50-7F75-497B-A6A0-CED6FCDAF070}" type="presParOf" srcId="{3F8C5A76-1277-4DFB-81D9-D892E405932B}" destId="{F6C95A9E-3A3D-4284-A3A1-31A36E5DFAD3}" srcOrd="0" destOrd="0" presId="urn:microsoft.com/office/officeart/2018/2/layout/IconLabelList"/>
    <dgm:cxn modelId="{41C745E0-C332-4582-BDE2-C2F479E8650C}" type="presParOf" srcId="{3F8C5A76-1277-4DFB-81D9-D892E405932B}" destId="{9EC1BD6E-46A5-4EAB-A316-4775C6EEDBFC}" srcOrd="1" destOrd="0" presId="urn:microsoft.com/office/officeart/2018/2/layout/IconLabelList"/>
    <dgm:cxn modelId="{DD97B74A-7CF7-480B-988D-0DF37BB2CBBF}" type="presParOf" srcId="{3F8C5A76-1277-4DFB-81D9-D892E405932B}" destId="{B8BD73F9-DD83-44DC-8404-6C8AC72328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EC1DD-A96E-4688-B0E8-7C7AD815D2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0AEF1A-9CE5-40E1-B6C4-2F224D703695}">
      <dgm:prSet/>
      <dgm:spPr/>
      <dgm:t>
        <a:bodyPr/>
        <a:lstStyle/>
        <a:p>
          <a:r>
            <a:rPr lang="en-US"/>
            <a:t>The App Interface is easy to read and we follow the values and feed in the data and Click the Predict Button to get the Desired Outcome.</a:t>
          </a:r>
        </a:p>
      </dgm:t>
    </dgm:pt>
    <dgm:pt modelId="{5B2E8D6B-2CC6-4A96-BC4C-1C5769062F49}" type="parTrans" cxnId="{AAF8C851-057A-4D45-A7BE-A00790ADFEBA}">
      <dgm:prSet/>
      <dgm:spPr/>
      <dgm:t>
        <a:bodyPr/>
        <a:lstStyle/>
        <a:p>
          <a:endParaRPr lang="en-US"/>
        </a:p>
      </dgm:t>
    </dgm:pt>
    <dgm:pt modelId="{E900B84E-1C82-4168-820B-09404B576D9A}" type="sibTrans" cxnId="{AAF8C851-057A-4D45-A7BE-A00790ADFEBA}">
      <dgm:prSet/>
      <dgm:spPr/>
      <dgm:t>
        <a:bodyPr/>
        <a:lstStyle/>
        <a:p>
          <a:endParaRPr lang="en-US"/>
        </a:p>
      </dgm:t>
    </dgm:pt>
    <dgm:pt modelId="{7E07B718-736D-45CB-9991-67ADCDA7238B}">
      <dgm:prSet/>
      <dgm:spPr/>
      <dgm:t>
        <a:bodyPr/>
        <a:lstStyle/>
        <a:p>
          <a:r>
            <a:rPr lang="en-US"/>
            <a:t>Inputs the values to get the outcome. </a:t>
          </a:r>
        </a:p>
      </dgm:t>
    </dgm:pt>
    <dgm:pt modelId="{95C08FCE-20CB-49C3-9AA7-29D57AC3743D}" type="parTrans" cxnId="{57F82DA3-A147-4625-ADA6-8A35A1ECF447}">
      <dgm:prSet/>
      <dgm:spPr/>
      <dgm:t>
        <a:bodyPr/>
        <a:lstStyle/>
        <a:p>
          <a:endParaRPr lang="en-US"/>
        </a:p>
      </dgm:t>
    </dgm:pt>
    <dgm:pt modelId="{A6F8ADBC-0532-4FCA-A221-614CF3E1B707}" type="sibTrans" cxnId="{57F82DA3-A147-4625-ADA6-8A35A1ECF447}">
      <dgm:prSet/>
      <dgm:spPr/>
      <dgm:t>
        <a:bodyPr/>
        <a:lstStyle/>
        <a:p>
          <a:endParaRPr lang="en-US"/>
        </a:p>
      </dgm:t>
    </dgm:pt>
    <dgm:pt modelId="{AAEB6A9C-7226-4557-B3B7-FBB65709753D}">
      <dgm:prSet/>
      <dgm:spPr/>
      <dgm:t>
        <a:bodyPr/>
        <a:lstStyle/>
        <a:p>
          <a:r>
            <a:rPr lang="en-US"/>
            <a:t>Pickle file acts as the brain to the core and helps in preloading the model so that it doesn’t have to go through the same process again.</a:t>
          </a:r>
        </a:p>
      </dgm:t>
    </dgm:pt>
    <dgm:pt modelId="{159D425F-ABFE-410C-9A54-372C9826D687}" type="parTrans" cxnId="{12FACB2E-21BE-498F-9D60-CCFA12A542FF}">
      <dgm:prSet/>
      <dgm:spPr/>
      <dgm:t>
        <a:bodyPr/>
        <a:lstStyle/>
        <a:p>
          <a:endParaRPr lang="en-US"/>
        </a:p>
      </dgm:t>
    </dgm:pt>
    <dgm:pt modelId="{77525C0B-69E4-40C3-9DD9-2E721241439C}" type="sibTrans" cxnId="{12FACB2E-21BE-498F-9D60-CCFA12A542FF}">
      <dgm:prSet/>
      <dgm:spPr/>
      <dgm:t>
        <a:bodyPr/>
        <a:lstStyle/>
        <a:p>
          <a:endParaRPr lang="en-US"/>
        </a:p>
      </dgm:t>
    </dgm:pt>
    <dgm:pt modelId="{EC6EA13E-25CB-47F0-B470-5E8CA23D92AE}">
      <dgm:prSet/>
      <dgm:spPr/>
      <dgm:t>
        <a:bodyPr/>
        <a:lstStyle/>
        <a:p>
          <a:r>
            <a:rPr lang="en-US"/>
            <a:t>We follow the features and keep adding values to the Web App and we can get a desired outcome on the basis of the inputs that are provided </a:t>
          </a:r>
        </a:p>
      </dgm:t>
    </dgm:pt>
    <dgm:pt modelId="{78264A9C-7F46-424D-AB3B-9A124B72375E}" type="parTrans" cxnId="{3342A4C8-B0FF-49B2-91CB-B71D8F56A666}">
      <dgm:prSet/>
      <dgm:spPr/>
      <dgm:t>
        <a:bodyPr/>
        <a:lstStyle/>
        <a:p>
          <a:endParaRPr lang="en-US"/>
        </a:p>
      </dgm:t>
    </dgm:pt>
    <dgm:pt modelId="{974C9990-FCE1-485E-A284-A4383E188675}" type="sibTrans" cxnId="{3342A4C8-B0FF-49B2-91CB-B71D8F56A666}">
      <dgm:prSet/>
      <dgm:spPr/>
      <dgm:t>
        <a:bodyPr/>
        <a:lstStyle/>
        <a:p>
          <a:endParaRPr lang="en-US"/>
        </a:p>
      </dgm:t>
    </dgm:pt>
    <dgm:pt modelId="{48F4F272-6567-49D6-9B08-D5C4AF730E8D}" type="pres">
      <dgm:prSet presAssocID="{2CAEC1DD-A96E-4688-B0E8-7C7AD815D2ED}" presName="root" presStyleCnt="0">
        <dgm:presLayoutVars>
          <dgm:dir/>
          <dgm:resizeHandles val="exact"/>
        </dgm:presLayoutVars>
      </dgm:prSet>
      <dgm:spPr/>
    </dgm:pt>
    <dgm:pt modelId="{D8F10BE4-B186-414B-82AC-CAAA104D730B}" type="pres">
      <dgm:prSet presAssocID="{2CAEC1DD-A96E-4688-B0E8-7C7AD815D2ED}" presName="container" presStyleCnt="0">
        <dgm:presLayoutVars>
          <dgm:dir/>
          <dgm:resizeHandles val="exact"/>
        </dgm:presLayoutVars>
      </dgm:prSet>
      <dgm:spPr/>
    </dgm:pt>
    <dgm:pt modelId="{53A96108-8E52-4E91-9E4C-17A08F797F8E}" type="pres">
      <dgm:prSet presAssocID="{0D0AEF1A-9CE5-40E1-B6C4-2F224D703695}" presName="compNode" presStyleCnt="0"/>
      <dgm:spPr/>
    </dgm:pt>
    <dgm:pt modelId="{6A4835EC-FF2C-46E4-A046-96F7533E2DEF}" type="pres">
      <dgm:prSet presAssocID="{0D0AEF1A-9CE5-40E1-B6C4-2F224D703695}" presName="iconBgRect" presStyleLbl="bgShp" presStyleIdx="0" presStyleCnt="4"/>
      <dgm:spPr/>
    </dgm:pt>
    <dgm:pt modelId="{6CA9D8CF-B9B3-4744-B9B7-D56C51676028}" type="pres">
      <dgm:prSet presAssocID="{0D0AEF1A-9CE5-40E1-B6C4-2F224D7036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E7BC4D-76E6-4946-8DE2-ECFBC6DB8B53}" type="pres">
      <dgm:prSet presAssocID="{0D0AEF1A-9CE5-40E1-B6C4-2F224D703695}" presName="spaceRect" presStyleCnt="0"/>
      <dgm:spPr/>
    </dgm:pt>
    <dgm:pt modelId="{6BF63473-3482-483A-A112-1191C8264692}" type="pres">
      <dgm:prSet presAssocID="{0D0AEF1A-9CE5-40E1-B6C4-2F224D703695}" presName="textRect" presStyleLbl="revTx" presStyleIdx="0" presStyleCnt="4">
        <dgm:presLayoutVars>
          <dgm:chMax val="1"/>
          <dgm:chPref val="1"/>
        </dgm:presLayoutVars>
      </dgm:prSet>
      <dgm:spPr/>
    </dgm:pt>
    <dgm:pt modelId="{7EE0ED3E-C1A8-4E97-A4D9-AE3003433C5C}" type="pres">
      <dgm:prSet presAssocID="{E900B84E-1C82-4168-820B-09404B576D9A}" presName="sibTrans" presStyleLbl="sibTrans2D1" presStyleIdx="0" presStyleCnt="0"/>
      <dgm:spPr/>
    </dgm:pt>
    <dgm:pt modelId="{A6F6A26E-2AD3-4A52-B377-6B7A88DAFB34}" type="pres">
      <dgm:prSet presAssocID="{7E07B718-736D-45CB-9991-67ADCDA7238B}" presName="compNode" presStyleCnt="0"/>
      <dgm:spPr/>
    </dgm:pt>
    <dgm:pt modelId="{6E2D1A09-D7C5-4CEF-83C4-3587AD8389DA}" type="pres">
      <dgm:prSet presAssocID="{7E07B718-736D-45CB-9991-67ADCDA7238B}" presName="iconBgRect" presStyleLbl="bgShp" presStyleIdx="1" presStyleCnt="4"/>
      <dgm:spPr/>
    </dgm:pt>
    <dgm:pt modelId="{6EED454E-0870-425F-96C6-FC4D1AFE8D1B}" type="pres">
      <dgm:prSet presAssocID="{7E07B718-736D-45CB-9991-67ADCDA723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268EAA85-0059-4F67-9652-FE22E717EC62}" type="pres">
      <dgm:prSet presAssocID="{7E07B718-736D-45CB-9991-67ADCDA7238B}" presName="spaceRect" presStyleCnt="0"/>
      <dgm:spPr/>
    </dgm:pt>
    <dgm:pt modelId="{58AEDD60-1120-4165-B278-FA327E9F8AEA}" type="pres">
      <dgm:prSet presAssocID="{7E07B718-736D-45CB-9991-67ADCDA7238B}" presName="textRect" presStyleLbl="revTx" presStyleIdx="1" presStyleCnt="4">
        <dgm:presLayoutVars>
          <dgm:chMax val="1"/>
          <dgm:chPref val="1"/>
        </dgm:presLayoutVars>
      </dgm:prSet>
      <dgm:spPr/>
    </dgm:pt>
    <dgm:pt modelId="{BED88B29-D338-43DD-8B42-C354B3F83C3B}" type="pres">
      <dgm:prSet presAssocID="{A6F8ADBC-0532-4FCA-A221-614CF3E1B707}" presName="sibTrans" presStyleLbl="sibTrans2D1" presStyleIdx="0" presStyleCnt="0"/>
      <dgm:spPr/>
    </dgm:pt>
    <dgm:pt modelId="{E313CCFA-806C-4FCB-BD87-5F2789C07CBF}" type="pres">
      <dgm:prSet presAssocID="{AAEB6A9C-7226-4557-B3B7-FBB65709753D}" presName="compNode" presStyleCnt="0"/>
      <dgm:spPr/>
    </dgm:pt>
    <dgm:pt modelId="{EE9E8FC9-FBF8-4F80-B7FF-0F3E0F78B1E8}" type="pres">
      <dgm:prSet presAssocID="{AAEB6A9C-7226-4557-B3B7-FBB65709753D}" presName="iconBgRect" presStyleLbl="bgShp" presStyleIdx="2" presStyleCnt="4"/>
      <dgm:spPr/>
    </dgm:pt>
    <dgm:pt modelId="{28A97AFE-7499-4E1E-85BD-EB1552BE918A}" type="pres">
      <dgm:prSet presAssocID="{AAEB6A9C-7226-4557-B3B7-FBB6570975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6697D99-4329-4A84-B849-2EB624274DE4}" type="pres">
      <dgm:prSet presAssocID="{AAEB6A9C-7226-4557-B3B7-FBB65709753D}" presName="spaceRect" presStyleCnt="0"/>
      <dgm:spPr/>
    </dgm:pt>
    <dgm:pt modelId="{6862E3BD-6EB1-4CB5-9E59-1BE76D429638}" type="pres">
      <dgm:prSet presAssocID="{AAEB6A9C-7226-4557-B3B7-FBB65709753D}" presName="textRect" presStyleLbl="revTx" presStyleIdx="2" presStyleCnt="4">
        <dgm:presLayoutVars>
          <dgm:chMax val="1"/>
          <dgm:chPref val="1"/>
        </dgm:presLayoutVars>
      </dgm:prSet>
      <dgm:spPr/>
    </dgm:pt>
    <dgm:pt modelId="{76A0EFBB-8C43-40AB-8A36-2D7C6BC749BF}" type="pres">
      <dgm:prSet presAssocID="{77525C0B-69E4-40C3-9DD9-2E721241439C}" presName="sibTrans" presStyleLbl="sibTrans2D1" presStyleIdx="0" presStyleCnt="0"/>
      <dgm:spPr/>
    </dgm:pt>
    <dgm:pt modelId="{900B5403-99D0-4065-9E77-3B8A57852F8A}" type="pres">
      <dgm:prSet presAssocID="{EC6EA13E-25CB-47F0-B470-5E8CA23D92AE}" presName="compNode" presStyleCnt="0"/>
      <dgm:spPr/>
    </dgm:pt>
    <dgm:pt modelId="{AEDB0FC3-7664-43B1-9CD9-38E8AE8E5E16}" type="pres">
      <dgm:prSet presAssocID="{EC6EA13E-25CB-47F0-B470-5E8CA23D92AE}" presName="iconBgRect" presStyleLbl="bgShp" presStyleIdx="3" presStyleCnt="4"/>
      <dgm:spPr/>
    </dgm:pt>
    <dgm:pt modelId="{348AEADB-CE13-4CAA-B99D-46DA51AB39B6}" type="pres">
      <dgm:prSet presAssocID="{EC6EA13E-25CB-47F0-B470-5E8CA23D92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D348A54-9EDA-4DE5-8386-315E0643E3AA}" type="pres">
      <dgm:prSet presAssocID="{EC6EA13E-25CB-47F0-B470-5E8CA23D92AE}" presName="spaceRect" presStyleCnt="0"/>
      <dgm:spPr/>
    </dgm:pt>
    <dgm:pt modelId="{760FF81F-C2CC-43C8-B401-06435DD93F77}" type="pres">
      <dgm:prSet presAssocID="{EC6EA13E-25CB-47F0-B470-5E8CA23D92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89A62D-BDF7-47BB-AA53-A2DA430EB9DD}" type="presOf" srcId="{77525C0B-69E4-40C3-9DD9-2E721241439C}" destId="{76A0EFBB-8C43-40AB-8A36-2D7C6BC749BF}" srcOrd="0" destOrd="0" presId="urn:microsoft.com/office/officeart/2018/2/layout/IconCircleList"/>
    <dgm:cxn modelId="{12FACB2E-21BE-498F-9D60-CCFA12A542FF}" srcId="{2CAEC1DD-A96E-4688-B0E8-7C7AD815D2ED}" destId="{AAEB6A9C-7226-4557-B3B7-FBB65709753D}" srcOrd="2" destOrd="0" parTransId="{159D425F-ABFE-410C-9A54-372C9826D687}" sibTransId="{77525C0B-69E4-40C3-9DD9-2E721241439C}"/>
    <dgm:cxn modelId="{A085B53A-EF24-45FC-93C6-0CFA4A4D6FBF}" type="presOf" srcId="{EC6EA13E-25CB-47F0-B470-5E8CA23D92AE}" destId="{760FF81F-C2CC-43C8-B401-06435DD93F77}" srcOrd="0" destOrd="0" presId="urn:microsoft.com/office/officeart/2018/2/layout/IconCircleList"/>
    <dgm:cxn modelId="{AAF8C851-057A-4D45-A7BE-A00790ADFEBA}" srcId="{2CAEC1DD-A96E-4688-B0E8-7C7AD815D2ED}" destId="{0D0AEF1A-9CE5-40E1-B6C4-2F224D703695}" srcOrd="0" destOrd="0" parTransId="{5B2E8D6B-2CC6-4A96-BC4C-1C5769062F49}" sibTransId="{E900B84E-1C82-4168-820B-09404B576D9A}"/>
    <dgm:cxn modelId="{8829F158-44A6-43A0-8DD4-EFB6DCEA09B2}" type="presOf" srcId="{0D0AEF1A-9CE5-40E1-B6C4-2F224D703695}" destId="{6BF63473-3482-483A-A112-1191C8264692}" srcOrd="0" destOrd="0" presId="urn:microsoft.com/office/officeart/2018/2/layout/IconCircleList"/>
    <dgm:cxn modelId="{57F82DA3-A147-4625-ADA6-8A35A1ECF447}" srcId="{2CAEC1DD-A96E-4688-B0E8-7C7AD815D2ED}" destId="{7E07B718-736D-45CB-9991-67ADCDA7238B}" srcOrd="1" destOrd="0" parTransId="{95C08FCE-20CB-49C3-9AA7-29D57AC3743D}" sibTransId="{A6F8ADBC-0532-4FCA-A221-614CF3E1B707}"/>
    <dgm:cxn modelId="{11E931B7-100C-4A16-9082-66D509E252D5}" type="presOf" srcId="{7E07B718-736D-45CB-9991-67ADCDA7238B}" destId="{58AEDD60-1120-4165-B278-FA327E9F8AEA}" srcOrd="0" destOrd="0" presId="urn:microsoft.com/office/officeart/2018/2/layout/IconCircleList"/>
    <dgm:cxn modelId="{163D73BE-CED0-4B6D-ABCA-2091E10F768C}" type="presOf" srcId="{E900B84E-1C82-4168-820B-09404B576D9A}" destId="{7EE0ED3E-C1A8-4E97-A4D9-AE3003433C5C}" srcOrd="0" destOrd="0" presId="urn:microsoft.com/office/officeart/2018/2/layout/IconCircleList"/>
    <dgm:cxn modelId="{3342A4C8-B0FF-49B2-91CB-B71D8F56A666}" srcId="{2CAEC1DD-A96E-4688-B0E8-7C7AD815D2ED}" destId="{EC6EA13E-25CB-47F0-B470-5E8CA23D92AE}" srcOrd="3" destOrd="0" parTransId="{78264A9C-7F46-424D-AB3B-9A124B72375E}" sibTransId="{974C9990-FCE1-485E-A284-A4383E188675}"/>
    <dgm:cxn modelId="{7F5131F8-B621-4BE6-A16F-B46DABCF12EF}" type="presOf" srcId="{AAEB6A9C-7226-4557-B3B7-FBB65709753D}" destId="{6862E3BD-6EB1-4CB5-9E59-1BE76D429638}" srcOrd="0" destOrd="0" presId="urn:microsoft.com/office/officeart/2018/2/layout/IconCircleList"/>
    <dgm:cxn modelId="{2C5163FC-1AC5-402B-8F0E-45B12CA23604}" type="presOf" srcId="{2CAEC1DD-A96E-4688-B0E8-7C7AD815D2ED}" destId="{48F4F272-6567-49D6-9B08-D5C4AF730E8D}" srcOrd="0" destOrd="0" presId="urn:microsoft.com/office/officeart/2018/2/layout/IconCircleList"/>
    <dgm:cxn modelId="{FBDF49FD-89F8-4B87-8276-AC09A0C87138}" type="presOf" srcId="{A6F8ADBC-0532-4FCA-A221-614CF3E1B707}" destId="{BED88B29-D338-43DD-8B42-C354B3F83C3B}" srcOrd="0" destOrd="0" presId="urn:microsoft.com/office/officeart/2018/2/layout/IconCircleList"/>
    <dgm:cxn modelId="{22D5835F-BFA6-4B38-93F3-5BE4DA8F6672}" type="presParOf" srcId="{48F4F272-6567-49D6-9B08-D5C4AF730E8D}" destId="{D8F10BE4-B186-414B-82AC-CAAA104D730B}" srcOrd="0" destOrd="0" presId="urn:microsoft.com/office/officeart/2018/2/layout/IconCircleList"/>
    <dgm:cxn modelId="{842843F1-3ECD-409E-B08C-506E070DE66B}" type="presParOf" srcId="{D8F10BE4-B186-414B-82AC-CAAA104D730B}" destId="{53A96108-8E52-4E91-9E4C-17A08F797F8E}" srcOrd="0" destOrd="0" presId="urn:microsoft.com/office/officeart/2018/2/layout/IconCircleList"/>
    <dgm:cxn modelId="{A8D4E81E-D1EE-4455-89D5-CCB487FB0E14}" type="presParOf" srcId="{53A96108-8E52-4E91-9E4C-17A08F797F8E}" destId="{6A4835EC-FF2C-46E4-A046-96F7533E2DEF}" srcOrd="0" destOrd="0" presId="urn:microsoft.com/office/officeart/2018/2/layout/IconCircleList"/>
    <dgm:cxn modelId="{41B38FAD-565C-4F0A-97D8-5AC558F2259D}" type="presParOf" srcId="{53A96108-8E52-4E91-9E4C-17A08F797F8E}" destId="{6CA9D8CF-B9B3-4744-B9B7-D56C51676028}" srcOrd="1" destOrd="0" presId="urn:microsoft.com/office/officeart/2018/2/layout/IconCircleList"/>
    <dgm:cxn modelId="{E660835C-F43E-4746-AE4D-5B73AA74711A}" type="presParOf" srcId="{53A96108-8E52-4E91-9E4C-17A08F797F8E}" destId="{24E7BC4D-76E6-4946-8DE2-ECFBC6DB8B53}" srcOrd="2" destOrd="0" presId="urn:microsoft.com/office/officeart/2018/2/layout/IconCircleList"/>
    <dgm:cxn modelId="{8F944827-0BC5-45FE-A3F3-0E05CDB57A41}" type="presParOf" srcId="{53A96108-8E52-4E91-9E4C-17A08F797F8E}" destId="{6BF63473-3482-483A-A112-1191C8264692}" srcOrd="3" destOrd="0" presId="urn:microsoft.com/office/officeart/2018/2/layout/IconCircleList"/>
    <dgm:cxn modelId="{F2268917-AFBE-41EF-BBD4-3522F88032D4}" type="presParOf" srcId="{D8F10BE4-B186-414B-82AC-CAAA104D730B}" destId="{7EE0ED3E-C1A8-4E97-A4D9-AE3003433C5C}" srcOrd="1" destOrd="0" presId="urn:microsoft.com/office/officeart/2018/2/layout/IconCircleList"/>
    <dgm:cxn modelId="{EADFA52F-2C25-4B5D-BBD1-0F493C21B31A}" type="presParOf" srcId="{D8F10BE4-B186-414B-82AC-CAAA104D730B}" destId="{A6F6A26E-2AD3-4A52-B377-6B7A88DAFB34}" srcOrd="2" destOrd="0" presId="urn:microsoft.com/office/officeart/2018/2/layout/IconCircleList"/>
    <dgm:cxn modelId="{0917BE9E-0BD1-49B4-A454-819707AE838A}" type="presParOf" srcId="{A6F6A26E-2AD3-4A52-B377-6B7A88DAFB34}" destId="{6E2D1A09-D7C5-4CEF-83C4-3587AD8389DA}" srcOrd="0" destOrd="0" presId="urn:microsoft.com/office/officeart/2018/2/layout/IconCircleList"/>
    <dgm:cxn modelId="{8F580E9A-EDAB-4024-B6BD-696A3FD848CC}" type="presParOf" srcId="{A6F6A26E-2AD3-4A52-B377-6B7A88DAFB34}" destId="{6EED454E-0870-425F-96C6-FC4D1AFE8D1B}" srcOrd="1" destOrd="0" presId="urn:microsoft.com/office/officeart/2018/2/layout/IconCircleList"/>
    <dgm:cxn modelId="{44FB6F47-0C51-4FC5-86CF-6F27A1D45050}" type="presParOf" srcId="{A6F6A26E-2AD3-4A52-B377-6B7A88DAFB34}" destId="{268EAA85-0059-4F67-9652-FE22E717EC62}" srcOrd="2" destOrd="0" presId="urn:microsoft.com/office/officeart/2018/2/layout/IconCircleList"/>
    <dgm:cxn modelId="{EF7EC0EE-365C-497F-B8CA-0D9E1A53AB86}" type="presParOf" srcId="{A6F6A26E-2AD3-4A52-B377-6B7A88DAFB34}" destId="{58AEDD60-1120-4165-B278-FA327E9F8AEA}" srcOrd="3" destOrd="0" presId="urn:microsoft.com/office/officeart/2018/2/layout/IconCircleList"/>
    <dgm:cxn modelId="{5F19DF69-A9A4-457A-B2FB-4F5E8116A671}" type="presParOf" srcId="{D8F10BE4-B186-414B-82AC-CAAA104D730B}" destId="{BED88B29-D338-43DD-8B42-C354B3F83C3B}" srcOrd="3" destOrd="0" presId="urn:microsoft.com/office/officeart/2018/2/layout/IconCircleList"/>
    <dgm:cxn modelId="{C4FE4E6F-42DB-4BEE-BE5E-457F53942BF4}" type="presParOf" srcId="{D8F10BE4-B186-414B-82AC-CAAA104D730B}" destId="{E313CCFA-806C-4FCB-BD87-5F2789C07CBF}" srcOrd="4" destOrd="0" presId="urn:microsoft.com/office/officeart/2018/2/layout/IconCircleList"/>
    <dgm:cxn modelId="{A16BA540-6867-4768-B9E7-FDC9FA272A1D}" type="presParOf" srcId="{E313CCFA-806C-4FCB-BD87-5F2789C07CBF}" destId="{EE9E8FC9-FBF8-4F80-B7FF-0F3E0F78B1E8}" srcOrd="0" destOrd="0" presId="urn:microsoft.com/office/officeart/2018/2/layout/IconCircleList"/>
    <dgm:cxn modelId="{AE61C892-1894-4D3B-BF25-94872A92546A}" type="presParOf" srcId="{E313CCFA-806C-4FCB-BD87-5F2789C07CBF}" destId="{28A97AFE-7499-4E1E-85BD-EB1552BE918A}" srcOrd="1" destOrd="0" presId="urn:microsoft.com/office/officeart/2018/2/layout/IconCircleList"/>
    <dgm:cxn modelId="{53781C00-5AE0-4DD1-AFC1-B5F1226D99B7}" type="presParOf" srcId="{E313CCFA-806C-4FCB-BD87-5F2789C07CBF}" destId="{96697D99-4329-4A84-B849-2EB624274DE4}" srcOrd="2" destOrd="0" presId="urn:microsoft.com/office/officeart/2018/2/layout/IconCircleList"/>
    <dgm:cxn modelId="{EE71F469-FF5B-4272-995C-9BF1FCB3FCA7}" type="presParOf" srcId="{E313CCFA-806C-4FCB-BD87-5F2789C07CBF}" destId="{6862E3BD-6EB1-4CB5-9E59-1BE76D429638}" srcOrd="3" destOrd="0" presId="urn:microsoft.com/office/officeart/2018/2/layout/IconCircleList"/>
    <dgm:cxn modelId="{4E84F99B-FB42-42CF-9AA8-681AB4D5C6AF}" type="presParOf" srcId="{D8F10BE4-B186-414B-82AC-CAAA104D730B}" destId="{76A0EFBB-8C43-40AB-8A36-2D7C6BC749BF}" srcOrd="5" destOrd="0" presId="urn:microsoft.com/office/officeart/2018/2/layout/IconCircleList"/>
    <dgm:cxn modelId="{AB70A3A5-A616-46D9-BAE2-2EDBFA3113D2}" type="presParOf" srcId="{D8F10BE4-B186-414B-82AC-CAAA104D730B}" destId="{900B5403-99D0-4065-9E77-3B8A57852F8A}" srcOrd="6" destOrd="0" presId="urn:microsoft.com/office/officeart/2018/2/layout/IconCircleList"/>
    <dgm:cxn modelId="{390B3BB0-3D2F-4472-925E-978231CB148C}" type="presParOf" srcId="{900B5403-99D0-4065-9E77-3B8A57852F8A}" destId="{AEDB0FC3-7664-43B1-9CD9-38E8AE8E5E16}" srcOrd="0" destOrd="0" presId="urn:microsoft.com/office/officeart/2018/2/layout/IconCircleList"/>
    <dgm:cxn modelId="{7AC7056A-63A6-45E1-A5EE-8CB07A61CBB2}" type="presParOf" srcId="{900B5403-99D0-4065-9E77-3B8A57852F8A}" destId="{348AEADB-CE13-4CAA-B99D-46DA51AB39B6}" srcOrd="1" destOrd="0" presId="urn:microsoft.com/office/officeart/2018/2/layout/IconCircleList"/>
    <dgm:cxn modelId="{A0784278-3724-4376-A205-B8EF14E64420}" type="presParOf" srcId="{900B5403-99D0-4065-9E77-3B8A57852F8A}" destId="{9D348A54-9EDA-4DE5-8386-315E0643E3AA}" srcOrd="2" destOrd="0" presId="urn:microsoft.com/office/officeart/2018/2/layout/IconCircleList"/>
    <dgm:cxn modelId="{C6656576-AF5D-4686-ACAD-D775F9F633DA}" type="presParOf" srcId="{900B5403-99D0-4065-9E77-3B8A57852F8A}" destId="{760FF81F-C2CC-43C8-B401-06435DD93F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E18A32-425C-46F2-AB99-FA0865BE8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236DCA-70F1-498D-89E0-BF797F46FAE8}">
      <dgm:prSet/>
      <dgm:spPr/>
      <dgm:t>
        <a:bodyPr/>
        <a:lstStyle/>
        <a:p>
          <a:r>
            <a:rPr lang="en-US"/>
            <a:t>Its useful in giving a prediction of the car pricing based upon the dynamic features.</a:t>
          </a:r>
        </a:p>
      </dgm:t>
    </dgm:pt>
    <dgm:pt modelId="{B1C66ECC-E272-490E-8E0D-3ECD68A18812}" type="parTrans" cxnId="{7518FCE2-9540-430C-B626-B029C5D0A542}">
      <dgm:prSet/>
      <dgm:spPr/>
      <dgm:t>
        <a:bodyPr/>
        <a:lstStyle/>
        <a:p>
          <a:endParaRPr lang="en-US"/>
        </a:p>
      </dgm:t>
    </dgm:pt>
    <dgm:pt modelId="{A5511598-4F62-4034-881F-849111F997D1}" type="sibTrans" cxnId="{7518FCE2-9540-430C-B626-B029C5D0A542}">
      <dgm:prSet/>
      <dgm:spPr/>
      <dgm:t>
        <a:bodyPr/>
        <a:lstStyle/>
        <a:p>
          <a:endParaRPr lang="en-US"/>
        </a:p>
      </dgm:t>
    </dgm:pt>
    <dgm:pt modelId="{A9C75F9D-B32B-4851-8368-45800C17EB2B}">
      <dgm:prSet/>
      <dgm:spPr/>
      <dgm:t>
        <a:bodyPr/>
        <a:lstStyle/>
        <a:p>
          <a:r>
            <a:rPr lang="en-US"/>
            <a:t>Gives a rough idea on what pricing we should expect</a:t>
          </a:r>
        </a:p>
      </dgm:t>
    </dgm:pt>
    <dgm:pt modelId="{32754E83-C8CA-467A-B5B1-1B4FEDBFD4F4}" type="parTrans" cxnId="{21E6883E-C62E-4ED0-A657-BC401DEAB7DC}">
      <dgm:prSet/>
      <dgm:spPr/>
      <dgm:t>
        <a:bodyPr/>
        <a:lstStyle/>
        <a:p>
          <a:endParaRPr lang="en-US"/>
        </a:p>
      </dgm:t>
    </dgm:pt>
    <dgm:pt modelId="{3FC92AA4-F6BC-464C-B816-3DD145C07C3A}" type="sibTrans" cxnId="{21E6883E-C62E-4ED0-A657-BC401DEAB7DC}">
      <dgm:prSet/>
      <dgm:spPr/>
      <dgm:t>
        <a:bodyPr/>
        <a:lstStyle/>
        <a:p>
          <a:endParaRPr lang="en-US"/>
        </a:p>
      </dgm:t>
    </dgm:pt>
    <dgm:pt modelId="{D32168FA-8BD0-4257-8008-216581E62696}">
      <dgm:prSet/>
      <dgm:spPr/>
      <dgm:t>
        <a:bodyPr/>
        <a:lstStyle/>
        <a:p>
          <a:r>
            <a:rPr lang="en-US"/>
            <a:t>Limitations are we need to continuously keep on updating the car features and train the model based upon new features to keep it up and running. </a:t>
          </a:r>
        </a:p>
      </dgm:t>
    </dgm:pt>
    <dgm:pt modelId="{433A58B6-C560-41C7-B5A6-73A98D8D70D4}" type="parTrans" cxnId="{1AC4FFFE-A234-4CDE-B8AA-0067F9C63B99}">
      <dgm:prSet/>
      <dgm:spPr/>
      <dgm:t>
        <a:bodyPr/>
        <a:lstStyle/>
        <a:p>
          <a:endParaRPr lang="en-US"/>
        </a:p>
      </dgm:t>
    </dgm:pt>
    <dgm:pt modelId="{C5ACA0D3-F491-4050-A45B-CD26A8AB57AA}" type="sibTrans" cxnId="{1AC4FFFE-A234-4CDE-B8AA-0067F9C63B99}">
      <dgm:prSet/>
      <dgm:spPr/>
      <dgm:t>
        <a:bodyPr/>
        <a:lstStyle/>
        <a:p>
          <a:endParaRPr lang="en-US"/>
        </a:p>
      </dgm:t>
    </dgm:pt>
    <dgm:pt modelId="{0B83827A-5601-4291-977C-03CD89F45702}">
      <dgm:prSet/>
      <dgm:spPr/>
      <dgm:t>
        <a:bodyPr/>
        <a:lstStyle/>
        <a:p>
          <a:r>
            <a:rPr lang="en-US"/>
            <a:t>Usable to a number of people who are in search of a new car and wants a definite price prediction. </a:t>
          </a:r>
        </a:p>
      </dgm:t>
    </dgm:pt>
    <dgm:pt modelId="{01637D2B-7FF5-4EB4-901B-C30EE1DEE209}" type="parTrans" cxnId="{066807F6-63C1-4B94-AAA7-9A3B54791AE7}">
      <dgm:prSet/>
      <dgm:spPr/>
      <dgm:t>
        <a:bodyPr/>
        <a:lstStyle/>
        <a:p>
          <a:endParaRPr lang="en-US"/>
        </a:p>
      </dgm:t>
    </dgm:pt>
    <dgm:pt modelId="{F5527F82-4799-4D8C-A595-EE479CC6E8CA}" type="sibTrans" cxnId="{066807F6-63C1-4B94-AAA7-9A3B54791AE7}">
      <dgm:prSet/>
      <dgm:spPr/>
      <dgm:t>
        <a:bodyPr/>
        <a:lstStyle/>
        <a:p>
          <a:endParaRPr lang="en-US"/>
        </a:p>
      </dgm:t>
    </dgm:pt>
    <dgm:pt modelId="{885FCCAA-006A-40F6-8201-335F49B4586D}" type="pres">
      <dgm:prSet presAssocID="{F0E18A32-425C-46F2-AB99-FA0865BE8A16}" presName="root" presStyleCnt="0">
        <dgm:presLayoutVars>
          <dgm:dir/>
          <dgm:resizeHandles val="exact"/>
        </dgm:presLayoutVars>
      </dgm:prSet>
      <dgm:spPr/>
    </dgm:pt>
    <dgm:pt modelId="{2D57025E-8858-4984-A23D-9A64037FC59A}" type="pres">
      <dgm:prSet presAssocID="{3D236DCA-70F1-498D-89E0-BF797F46FAE8}" presName="compNode" presStyleCnt="0"/>
      <dgm:spPr/>
    </dgm:pt>
    <dgm:pt modelId="{9392C56E-AF69-43B4-B2D8-12A40CCFC779}" type="pres">
      <dgm:prSet presAssocID="{3D236DCA-70F1-498D-89E0-BF797F46FAE8}" presName="bgRect" presStyleLbl="bgShp" presStyleIdx="0" presStyleCnt="4"/>
      <dgm:spPr/>
    </dgm:pt>
    <dgm:pt modelId="{33AEFEC4-607F-4AF4-820D-E4FD0B4D418F}" type="pres">
      <dgm:prSet presAssocID="{3D236DCA-70F1-498D-89E0-BF797F46FA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E64458-A34C-4369-8BAA-C20EC0EC9677}" type="pres">
      <dgm:prSet presAssocID="{3D236DCA-70F1-498D-89E0-BF797F46FAE8}" presName="spaceRect" presStyleCnt="0"/>
      <dgm:spPr/>
    </dgm:pt>
    <dgm:pt modelId="{5DF389E9-9A0D-4AAF-B8C4-927E3E3BB5C7}" type="pres">
      <dgm:prSet presAssocID="{3D236DCA-70F1-498D-89E0-BF797F46FAE8}" presName="parTx" presStyleLbl="revTx" presStyleIdx="0" presStyleCnt="4">
        <dgm:presLayoutVars>
          <dgm:chMax val="0"/>
          <dgm:chPref val="0"/>
        </dgm:presLayoutVars>
      </dgm:prSet>
      <dgm:spPr/>
    </dgm:pt>
    <dgm:pt modelId="{B9002AF5-C397-4038-9021-1EC30AAA062F}" type="pres">
      <dgm:prSet presAssocID="{A5511598-4F62-4034-881F-849111F997D1}" presName="sibTrans" presStyleCnt="0"/>
      <dgm:spPr/>
    </dgm:pt>
    <dgm:pt modelId="{C9776943-09F6-4E5E-83A4-4297D20F4620}" type="pres">
      <dgm:prSet presAssocID="{A9C75F9D-B32B-4851-8368-45800C17EB2B}" presName="compNode" presStyleCnt="0"/>
      <dgm:spPr/>
    </dgm:pt>
    <dgm:pt modelId="{5E6387AB-F045-4D8B-90D5-871E8AE5FF18}" type="pres">
      <dgm:prSet presAssocID="{A9C75F9D-B32B-4851-8368-45800C17EB2B}" presName="bgRect" presStyleLbl="bgShp" presStyleIdx="1" presStyleCnt="4"/>
      <dgm:spPr/>
    </dgm:pt>
    <dgm:pt modelId="{F3FDC367-7F40-452C-B714-AC933A677CFB}" type="pres">
      <dgm:prSet presAssocID="{A9C75F9D-B32B-4851-8368-45800C17EB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1FCB5A6-2B0E-4ED4-88B9-416A77B137EF}" type="pres">
      <dgm:prSet presAssocID="{A9C75F9D-B32B-4851-8368-45800C17EB2B}" presName="spaceRect" presStyleCnt="0"/>
      <dgm:spPr/>
    </dgm:pt>
    <dgm:pt modelId="{B506C546-02F2-4571-BFE7-0B07A8CF0DDB}" type="pres">
      <dgm:prSet presAssocID="{A9C75F9D-B32B-4851-8368-45800C17EB2B}" presName="parTx" presStyleLbl="revTx" presStyleIdx="1" presStyleCnt="4">
        <dgm:presLayoutVars>
          <dgm:chMax val="0"/>
          <dgm:chPref val="0"/>
        </dgm:presLayoutVars>
      </dgm:prSet>
      <dgm:spPr/>
    </dgm:pt>
    <dgm:pt modelId="{29E08B77-160A-4DE9-9ADF-6B56D9F0E858}" type="pres">
      <dgm:prSet presAssocID="{3FC92AA4-F6BC-464C-B816-3DD145C07C3A}" presName="sibTrans" presStyleCnt="0"/>
      <dgm:spPr/>
    </dgm:pt>
    <dgm:pt modelId="{E9819B38-570C-4447-9646-06555718FAB8}" type="pres">
      <dgm:prSet presAssocID="{D32168FA-8BD0-4257-8008-216581E62696}" presName="compNode" presStyleCnt="0"/>
      <dgm:spPr/>
    </dgm:pt>
    <dgm:pt modelId="{A1E74518-5EA0-4E78-A46F-F44653B6E906}" type="pres">
      <dgm:prSet presAssocID="{D32168FA-8BD0-4257-8008-216581E62696}" presName="bgRect" presStyleLbl="bgShp" presStyleIdx="2" presStyleCnt="4"/>
      <dgm:spPr/>
    </dgm:pt>
    <dgm:pt modelId="{7368D22C-6AB8-494F-9325-787F0183090E}" type="pres">
      <dgm:prSet presAssocID="{D32168FA-8BD0-4257-8008-216581E62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2851948-EA4A-4899-A287-E47E50788900}" type="pres">
      <dgm:prSet presAssocID="{D32168FA-8BD0-4257-8008-216581E62696}" presName="spaceRect" presStyleCnt="0"/>
      <dgm:spPr/>
    </dgm:pt>
    <dgm:pt modelId="{2E52CB72-B133-493B-BCEB-77550390279D}" type="pres">
      <dgm:prSet presAssocID="{D32168FA-8BD0-4257-8008-216581E62696}" presName="parTx" presStyleLbl="revTx" presStyleIdx="2" presStyleCnt="4">
        <dgm:presLayoutVars>
          <dgm:chMax val="0"/>
          <dgm:chPref val="0"/>
        </dgm:presLayoutVars>
      </dgm:prSet>
      <dgm:spPr/>
    </dgm:pt>
    <dgm:pt modelId="{56A76385-6B56-4765-A92C-3256B25E8E85}" type="pres">
      <dgm:prSet presAssocID="{C5ACA0D3-F491-4050-A45B-CD26A8AB57AA}" presName="sibTrans" presStyleCnt="0"/>
      <dgm:spPr/>
    </dgm:pt>
    <dgm:pt modelId="{606182B7-A45B-4267-9971-C87C59453A20}" type="pres">
      <dgm:prSet presAssocID="{0B83827A-5601-4291-977C-03CD89F45702}" presName="compNode" presStyleCnt="0"/>
      <dgm:spPr/>
    </dgm:pt>
    <dgm:pt modelId="{D6BD09AC-5F92-4C4B-A00D-D014B3E91BAB}" type="pres">
      <dgm:prSet presAssocID="{0B83827A-5601-4291-977C-03CD89F45702}" presName="bgRect" presStyleLbl="bgShp" presStyleIdx="3" presStyleCnt="4"/>
      <dgm:spPr/>
    </dgm:pt>
    <dgm:pt modelId="{A3251A30-4B14-4954-B770-191F163E0FFA}" type="pres">
      <dgm:prSet presAssocID="{0B83827A-5601-4291-977C-03CD89F457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56FC699-6B6F-4C5E-B3D5-DBDA2AE42FE5}" type="pres">
      <dgm:prSet presAssocID="{0B83827A-5601-4291-977C-03CD89F45702}" presName="spaceRect" presStyleCnt="0"/>
      <dgm:spPr/>
    </dgm:pt>
    <dgm:pt modelId="{7AFF9CC5-BC67-46C2-A8BD-40F7481657A5}" type="pres">
      <dgm:prSet presAssocID="{0B83827A-5601-4291-977C-03CD89F457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E6883E-C62E-4ED0-A657-BC401DEAB7DC}" srcId="{F0E18A32-425C-46F2-AB99-FA0865BE8A16}" destId="{A9C75F9D-B32B-4851-8368-45800C17EB2B}" srcOrd="1" destOrd="0" parTransId="{32754E83-C8CA-467A-B5B1-1B4FEDBFD4F4}" sibTransId="{3FC92AA4-F6BC-464C-B816-3DD145C07C3A}"/>
    <dgm:cxn modelId="{86A2A953-DE3B-4DE6-A9F4-AF3F55519FA9}" type="presOf" srcId="{3D236DCA-70F1-498D-89E0-BF797F46FAE8}" destId="{5DF389E9-9A0D-4AAF-B8C4-927E3E3BB5C7}" srcOrd="0" destOrd="0" presId="urn:microsoft.com/office/officeart/2018/2/layout/IconVerticalSolidList"/>
    <dgm:cxn modelId="{BCB94677-4B89-45FB-AF71-E2D36438F75D}" type="presOf" srcId="{F0E18A32-425C-46F2-AB99-FA0865BE8A16}" destId="{885FCCAA-006A-40F6-8201-335F49B4586D}" srcOrd="0" destOrd="0" presId="urn:microsoft.com/office/officeart/2018/2/layout/IconVerticalSolidList"/>
    <dgm:cxn modelId="{41BEADB4-5451-48BA-B7D5-B0CF4DE7ED77}" type="presOf" srcId="{D32168FA-8BD0-4257-8008-216581E62696}" destId="{2E52CB72-B133-493B-BCEB-77550390279D}" srcOrd="0" destOrd="0" presId="urn:microsoft.com/office/officeart/2018/2/layout/IconVerticalSolidList"/>
    <dgm:cxn modelId="{BB0D24C8-CC0F-496F-8F5F-9EB07E1956D0}" type="presOf" srcId="{0B83827A-5601-4291-977C-03CD89F45702}" destId="{7AFF9CC5-BC67-46C2-A8BD-40F7481657A5}" srcOrd="0" destOrd="0" presId="urn:microsoft.com/office/officeart/2018/2/layout/IconVerticalSolidList"/>
    <dgm:cxn modelId="{4FBA3DD9-4251-4F40-907E-3F38317B0992}" type="presOf" srcId="{A9C75F9D-B32B-4851-8368-45800C17EB2B}" destId="{B506C546-02F2-4571-BFE7-0B07A8CF0DDB}" srcOrd="0" destOrd="0" presId="urn:microsoft.com/office/officeart/2018/2/layout/IconVerticalSolidList"/>
    <dgm:cxn modelId="{7518FCE2-9540-430C-B626-B029C5D0A542}" srcId="{F0E18A32-425C-46F2-AB99-FA0865BE8A16}" destId="{3D236DCA-70F1-498D-89E0-BF797F46FAE8}" srcOrd="0" destOrd="0" parTransId="{B1C66ECC-E272-490E-8E0D-3ECD68A18812}" sibTransId="{A5511598-4F62-4034-881F-849111F997D1}"/>
    <dgm:cxn modelId="{066807F6-63C1-4B94-AAA7-9A3B54791AE7}" srcId="{F0E18A32-425C-46F2-AB99-FA0865BE8A16}" destId="{0B83827A-5601-4291-977C-03CD89F45702}" srcOrd="3" destOrd="0" parTransId="{01637D2B-7FF5-4EB4-901B-C30EE1DEE209}" sibTransId="{F5527F82-4799-4D8C-A595-EE479CC6E8CA}"/>
    <dgm:cxn modelId="{1AC4FFFE-A234-4CDE-B8AA-0067F9C63B99}" srcId="{F0E18A32-425C-46F2-AB99-FA0865BE8A16}" destId="{D32168FA-8BD0-4257-8008-216581E62696}" srcOrd="2" destOrd="0" parTransId="{433A58B6-C560-41C7-B5A6-73A98D8D70D4}" sibTransId="{C5ACA0D3-F491-4050-A45B-CD26A8AB57AA}"/>
    <dgm:cxn modelId="{6A95D05F-321B-414C-A104-BDAF5EBED492}" type="presParOf" srcId="{885FCCAA-006A-40F6-8201-335F49B4586D}" destId="{2D57025E-8858-4984-A23D-9A64037FC59A}" srcOrd="0" destOrd="0" presId="urn:microsoft.com/office/officeart/2018/2/layout/IconVerticalSolidList"/>
    <dgm:cxn modelId="{465DBE36-F239-4DE2-89CA-E4007DBB0738}" type="presParOf" srcId="{2D57025E-8858-4984-A23D-9A64037FC59A}" destId="{9392C56E-AF69-43B4-B2D8-12A40CCFC779}" srcOrd="0" destOrd="0" presId="urn:microsoft.com/office/officeart/2018/2/layout/IconVerticalSolidList"/>
    <dgm:cxn modelId="{E82F99C8-A19D-4DB1-876F-90AF8344D3A2}" type="presParOf" srcId="{2D57025E-8858-4984-A23D-9A64037FC59A}" destId="{33AEFEC4-607F-4AF4-820D-E4FD0B4D418F}" srcOrd="1" destOrd="0" presId="urn:microsoft.com/office/officeart/2018/2/layout/IconVerticalSolidList"/>
    <dgm:cxn modelId="{48A7A3E4-027D-4B03-9E60-E43368697808}" type="presParOf" srcId="{2D57025E-8858-4984-A23D-9A64037FC59A}" destId="{F5E64458-A34C-4369-8BAA-C20EC0EC9677}" srcOrd="2" destOrd="0" presId="urn:microsoft.com/office/officeart/2018/2/layout/IconVerticalSolidList"/>
    <dgm:cxn modelId="{46B15726-3035-4F50-8B79-DEF85D539033}" type="presParOf" srcId="{2D57025E-8858-4984-A23D-9A64037FC59A}" destId="{5DF389E9-9A0D-4AAF-B8C4-927E3E3BB5C7}" srcOrd="3" destOrd="0" presId="urn:microsoft.com/office/officeart/2018/2/layout/IconVerticalSolidList"/>
    <dgm:cxn modelId="{A7F7850C-5B12-4671-B3B8-E03622988114}" type="presParOf" srcId="{885FCCAA-006A-40F6-8201-335F49B4586D}" destId="{B9002AF5-C397-4038-9021-1EC30AAA062F}" srcOrd="1" destOrd="0" presId="urn:microsoft.com/office/officeart/2018/2/layout/IconVerticalSolidList"/>
    <dgm:cxn modelId="{46F66C9F-4C06-4F60-A447-10A112A0DE57}" type="presParOf" srcId="{885FCCAA-006A-40F6-8201-335F49B4586D}" destId="{C9776943-09F6-4E5E-83A4-4297D20F4620}" srcOrd="2" destOrd="0" presId="urn:microsoft.com/office/officeart/2018/2/layout/IconVerticalSolidList"/>
    <dgm:cxn modelId="{3CB8684A-34D7-4EBD-B7B8-0D1F91004282}" type="presParOf" srcId="{C9776943-09F6-4E5E-83A4-4297D20F4620}" destId="{5E6387AB-F045-4D8B-90D5-871E8AE5FF18}" srcOrd="0" destOrd="0" presId="urn:microsoft.com/office/officeart/2018/2/layout/IconVerticalSolidList"/>
    <dgm:cxn modelId="{22A1DB67-764C-4472-9A60-40D08421D8AC}" type="presParOf" srcId="{C9776943-09F6-4E5E-83A4-4297D20F4620}" destId="{F3FDC367-7F40-452C-B714-AC933A677CFB}" srcOrd="1" destOrd="0" presId="urn:microsoft.com/office/officeart/2018/2/layout/IconVerticalSolidList"/>
    <dgm:cxn modelId="{9C94C421-D263-448D-8C43-147D7911D948}" type="presParOf" srcId="{C9776943-09F6-4E5E-83A4-4297D20F4620}" destId="{71FCB5A6-2B0E-4ED4-88B9-416A77B137EF}" srcOrd="2" destOrd="0" presId="urn:microsoft.com/office/officeart/2018/2/layout/IconVerticalSolidList"/>
    <dgm:cxn modelId="{8493C465-F91C-44F8-993D-76FD8138DE48}" type="presParOf" srcId="{C9776943-09F6-4E5E-83A4-4297D20F4620}" destId="{B506C546-02F2-4571-BFE7-0B07A8CF0DDB}" srcOrd="3" destOrd="0" presId="urn:microsoft.com/office/officeart/2018/2/layout/IconVerticalSolidList"/>
    <dgm:cxn modelId="{8A317FA5-8E1D-438B-9800-A05A6DAB9CFA}" type="presParOf" srcId="{885FCCAA-006A-40F6-8201-335F49B4586D}" destId="{29E08B77-160A-4DE9-9ADF-6B56D9F0E858}" srcOrd="3" destOrd="0" presId="urn:microsoft.com/office/officeart/2018/2/layout/IconVerticalSolidList"/>
    <dgm:cxn modelId="{C3D59B4A-8F62-408B-B5C7-FB9E68B842A0}" type="presParOf" srcId="{885FCCAA-006A-40F6-8201-335F49B4586D}" destId="{E9819B38-570C-4447-9646-06555718FAB8}" srcOrd="4" destOrd="0" presId="urn:microsoft.com/office/officeart/2018/2/layout/IconVerticalSolidList"/>
    <dgm:cxn modelId="{323E3C20-08C3-49F1-A2DC-C69279E23BE1}" type="presParOf" srcId="{E9819B38-570C-4447-9646-06555718FAB8}" destId="{A1E74518-5EA0-4E78-A46F-F44653B6E906}" srcOrd="0" destOrd="0" presId="urn:microsoft.com/office/officeart/2018/2/layout/IconVerticalSolidList"/>
    <dgm:cxn modelId="{C829CFCC-EF3E-4241-BBBA-D111A720CA65}" type="presParOf" srcId="{E9819B38-570C-4447-9646-06555718FAB8}" destId="{7368D22C-6AB8-494F-9325-787F0183090E}" srcOrd="1" destOrd="0" presId="urn:microsoft.com/office/officeart/2018/2/layout/IconVerticalSolidList"/>
    <dgm:cxn modelId="{7ADE690D-7165-457D-92B7-8D18E7C697B6}" type="presParOf" srcId="{E9819B38-570C-4447-9646-06555718FAB8}" destId="{42851948-EA4A-4899-A287-E47E50788900}" srcOrd="2" destOrd="0" presId="urn:microsoft.com/office/officeart/2018/2/layout/IconVerticalSolidList"/>
    <dgm:cxn modelId="{4356C634-FBDF-4F6E-9F9E-47FEF6D033FA}" type="presParOf" srcId="{E9819B38-570C-4447-9646-06555718FAB8}" destId="{2E52CB72-B133-493B-BCEB-77550390279D}" srcOrd="3" destOrd="0" presId="urn:microsoft.com/office/officeart/2018/2/layout/IconVerticalSolidList"/>
    <dgm:cxn modelId="{5888C8FE-59F4-4BE8-ADCE-E162C4994F12}" type="presParOf" srcId="{885FCCAA-006A-40F6-8201-335F49B4586D}" destId="{56A76385-6B56-4765-A92C-3256B25E8E85}" srcOrd="5" destOrd="0" presId="urn:microsoft.com/office/officeart/2018/2/layout/IconVerticalSolidList"/>
    <dgm:cxn modelId="{298F5F76-4D76-47DF-BCE1-3786CD9DF113}" type="presParOf" srcId="{885FCCAA-006A-40F6-8201-335F49B4586D}" destId="{606182B7-A45B-4267-9971-C87C59453A20}" srcOrd="6" destOrd="0" presId="urn:microsoft.com/office/officeart/2018/2/layout/IconVerticalSolidList"/>
    <dgm:cxn modelId="{B7679972-5CCD-4726-B6C9-69D3605C5E57}" type="presParOf" srcId="{606182B7-A45B-4267-9971-C87C59453A20}" destId="{D6BD09AC-5F92-4C4B-A00D-D014B3E91BAB}" srcOrd="0" destOrd="0" presId="urn:microsoft.com/office/officeart/2018/2/layout/IconVerticalSolidList"/>
    <dgm:cxn modelId="{0979B2DD-24FD-4AF3-A42D-2C4D6B64103A}" type="presParOf" srcId="{606182B7-A45B-4267-9971-C87C59453A20}" destId="{A3251A30-4B14-4954-B770-191F163E0FFA}" srcOrd="1" destOrd="0" presId="urn:microsoft.com/office/officeart/2018/2/layout/IconVerticalSolidList"/>
    <dgm:cxn modelId="{51493A13-42BF-41AF-8FCC-FE2602A92994}" type="presParOf" srcId="{606182B7-A45B-4267-9971-C87C59453A20}" destId="{B56FC699-6B6F-4C5E-B3D5-DBDA2AE42FE5}" srcOrd="2" destOrd="0" presId="urn:microsoft.com/office/officeart/2018/2/layout/IconVerticalSolidList"/>
    <dgm:cxn modelId="{9B1DA8AB-79C3-40BA-AF4E-CEB2A5FFC405}" type="presParOf" srcId="{606182B7-A45B-4267-9971-C87C59453A20}" destId="{7AFF9CC5-BC67-46C2-A8BD-40F748165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83C11-544A-4BF6-B942-E31AB24F90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60F9BA-34EC-4089-AA47-D265EDB303D4}">
      <dgm:prSet/>
      <dgm:spPr/>
      <dgm:t>
        <a:bodyPr/>
        <a:lstStyle/>
        <a:p>
          <a:r>
            <a:rPr lang="en-US"/>
            <a:t>Make changes to the App to make it more effective.</a:t>
          </a:r>
        </a:p>
      </dgm:t>
    </dgm:pt>
    <dgm:pt modelId="{A53F0F76-48C7-4771-B03B-9096EB9A1C93}" type="parTrans" cxnId="{2CAACCE9-4EBB-4206-B4B3-41EEC575ECE3}">
      <dgm:prSet/>
      <dgm:spPr/>
      <dgm:t>
        <a:bodyPr/>
        <a:lstStyle/>
        <a:p>
          <a:endParaRPr lang="en-US"/>
        </a:p>
      </dgm:t>
    </dgm:pt>
    <dgm:pt modelId="{F0AE0635-82C8-491E-BC20-2697B38BAE09}" type="sibTrans" cxnId="{2CAACCE9-4EBB-4206-B4B3-41EEC575ECE3}">
      <dgm:prSet/>
      <dgm:spPr/>
      <dgm:t>
        <a:bodyPr/>
        <a:lstStyle/>
        <a:p>
          <a:endParaRPr lang="en-US"/>
        </a:p>
      </dgm:t>
    </dgm:pt>
    <dgm:pt modelId="{CDCB7B88-E3E4-41F0-8B03-EBA2EBD8A5DC}">
      <dgm:prSet/>
      <dgm:spPr/>
      <dgm:t>
        <a:bodyPr/>
        <a:lstStyle/>
        <a:p>
          <a:r>
            <a:rPr lang="en-US"/>
            <a:t>Deploying on a public platform to make it useful to a widespread audience. </a:t>
          </a:r>
        </a:p>
      </dgm:t>
    </dgm:pt>
    <dgm:pt modelId="{186C3BD6-DB63-4E8A-8DAF-3026D6F27A3E}" type="parTrans" cxnId="{DF529034-A32E-4AB4-8AE2-BF13F17647D3}">
      <dgm:prSet/>
      <dgm:spPr/>
      <dgm:t>
        <a:bodyPr/>
        <a:lstStyle/>
        <a:p>
          <a:endParaRPr lang="en-US"/>
        </a:p>
      </dgm:t>
    </dgm:pt>
    <dgm:pt modelId="{C8003B4E-C334-49A7-B344-1B673E21EDEC}" type="sibTrans" cxnId="{DF529034-A32E-4AB4-8AE2-BF13F17647D3}">
      <dgm:prSet/>
      <dgm:spPr/>
      <dgm:t>
        <a:bodyPr/>
        <a:lstStyle/>
        <a:p>
          <a:endParaRPr lang="en-US"/>
        </a:p>
      </dgm:t>
    </dgm:pt>
    <dgm:pt modelId="{F7065ECD-6E44-408E-9503-A473918DFAE3}" type="pres">
      <dgm:prSet presAssocID="{96283C11-544A-4BF6-B942-E31AB24F904C}" presName="root" presStyleCnt="0">
        <dgm:presLayoutVars>
          <dgm:dir/>
          <dgm:resizeHandles val="exact"/>
        </dgm:presLayoutVars>
      </dgm:prSet>
      <dgm:spPr/>
    </dgm:pt>
    <dgm:pt modelId="{529F8AD2-69E0-4DEE-8ACB-8F50FB830BCE}" type="pres">
      <dgm:prSet presAssocID="{2B60F9BA-34EC-4089-AA47-D265EDB303D4}" presName="compNode" presStyleCnt="0"/>
      <dgm:spPr/>
    </dgm:pt>
    <dgm:pt modelId="{0231EF0C-CDA1-486C-97AA-8B517AC97110}" type="pres">
      <dgm:prSet presAssocID="{2B60F9BA-34EC-4089-AA47-D265EDB303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D8C784F-D38B-4733-B794-12E7E43A8CAA}" type="pres">
      <dgm:prSet presAssocID="{2B60F9BA-34EC-4089-AA47-D265EDB303D4}" presName="spaceRect" presStyleCnt="0"/>
      <dgm:spPr/>
    </dgm:pt>
    <dgm:pt modelId="{AB71751B-D850-4D9F-A3D4-C7240D866A46}" type="pres">
      <dgm:prSet presAssocID="{2B60F9BA-34EC-4089-AA47-D265EDB303D4}" presName="textRect" presStyleLbl="revTx" presStyleIdx="0" presStyleCnt="2">
        <dgm:presLayoutVars>
          <dgm:chMax val="1"/>
          <dgm:chPref val="1"/>
        </dgm:presLayoutVars>
      </dgm:prSet>
      <dgm:spPr/>
    </dgm:pt>
    <dgm:pt modelId="{A671B677-D116-49F9-9DD0-8335857D417D}" type="pres">
      <dgm:prSet presAssocID="{F0AE0635-82C8-491E-BC20-2697B38BAE09}" presName="sibTrans" presStyleCnt="0"/>
      <dgm:spPr/>
    </dgm:pt>
    <dgm:pt modelId="{9E727B56-E2F1-46BD-A556-736AD779D12E}" type="pres">
      <dgm:prSet presAssocID="{CDCB7B88-E3E4-41F0-8B03-EBA2EBD8A5DC}" presName="compNode" presStyleCnt="0"/>
      <dgm:spPr/>
    </dgm:pt>
    <dgm:pt modelId="{630FA94A-7480-47C6-97BB-98CC10FB9D62}" type="pres">
      <dgm:prSet presAssocID="{CDCB7B88-E3E4-41F0-8B03-EBA2EBD8A5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A668E79-E9DD-4A53-9D98-E6374DE2958F}" type="pres">
      <dgm:prSet presAssocID="{CDCB7B88-E3E4-41F0-8B03-EBA2EBD8A5DC}" presName="spaceRect" presStyleCnt="0"/>
      <dgm:spPr/>
    </dgm:pt>
    <dgm:pt modelId="{21FBF8C7-1291-4265-82B3-EE66450F3BF8}" type="pres">
      <dgm:prSet presAssocID="{CDCB7B88-E3E4-41F0-8B03-EBA2EBD8A5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337E04-909F-4481-92D0-5488A7A94FA1}" type="presOf" srcId="{2B60F9BA-34EC-4089-AA47-D265EDB303D4}" destId="{AB71751B-D850-4D9F-A3D4-C7240D866A46}" srcOrd="0" destOrd="0" presId="urn:microsoft.com/office/officeart/2018/2/layout/IconLabelList"/>
    <dgm:cxn modelId="{1E6DF31C-54A1-44F3-B105-BB4F33F6C861}" type="presOf" srcId="{96283C11-544A-4BF6-B942-E31AB24F904C}" destId="{F7065ECD-6E44-408E-9503-A473918DFAE3}" srcOrd="0" destOrd="0" presId="urn:microsoft.com/office/officeart/2018/2/layout/IconLabelList"/>
    <dgm:cxn modelId="{DF529034-A32E-4AB4-8AE2-BF13F17647D3}" srcId="{96283C11-544A-4BF6-B942-E31AB24F904C}" destId="{CDCB7B88-E3E4-41F0-8B03-EBA2EBD8A5DC}" srcOrd="1" destOrd="0" parTransId="{186C3BD6-DB63-4E8A-8DAF-3026D6F27A3E}" sibTransId="{C8003B4E-C334-49A7-B344-1B673E21EDEC}"/>
    <dgm:cxn modelId="{2CAACCE9-4EBB-4206-B4B3-41EEC575ECE3}" srcId="{96283C11-544A-4BF6-B942-E31AB24F904C}" destId="{2B60F9BA-34EC-4089-AA47-D265EDB303D4}" srcOrd="0" destOrd="0" parTransId="{A53F0F76-48C7-4771-B03B-9096EB9A1C93}" sibTransId="{F0AE0635-82C8-491E-BC20-2697B38BAE09}"/>
    <dgm:cxn modelId="{EF10A1F3-0D20-478E-A16B-F0224451D9C9}" type="presOf" srcId="{CDCB7B88-E3E4-41F0-8B03-EBA2EBD8A5DC}" destId="{21FBF8C7-1291-4265-82B3-EE66450F3BF8}" srcOrd="0" destOrd="0" presId="urn:microsoft.com/office/officeart/2018/2/layout/IconLabelList"/>
    <dgm:cxn modelId="{DFDAF3DD-AB41-4D88-9C00-CD6711903DC3}" type="presParOf" srcId="{F7065ECD-6E44-408E-9503-A473918DFAE3}" destId="{529F8AD2-69E0-4DEE-8ACB-8F50FB830BCE}" srcOrd="0" destOrd="0" presId="urn:microsoft.com/office/officeart/2018/2/layout/IconLabelList"/>
    <dgm:cxn modelId="{BBB17617-9088-4684-A091-76FD2A4DE82A}" type="presParOf" srcId="{529F8AD2-69E0-4DEE-8ACB-8F50FB830BCE}" destId="{0231EF0C-CDA1-486C-97AA-8B517AC97110}" srcOrd="0" destOrd="0" presId="urn:microsoft.com/office/officeart/2018/2/layout/IconLabelList"/>
    <dgm:cxn modelId="{2227D291-43AD-4FD6-B587-372160454B84}" type="presParOf" srcId="{529F8AD2-69E0-4DEE-8ACB-8F50FB830BCE}" destId="{DD8C784F-D38B-4733-B794-12E7E43A8CAA}" srcOrd="1" destOrd="0" presId="urn:microsoft.com/office/officeart/2018/2/layout/IconLabelList"/>
    <dgm:cxn modelId="{A61F5651-8BA6-46BA-B8E3-FC7C4B6E6225}" type="presParOf" srcId="{529F8AD2-69E0-4DEE-8ACB-8F50FB830BCE}" destId="{AB71751B-D850-4D9F-A3D4-C7240D866A46}" srcOrd="2" destOrd="0" presId="urn:microsoft.com/office/officeart/2018/2/layout/IconLabelList"/>
    <dgm:cxn modelId="{FD70442F-80C8-467C-AF01-5048A7B9372F}" type="presParOf" srcId="{F7065ECD-6E44-408E-9503-A473918DFAE3}" destId="{A671B677-D116-49F9-9DD0-8335857D417D}" srcOrd="1" destOrd="0" presId="urn:microsoft.com/office/officeart/2018/2/layout/IconLabelList"/>
    <dgm:cxn modelId="{271C2524-FBC4-4290-96CB-F83B9F4C840F}" type="presParOf" srcId="{F7065ECD-6E44-408E-9503-A473918DFAE3}" destId="{9E727B56-E2F1-46BD-A556-736AD779D12E}" srcOrd="2" destOrd="0" presId="urn:microsoft.com/office/officeart/2018/2/layout/IconLabelList"/>
    <dgm:cxn modelId="{E006B2D5-20BF-4AE4-B17C-6ADF93F694F8}" type="presParOf" srcId="{9E727B56-E2F1-46BD-A556-736AD779D12E}" destId="{630FA94A-7480-47C6-97BB-98CC10FB9D62}" srcOrd="0" destOrd="0" presId="urn:microsoft.com/office/officeart/2018/2/layout/IconLabelList"/>
    <dgm:cxn modelId="{6C24979D-44EA-4FB1-A979-7107A443A868}" type="presParOf" srcId="{9E727B56-E2F1-46BD-A556-736AD779D12E}" destId="{6A668E79-E9DD-4A53-9D98-E6374DE2958F}" srcOrd="1" destOrd="0" presId="urn:microsoft.com/office/officeart/2018/2/layout/IconLabelList"/>
    <dgm:cxn modelId="{4C0049AE-57CF-4E59-97D2-2FAA96262058}" type="presParOf" srcId="{9E727B56-E2F1-46BD-A556-736AD779D12E}" destId="{21FBF8C7-1291-4265-82B3-EE66450F3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708F8-ACA4-4364-ACB1-2BFBFC34778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47AE7-6EFA-48EC-88CB-7C1934DEEDB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StandardScaler:</a:t>
          </a:r>
          <a:r>
            <a:rPr lang="en-IN" sz="1100" kern="1200"/>
            <a:t>. This improved the performance of Ridge Regression, which can be sensitive to different feature scales.</a:t>
          </a:r>
          <a:endParaRPr lang="en-US" sz="1100" kern="1200"/>
        </a:p>
      </dsp:txBody>
      <dsp:txXfrm>
        <a:off x="417971" y="2644140"/>
        <a:ext cx="2889450" cy="720000"/>
      </dsp:txXfrm>
    </dsp:sp>
    <dsp:sp modelId="{5C0C0F82-4A64-40CA-B5F8-653560B1BAD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E2B9-635B-4C6A-ADD6-4D3AA075ACC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Train_test_split:</a:t>
          </a:r>
          <a:r>
            <a:rPr lang="en-IN" sz="1100" kern="1200"/>
            <a:t> splitting the data into training and testing sets, ensured the model learns from diverse data and doesn't simply memorize the training set. </a:t>
          </a:r>
          <a:endParaRPr lang="en-US" sz="1100" kern="1200"/>
        </a:p>
      </dsp:txBody>
      <dsp:txXfrm>
        <a:off x="3813075" y="2644140"/>
        <a:ext cx="2889450" cy="720000"/>
      </dsp:txXfrm>
    </dsp:sp>
    <dsp:sp modelId="{F6C95A9E-3A3D-4284-A3A1-31A36E5DFAD3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73F9-DD83-44DC-8404-6C8AC72328C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Mean_squared_error (MSE) and r2_score:</a:t>
          </a:r>
          <a:r>
            <a:rPr lang="en-IN" sz="1100" kern="1200"/>
            <a:t> Was helpful in depiction correlation of 96% accuracy between Pricing and Features. </a:t>
          </a:r>
          <a:endParaRPr lang="en-US" sz="11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835EC-FF2C-46E4-A046-96F7533E2DE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D8CF-B9B3-4744-B9B7-D56C5167602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3473-3482-483A-A112-1191C826469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App Interface is easy to read and we follow the values and feed in the data and Click the Predict Button to get the Desired Outcome.</a:t>
          </a:r>
        </a:p>
      </dsp:txBody>
      <dsp:txXfrm>
        <a:off x="1834517" y="469890"/>
        <a:ext cx="3148942" cy="1335915"/>
      </dsp:txXfrm>
    </dsp:sp>
    <dsp:sp modelId="{6E2D1A09-D7C5-4CEF-83C4-3587AD8389D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454E-0870-425F-96C6-FC4D1AFE8D1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DD60-1120-4165-B278-FA327E9F8AE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Inputs the values to get the outcome. </a:t>
          </a:r>
        </a:p>
      </dsp:txBody>
      <dsp:txXfrm>
        <a:off x="7154322" y="469890"/>
        <a:ext cx="3148942" cy="1335915"/>
      </dsp:txXfrm>
    </dsp:sp>
    <dsp:sp modelId="{EE9E8FC9-FBF8-4F80-B7FF-0F3E0F78B1E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97AFE-7499-4E1E-85BD-EB1552BE918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2E3BD-6EB1-4CB5-9E59-1BE76D42963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file acts as the brain to the core and helps in preloading the model so that it doesn’t have to go through the same process again.</a:t>
          </a:r>
        </a:p>
      </dsp:txBody>
      <dsp:txXfrm>
        <a:off x="1834517" y="2545532"/>
        <a:ext cx="3148942" cy="1335915"/>
      </dsp:txXfrm>
    </dsp:sp>
    <dsp:sp modelId="{AEDB0FC3-7664-43B1-9CD9-38E8AE8E5E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AEADB-CE13-4CAA-B99D-46DA51AB39B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F81F-C2CC-43C8-B401-06435DD93F7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follow the features and keep adding values to the Web App and we can get a desired outcome on the basis of the inputs that are provided 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2C56E-AF69-43B4-B2D8-12A40CCFC779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EFEC4-607F-4AF4-820D-E4FD0B4D418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389E9-9A0D-4AAF-B8C4-927E3E3BB5C7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Its useful in giving a prediction of the car pricing based upon the dynamic features.</a:t>
          </a:r>
        </a:p>
      </dsp:txBody>
      <dsp:txXfrm>
        <a:off x="1057183" y="1805"/>
        <a:ext cx="4336177" cy="915310"/>
      </dsp:txXfrm>
    </dsp:sp>
    <dsp:sp modelId="{5E6387AB-F045-4D8B-90D5-871E8AE5FF18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C367-7F40-452C-B714-AC933A677CF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6C546-02F2-4571-BFE7-0B07A8CF0DDB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Gives a rough idea on what pricing we should expect</a:t>
          </a:r>
        </a:p>
      </dsp:txBody>
      <dsp:txXfrm>
        <a:off x="1057183" y="1145944"/>
        <a:ext cx="4336177" cy="915310"/>
      </dsp:txXfrm>
    </dsp:sp>
    <dsp:sp modelId="{A1E74518-5EA0-4E78-A46F-F44653B6E906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8D22C-6AB8-494F-9325-787F0183090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CB72-B133-493B-BCEB-77550390279D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Limitations are we need to continuously keep on updating the car features and train the model based upon new features to keep it up and running. </a:t>
          </a:r>
        </a:p>
      </dsp:txBody>
      <dsp:txXfrm>
        <a:off x="1057183" y="2290082"/>
        <a:ext cx="4336177" cy="915310"/>
      </dsp:txXfrm>
    </dsp:sp>
    <dsp:sp modelId="{D6BD09AC-5F92-4C4B-A00D-D014B3E91BAB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1A30-4B14-4954-B770-191F163E0FF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9CC5-BC67-46C2-A8BD-40F7481657A5}">
      <dsp:nvSpPr>
        <dsp:cNvPr id="0" name=""/>
        <dsp:cNvSpPr/>
      </dsp:nvSpPr>
      <dsp:spPr>
        <a:xfrm>
          <a:off x="1057183" y="3434221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Usable to a number of people who are in search of a new car and wants a definite price prediction. </a:t>
          </a:r>
        </a:p>
      </dsp:txBody>
      <dsp:txXfrm>
        <a:off x="1057183" y="3434221"/>
        <a:ext cx="4336177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1EF0C-CDA1-486C-97AA-8B517AC97110}">
      <dsp:nvSpPr>
        <dsp:cNvPr id="0" name=""/>
        <dsp:cNvSpPr/>
      </dsp:nvSpPr>
      <dsp:spPr>
        <a:xfrm>
          <a:off x="722305" y="110880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1751B-D850-4D9F-A3D4-C7240D866A46}">
      <dsp:nvSpPr>
        <dsp:cNvPr id="0" name=""/>
        <dsp:cNvSpPr/>
      </dsp:nvSpPr>
      <dsp:spPr>
        <a:xfrm>
          <a:off x="54055" y="252253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changes to the App to make it more effective.</a:t>
          </a:r>
        </a:p>
      </dsp:txBody>
      <dsp:txXfrm>
        <a:off x="54055" y="2522534"/>
        <a:ext cx="2430000" cy="720000"/>
      </dsp:txXfrm>
    </dsp:sp>
    <dsp:sp modelId="{630FA94A-7480-47C6-97BB-98CC10FB9D62}">
      <dsp:nvSpPr>
        <dsp:cNvPr id="0" name=""/>
        <dsp:cNvSpPr/>
      </dsp:nvSpPr>
      <dsp:spPr>
        <a:xfrm>
          <a:off x="3577555" y="110880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BF8C7-1291-4265-82B3-EE66450F3BF8}">
      <dsp:nvSpPr>
        <dsp:cNvPr id="0" name=""/>
        <dsp:cNvSpPr/>
      </dsp:nvSpPr>
      <dsp:spPr>
        <a:xfrm>
          <a:off x="2909305" y="252253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Deploying on a public platform to make it useful to a widespread audience. </a:t>
          </a:r>
        </a:p>
      </dsp:txBody>
      <dsp:txXfrm>
        <a:off x="2909305" y="2522534"/>
        <a:ext cx="243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ECCD-4B2C-B259-FD02-23564CAC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8761B-28E5-61F5-28BA-258705D2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07F1-AA06-3D1E-2DAB-E696369F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0BDE-45A7-5AAB-C546-FC3F7A1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5DE4-B776-F042-6652-E70F4D71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4EA9-1A37-6DB3-D925-00DAE9E8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F87A-5C5B-F752-24A5-A6286B26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EDD4-B466-DF3C-79BC-1A6C1D9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69EA-4FEE-7AAB-3FC5-9E21A62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21C-672D-2429-B245-0E3CB52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6D91F-1CD3-E904-C774-91C5141B7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1A91-CB12-891E-F522-0985F161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96FB-6586-1DDC-202A-1149D844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175A-8306-0B88-B358-EAFA54A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F3DC-FB59-DDFB-1CAA-B156478F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9C99-D29C-3A40-F854-9709E698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2506-0057-07A7-F842-88A8A612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43B5-51E0-44E9-2F1C-1CCE73EE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1CF2-4B77-BCB7-A1C6-57D26A2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6EEF-3EDA-452F-82B1-1EC3DF29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3AB-0085-6232-5A59-6B93070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CED4C-7E1A-E8C7-1FBF-5E9C47D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3FED-0FD2-FE27-5613-4783D83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0ED9-3C52-84B8-92DD-64B8006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C314-F994-2028-E1BA-12C8225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295-CB1F-53C3-1BA8-9618C11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60DC-5072-9D67-D367-7658240E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8F94-807E-B695-D109-30D8E1ACC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771B-5143-3EB8-D071-916B2937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D2A6-84CE-646B-E3AC-E9FBDBC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D260-974E-F33E-413D-7973AE81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5BA-CF68-0F8C-7D97-7E66F47F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A241-CF7A-88C5-6F0D-A7A4A5B1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BEB84-BBCA-40AB-85C9-B58FDD25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1656A-2DD4-E7FB-CCE2-8B18F1B7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FB755-C723-6E8E-5A95-82668786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0C9A6-BF21-B5C0-EED1-BDC5081C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8C3AB-69B0-91BC-BB63-4A3A2A9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4A950-3E9D-3EB4-1611-A17EC36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4A3-B77E-5CC2-8488-B8E15F5C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D0E20-DF80-4BE0-B8B2-3F672527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43D2F-B67A-ABE5-B85F-C843147C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9D1AF-2CA2-92F3-7529-FBFB3AA4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DEB8-F773-758A-57B8-78504B90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DCC16-2182-8B74-B285-66ED4AAB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6263-20E1-B152-0DD5-0A4CAA1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4F9-23F9-2E8A-BB54-521BE5A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E146-34A5-E067-4400-0ADA0A46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D2A5-C890-3E15-EDEE-F32567B78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61CD-73EB-EE3F-108C-58BC7FB4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B7D8-7E18-3185-A1A4-1D970A93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983D-B243-B924-A3F9-4B3E156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2B32-79D5-37E8-32C6-3385C9C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ED5BB-27E2-EF6D-39A1-AE2D8D0B0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9217-0023-6F8B-F0E5-CA54328E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2B79-7B35-C28C-F462-7418393B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6FFF-EB5B-6C57-5F07-0EBD0E54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A280-28B7-B46F-61F5-0F75A4A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06202-FA35-D5EA-5F55-B5293207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1FAB-9295-35E5-A3BD-5F514EC2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ADAA-A95E-D410-AE42-42F92CA6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F693-8192-4E4D-A2FF-3504DFEC16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A668-080E-EFB6-3261-CB81DDF9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7C46-ABE9-2FB7-DF28-8B680FF1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DB4D-C954-4848-9DD4-F68D4394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e2rbgqspegmhvlsknvy.streamlit.app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6C817-6DCC-0A1E-53F9-1B9F326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Car Price Prediction using Ridge Regression – A Streamlit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F32E-DABB-348B-22AD-90C97E1F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Intro to Informatics : INFO I-501</a:t>
            </a:r>
          </a:p>
          <a:p>
            <a:pPr algn="l"/>
            <a:r>
              <a:rPr lang="en-US" sz="2000" dirty="0"/>
              <a:t>Raj Acharya </a:t>
            </a:r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092448B0-B646-D072-692E-C40B8CB5F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8" r="2260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90297-976D-3BD9-9212-B54500D8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 visual Depiction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A8D1ED-130C-895E-F5C2-8C23AA1A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Easy to view Features </a:t>
            </a:r>
          </a:p>
          <a:p>
            <a:r>
              <a:rPr lang="en-US" sz="2200" dirty="0"/>
              <a:t>Feature Selection from Drop down menu.</a:t>
            </a:r>
          </a:p>
          <a:p>
            <a:r>
              <a:rPr lang="en-US" sz="2200" dirty="0"/>
              <a:t>Predicted outcome instantly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065C5B-5388-4F9D-994B-CD056650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3" r="155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70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4E56377E-37A8-47D1-2DD0-A7D06ABEA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2" r="2123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B4FB-4FA3-49B8-5A34-5C5806A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Application in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6AEC-1C2F-F1D5-6EDC-7034A1CD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Let’s go to </a:t>
            </a:r>
            <a:r>
              <a:rPr lang="en-US" sz="2000" dirty="0" err="1"/>
              <a:t>Streamlit</a:t>
            </a:r>
            <a:r>
              <a:rPr lang="en-US" sz="2000" dirty="0"/>
              <a:t> and test out the Application ourselves. </a:t>
            </a:r>
          </a:p>
          <a:p>
            <a:r>
              <a:rPr lang="en-IN" sz="2000" b="1" dirty="0">
                <a:effectLst/>
                <a:latin typeface="Helvetica Neue" panose="02000503000000020004" pitchFamily="2" charset="0"/>
                <a:hlinkClick r:id="rId3"/>
              </a:rPr>
              <a:t>Car Price Prediction App</a:t>
            </a:r>
            <a:endParaRPr lang="en-IN" sz="2000" b="1" dirty="0">
              <a:effectLst/>
              <a:latin typeface="Helvetica Neue" panose="02000503000000020004" pitchFamily="2" charset="0"/>
            </a:endParaRPr>
          </a:p>
          <a:p>
            <a:endParaRPr lang="en-IN" sz="2000" dirty="0">
              <a:effectLst/>
              <a:latin typeface="Helvetica Neue" panose="02000503000000020004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78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B7212-979F-9FF1-A47E-5B3F8169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Outcome of the App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E4538-4563-269D-D6B8-BE2F8307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" r="29548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8EC0A5-E6B5-7704-E3F3-890E4BA92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0979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3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CF3AE-6B7E-E800-2EEC-91CF67F8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and Future Outcome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DFC0F-968E-FB64-DB98-4DEDF8A39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1" r="21240" b="2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B6D49-10F6-3F95-04E9-B0AE2F59B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58479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4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A1C7-E6DD-46CC-7B1E-4227C6E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2CE8-A169-140E-50BD-AF3302F4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Selection.</a:t>
            </a:r>
          </a:p>
          <a:p>
            <a:r>
              <a:rPr lang="en-US" dirty="0"/>
              <a:t>Data Refinement </a:t>
            </a:r>
          </a:p>
          <a:p>
            <a:r>
              <a:rPr lang="en-US" dirty="0"/>
              <a:t>Need for Prediction of Car pricing </a:t>
            </a:r>
          </a:p>
          <a:p>
            <a:r>
              <a:rPr lang="en-US" dirty="0"/>
              <a:t>Dataset on Car Features </a:t>
            </a:r>
          </a:p>
        </p:txBody>
      </p:sp>
    </p:spTree>
    <p:extLst>
      <p:ext uri="{BB962C8B-B14F-4D97-AF65-F5344CB8AC3E}">
        <p14:creationId xmlns:p14="http://schemas.microsoft.com/office/powerpoint/2010/main" val="41108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0A0C1-CA1E-DD2E-3642-1158CD9B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About the Dataset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73CF-37E0-6AED-4027-945BD221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Dataset from Edmunds </a:t>
            </a:r>
          </a:p>
          <a:p>
            <a:r>
              <a:rPr lang="en-US" sz="2200"/>
              <a:t>Car Features like Make, Model, Year, MPG, Engine Cylinder and others </a:t>
            </a:r>
          </a:p>
          <a:p>
            <a:r>
              <a:rPr lang="en-US" sz="2200"/>
              <a:t>Data processing and sorting. </a:t>
            </a:r>
          </a:p>
          <a:p>
            <a:r>
              <a:rPr lang="en-US" sz="2200"/>
              <a:t>Removal of outliers and adding missing values. </a:t>
            </a:r>
          </a:p>
          <a:p>
            <a:endParaRPr lang="en-US" sz="220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6E89386B-7FC3-A7D1-5BEC-09B814CA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524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D856-78C8-9077-3360-0F4E5CA5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Using One hot Encoding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9F3-4688-73EA-4B25-75EC9EE1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Used for representing a categorial variable and numerical value.</a:t>
            </a:r>
          </a:p>
          <a:p>
            <a:r>
              <a:rPr lang="en-US" sz="2200" dirty="0"/>
              <a:t>Used in machine learning model  </a:t>
            </a:r>
          </a:p>
          <a:p>
            <a:r>
              <a:rPr lang="en-US" sz="2200" dirty="0"/>
              <a:t>Used in my project to give accurate predictions with the use of numerical data.</a:t>
            </a:r>
          </a:p>
          <a:p>
            <a:r>
              <a:rPr lang="en-US" sz="2200" dirty="0"/>
              <a:t>Provides more information about the categorical data. </a:t>
            </a:r>
          </a:p>
        </p:txBody>
      </p:sp>
      <p:pic>
        <p:nvPicPr>
          <p:cNvPr id="5" name="Picture 4" descr="Burning match">
            <a:extLst>
              <a:ext uri="{FF2B5EF4-FFF2-40B4-BE49-F238E27FC236}">
                <a16:creationId xmlns:a16="http://schemas.microsoft.com/office/drawing/2014/main" id="{6C98E77A-5317-56FE-DC10-FE172F498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90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C9573-ADC7-6ABA-24FF-46BCCAAE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Ridge Regression for Training model.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E967-1175-5498-DD23-A766DB9C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/>
              <a:t>Helps controlling paying more attention to a single feature. </a:t>
            </a:r>
          </a:p>
          <a:p>
            <a:r>
              <a:rPr lang="en-US" sz="1900"/>
              <a:t>Discourages focus on single features and correlates on using all features.</a:t>
            </a:r>
          </a:p>
          <a:p>
            <a:r>
              <a:rPr lang="en-US" sz="1900"/>
              <a:t>Using L2 regularization for smoothening the model.</a:t>
            </a:r>
          </a:p>
          <a:p>
            <a:r>
              <a:rPr lang="en-IN" sz="1900"/>
              <a:t>Ridge Regression ensures the model considers all aspects</a:t>
            </a:r>
          </a:p>
          <a:p>
            <a:r>
              <a:rPr lang="en-IN" sz="1900"/>
              <a:t>Adds a kind of common sense to the model. </a:t>
            </a:r>
            <a:endParaRPr lang="en-US" sz="19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D11E6F4F-94AC-0438-E9C0-B33376F77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64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317F3-E165-141F-D6F7-A49F76FB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Libraries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C998-A2E9-41AC-73E8-78B2CF2D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For Data Analysis : Numpy and Pandas </a:t>
            </a:r>
          </a:p>
          <a:p>
            <a:r>
              <a:rPr lang="en-US" sz="2000"/>
              <a:t>For Model Building : Scikit Learn and Pickle </a:t>
            </a:r>
          </a:p>
          <a:p>
            <a:r>
              <a:rPr lang="en-US" sz="2000"/>
              <a:t>Web App : Streamlit</a:t>
            </a:r>
          </a:p>
          <a:p>
            <a:r>
              <a:rPr lang="en-US" sz="2000"/>
              <a:t>Additional Libraries: Jupyter notebook and Matplotlib and Seaborn </a:t>
            </a:r>
          </a:p>
          <a:p>
            <a:endParaRPr lang="en-US" sz="2000"/>
          </a:p>
        </p:txBody>
      </p:sp>
      <p:pic>
        <p:nvPicPr>
          <p:cNvPr id="5" name="Picture 4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DDF34642-0333-01C8-A6B9-EF68D623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3" r="13207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D9C-16B6-0989-2103-05651F43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model Accuracy 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10AC2D5-681F-485A-F0F7-3D8A6C00D8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2E56-7C55-3010-CD38-C675489A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Building the Web App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EBAF-91F8-F381-CB59-CC37B72F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Streamlit</a:t>
            </a:r>
            <a:r>
              <a:rPr lang="en-US" dirty="0"/>
              <a:t> for building the web app because of its ease and user friendliness. </a:t>
            </a:r>
          </a:p>
          <a:p>
            <a:r>
              <a:rPr lang="en-US" dirty="0"/>
              <a:t>Used pickle file with ridge regression to come by to the outcome.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F48F-2F59-9252-0AD1-978D98E0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Using the Application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01B9E-EF54-7967-EB59-127F55D20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9073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0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544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Car Price Prediction using Ridge Regression – A Streamlit App </vt:lpstr>
      <vt:lpstr>Introduction to cars </vt:lpstr>
      <vt:lpstr>About the Dataset</vt:lpstr>
      <vt:lpstr>Using One hot Encoding </vt:lpstr>
      <vt:lpstr>Ridge Regression for Training model. </vt:lpstr>
      <vt:lpstr>Libraries Used </vt:lpstr>
      <vt:lpstr>The model Accuracy </vt:lpstr>
      <vt:lpstr>Building the Web App </vt:lpstr>
      <vt:lpstr>Using the Application </vt:lpstr>
      <vt:lpstr>A visual Depiction </vt:lpstr>
      <vt:lpstr>Application in Action </vt:lpstr>
      <vt:lpstr>Outcome of the App </vt:lpstr>
      <vt:lpstr>Conclusion and Future Outcome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using Ridge Regression – A Streamlit App </dc:title>
  <dc:creator>Acharya, Raj</dc:creator>
  <cp:lastModifiedBy>Acharya, Raj</cp:lastModifiedBy>
  <cp:revision>2</cp:revision>
  <dcterms:created xsi:type="dcterms:W3CDTF">2023-12-03T04:53:35Z</dcterms:created>
  <dcterms:modified xsi:type="dcterms:W3CDTF">2023-12-03T06:29:20Z</dcterms:modified>
</cp:coreProperties>
</file>