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7" r:id="rId4"/>
    <p:sldId id="279" r:id="rId5"/>
    <p:sldId id="275" r:id="rId6"/>
    <p:sldId id="27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340768"/>
            <a:ext cx="5400600" cy="1253697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 smtClean="0"/>
              <a:t>자료구조설계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11960" y="3645024"/>
            <a:ext cx="4104456" cy="1199704"/>
          </a:xfrm>
        </p:spPr>
        <p:txBody>
          <a:bodyPr/>
          <a:lstStyle/>
          <a:p>
            <a:r>
              <a:rPr lang="en-US" altLang="ko-KR" dirty="0" smtClean="0"/>
              <a:t>2015 – 09 – 25</a:t>
            </a:r>
          </a:p>
        </p:txBody>
      </p:sp>
    </p:spTree>
    <p:extLst>
      <p:ext uri="{BB962C8B-B14F-4D97-AF65-F5344CB8AC3E}">
        <p14:creationId xmlns:p14="http://schemas.microsoft.com/office/powerpoint/2010/main" val="1839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u="sng" dirty="0" err="1" smtClean="0">
                <a:solidFill>
                  <a:schemeClr val="accent1"/>
                </a:solidFill>
              </a:rPr>
              <a:t>리스팅</a:t>
            </a:r>
            <a:r>
              <a:rPr lang="ko-KR" altLang="en-US" sz="2000" b="1" u="sng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b="1" u="sng" dirty="0" smtClean="0">
                <a:solidFill>
                  <a:schemeClr val="accent1"/>
                </a:solidFill>
              </a:rPr>
              <a:t>16.1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을 수정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u="sng" dirty="0" err="1" smtClean="0">
                <a:solidFill>
                  <a:schemeClr val="accent1"/>
                </a:solidFill>
              </a:rPr>
              <a:t>Kruskal</a:t>
            </a:r>
            <a:r>
              <a:rPr lang="en-US" altLang="ko-KR" sz="2000" b="1" u="sng" dirty="0" smtClean="0">
                <a:solidFill>
                  <a:schemeClr val="accent1"/>
                </a:solidFill>
              </a:rPr>
              <a:t>  </a:t>
            </a:r>
            <a:r>
              <a:rPr lang="ko-KR" altLang="en-US" sz="2000" b="1" u="sng" dirty="0" smtClean="0">
                <a:solidFill>
                  <a:schemeClr val="accent1"/>
                </a:solidFill>
              </a:rPr>
              <a:t>알고리즘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u="sng" dirty="0" smtClean="0">
                <a:solidFill>
                  <a:schemeClr val="accent1"/>
                </a:solidFill>
              </a:rPr>
              <a:t>최소 비용 </a:t>
            </a:r>
            <a:r>
              <a:rPr lang="ko-KR" altLang="en-US" sz="2000" b="1" u="sng" dirty="0" err="1" smtClean="0">
                <a:solidFill>
                  <a:schemeClr val="accent1"/>
                </a:solidFill>
              </a:rPr>
              <a:t>신장트리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구하는 프로그램 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다음의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포함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707832"/>
            <a:ext cx="6811480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weightedunion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두 집합의 합집합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collapsingfind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한 원소가 속한 집합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k</a:t>
            </a:r>
            <a:r>
              <a:rPr lang="en-US" altLang="ko-KR" dirty="0" err="1" smtClean="0"/>
              <a:t>ruskal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Kruskal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구현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en-US" altLang="ko-KR" dirty="0" err="1"/>
              <a:t>weightedunion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과 </a:t>
            </a:r>
            <a:r>
              <a:rPr lang="en-US" altLang="ko-KR" dirty="0" err="1"/>
              <a:t>collapsingfind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최소비용 </a:t>
            </a:r>
            <a:r>
              <a:rPr lang="ko-KR" altLang="en-US" dirty="0" err="1" smtClean="0"/>
              <a:t>신장트리에</a:t>
            </a:r>
            <a:r>
              <a:rPr lang="ko-KR" altLang="en-US" dirty="0" smtClean="0"/>
              <a:t> 포함된 </a:t>
            </a:r>
            <a:r>
              <a:rPr lang="ko-KR" altLang="en-US" dirty="0" err="1" smtClean="0"/>
              <a:t>에지들과</a:t>
            </a:r>
            <a:r>
              <a:rPr lang="ko-KR" altLang="en-US" dirty="0" smtClean="0"/>
              <a:t> 최소비용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4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457" y="1412776"/>
            <a:ext cx="8651304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그림 </a:t>
            </a:r>
            <a:r>
              <a:rPr lang="en-US" altLang="ko-KR" sz="1800" dirty="0" smtClean="0"/>
              <a:t>16.24 </a:t>
            </a:r>
            <a:endParaRPr lang="en-US" altLang="ko-KR" sz="1800" u="sng" dirty="0" smtClean="0">
              <a:solidFill>
                <a:schemeClr val="accent1"/>
              </a:solidFill>
            </a:endParaRPr>
          </a:p>
          <a:p>
            <a:pPr marL="109728" indent="0">
              <a:buNone/>
            </a:pPr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  <a:p>
            <a:endParaRPr lang="en-US" altLang="ko-KR" sz="2000" u="sng" dirty="0" smtClean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819035" y="2277055"/>
            <a:ext cx="7711660" cy="2907198"/>
            <a:chOff x="611560" y="1907704"/>
            <a:chExt cx="7711660" cy="2907198"/>
          </a:xfrm>
        </p:grpSpPr>
        <p:sp>
          <p:nvSpPr>
            <p:cNvPr id="34" name="타원 33"/>
            <p:cNvSpPr/>
            <p:nvPr/>
          </p:nvSpPr>
          <p:spPr>
            <a:xfrm>
              <a:off x="1835696" y="1934527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4147639" y="1907704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6585690" y="1907704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11560" y="3030116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2971113" y="3009869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5366664" y="3030116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7675148" y="3009869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1691680" y="4077072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4112676" y="4080889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</a:t>
              </a:r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527822" y="4077072"/>
              <a:ext cx="648072" cy="64807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</a:t>
              </a:r>
              <a:endParaRPr lang="ko-KR" altLang="en-US" dirty="0"/>
            </a:p>
          </p:txBody>
        </p:sp>
        <p:cxnSp>
          <p:nvCxnSpPr>
            <p:cNvPr id="47" name="직선 연결선 46"/>
            <p:cNvCxnSpPr>
              <a:stCxn id="37" idx="7"/>
              <a:endCxn id="34" idx="3"/>
            </p:cNvCxnSpPr>
            <p:nvPr/>
          </p:nvCxnSpPr>
          <p:spPr>
            <a:xfrm flipV="1">
              <a:off x="1164724" y="2487691"/>
              <a:ext cx="765880" cy="637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34" idx="6"/>
              <a:endCxn id="35" idx="2"/>
            </p:cNvCxnSpPr>
            <p:nvPr/>
          </p:nvCxnSpPr>
          <p:spPr>
            <a:xfrm flipV="1">
              <a:off x="2483768" y="2231740"/>
              <a:ext cx="1663871" cy="26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5" idx="6"/>
              <a:endCxn id="36" idx="2"/>
            </p:cNvCxnSpPr>
            <p:nvPr/>
          </p:nvCxnSpPr>
          <p:spPr>
            <a:xfrm>
              <a:off x="4795711" y="2231740"/>
              <a:ext cx="17899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36" idx="5"/>
              <a:endCxn id="40" idx="1"/>
            </p:cNvCxnSpPr>
            <p:nvPr/>
          </p:nvCxnSpPr>
          <p:spPr>
            <a:xfrm>
              <a:off x="7138854" y="2460868"/>
              <a:ext cx="631202" cy="64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0" idx="3"/>
              <a:endCxn id="45" idx="7"/>
            </p:cNvCxnSpPr>
            <p:nvPr/>
          </p:nvCxnSpPr>
          <p:spPr>
            <a:xfrm flipH="1">
              <a:off x="7080986" y="3563033"/>
              <a:ext cx="689070" cy="608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5" idx="2"/>
              <a:endCxn id="44" idx="6"/>
            </p:cNvCxnSpPr>
            <p:nvPr/>
          </p:nvCxnSpPr>
          <p:spPr>
            <a:xfrm flipH="1">
              <a:off x="4760748" y="4401108"/>
              <a:ext cx="1767074" cy="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4" idx="2"/>
              <a:endCxn id="42" idx="6"/>
            </p:cNvCxnSpPr>
            <p:nvPr/>
          </p:nvCxnSpPr>
          <p:spPr>
            <a:xfrm flipH="1" flipV="1">
              <a:off x="2339752" y="4401108"/>
              <a:ext cx="1772924" cy="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2" idx="1"/>
              <a:endCxn id="37" idx="5"/>
            </p:cNvCxnSpPr>
            <p:nvPr/>
          </p:nvCxnSpPr>
          <p:spPr>
            <a:xfrm flipH="1" flipV="1">
              <a:off x="1164724" y="3583280"/>
              <a:ext cx="621864" cy="58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6"/>
              <a:endCxn id="38" idx="2"/>
            </p:cNvCxnSpPr>
            <p:nvPr/>
          </p:nvCxnSpPr>
          <p:spPr>
            <a:xfrm flipV="1">
              <a:off x="1259632" y="3333905"/>
              <a:ext cx="1711481" cy="20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8" idx="1"/>
              <a:endCxn id="34" idx="5"/>
            </p:cNvCxnSpPr>
            <p:nvPr/>
          </p:nvCxnSpPr>
          <p:spPr>
            <a:xfrm flipH="1" flipV="1">
              <a:off x="2388860" y="2487691"/>
              <a:ext cx="677161" cy="617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2" idx="7"/>
              <a:endCxn id="38" idx="3"/>
            </p:cNvCxnSpPr>
            <p:nvPr/>
          </p:nvCxnSpPr>
          <p:spPr>
            <a:xfrm flipV="1">
              <a:off x="2244844" y="3563033"/>
              <a:ext cx="821177" cy="608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5" idx="3"/>
              <a:endCxn id="38" idx="7"/>
            </p:cNvCxnSpPr>
            <p:nvPr/>
          </p:nvCxnSpPr>
          <p:spPr>
            <a:xfrm flipH="1">
              <a:off x="3524277" y="2460868"/>
              <a:ext cx="718270" cy="64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4" idx="1"/>
              <a:endCxn id="38" idx="5"/>
            </p:cNvCxnSpPr>
            <p:nvPr/>
          </p:nvCxnSpPr>
          <p:spPr>
            <a:xfrm flipH="1" flipV="1">
              <a:off x="3524277" y="3563033"/>
              <a:ext cx="683307" cy="612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35" idx="5"/>
              <a:endCxn id="39" idx="1"/>
            </p:cNvCxnSpPr>
            <p:nvPr/>
          </p:nvCxnSpPr>
          <p:spPr>
            <a:xfrm>
              <a:off x="4700803" y="2460868"/>
              <a:ext cx="760769" cy="66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39" idx="7"/>
              <a:endCxn id="36" idx="3"/>
            </p:cNvCxnSpPr>
            <p:nvPr/>
          </p:nvCxnSpPr>
          <p:spPr>
            <a:xfrm flipV="1">
              <a:off x="5919828" y="2460868"/>
              <a:ext cx="760770" cy="66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39" idx="6"/>
              <a:endCxn id="40" idx="2"/>
            </p:cNvCxnSpPr>
            <p:nvPr/>
          </p:nvCxnSpPr>
          <p:spPr>
            <a:xfrm flipV="1">
              <a:off x="6014736" y="3333905"/>
              <a:ext cx="1660412" cy="20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39" idx="5"/>
              <a:endCxn id="45" idx="1"/>
            </p:cNvCxnSpPr>
            <p:nvPr/>
          </p:nvCxnSpPr>
          <p:spPr>
            <a:xfrm>
              <a:off x="5919828" y="3583280"/>
              <a:ext cx="702902" cy="58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39" idx="3"/>
              <a:endCxn id="44" idx="7"/>
            </p:cNvCxnSpPr>
            <p:nvPr/>
          </p:nvCxnSpPr>
          <p:spPr>
            <a:xfrm flipH="1">
              <a:off x="4665840" y="3583280"/>
              <a:ext cx="795732" cy="59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327180" y="196825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67108" y="258017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49906" y="19077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65134" y="248769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44608" y="385243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84636" y="44371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29879" y="444557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968" y="391229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90150" y="304085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04863" y="254428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32373" y="271049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72251" y="3633945"/>
              <a:ext cx="26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62170" y="380646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02890" y="256864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279113" y="267298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44456" y="303946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29816" y="366776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51651" y="357301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21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결과 화면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4104455" cy="21010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755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과제 제출 기한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u="sng" dirty="0" smtClean="0">
                <a:solidFill>
                  <a:srgbClr val="FF0000"/>
                </a:solidFill>
              </a:rPr>
              <a:t>10</a:t>
            </a:r>
            <a:r>
              <a:rPr lang="ko-KR" altLang="en-US" u="sng" dirty="0" smtClean="0">
                <a:solidFill>
                  <a:srgbClr val="FF0000"/>
                </a:solidFill>
              </a:rPr>
              <a:t>월 </a:t>
            </a:r>
            <a:r>
              <a:rPr lang="en-US" altLang="ko-KR" u="sng" dirty="0">
                <a:solidFill>
                  <a:srgbClr val="FF0000"/>
                </a:solidFill>
              </a:rPr>
              <a:t> </a:t>
            </a:r>
            <a:r>
              <a:rPr lang="en-US" altLang="ko-KR" u="sng" dirty="0" smtClean="0">
                <a:solidFill>
                  <a:srgbClr val="FF0000"/>
                </a:solidFill>
              </a:rPr>
              <a:t>8</a:t>
            </a:r>
            <a:r>
              <a:rPr lang="ko-KR" altLang="en-US" u="sng" dirty="0" smtClean="0">
                <a:solidFill>
                  <a:srgbClr val="FF0000"/>
                </a:solidFill>
              </a:rPr>
              <a:t>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 자정까지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/>
              <a:t>제출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u="sng" dirty="0" smtClean="0"/>
              <a:t>e-learn.cnu.ac.kr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과제 제출</a:t>
            </a: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/>
          </a:p>
          <a:p>
            <a:r>
              <a:rPr lang="ko-KR" altLang="en-US" dirty="0"/>
              <a:t>소스코드와 보고서를 압축하여 함께 제출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둘 중 하나라도 </a:t>
            </a:r>
            <a:r>
              <a:rPr lang="ko-KR" altLang="en-US" dirty="0" err="1">
                <a:solidFill>
                  <a:srgbClr val="FF0000"/>
                </a:solidFill>
              </a:rPr>
              <a:t>미제출</a:t>
            </a:r>
            <a:r>
              <a:rPr lang="ko-KR" altLang="en-US" dirty="0">
                <a:solidFill>
                  <a:srgbClr val="FF0000"/>
                </a:solidFill>
              </a:rPr>
              <a:t> 시 감점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제목은 양식을 </a:t>
            </a:r>
            <a:r>
              <a:rPr lang="ko-KR" altLang="en-US" dirty="0" smtClean="0"/>
              <a:t>꼭</a:t>
            </a:r>
            <a:r>
              <a:rPr lang="en-US" altLang="ko-KR" dirty="0" smtClean="0"/>
              <a:t>! </a:t>
            </a:r>
            <a:r>
              <a:rPr lang="ko-KR" altLang="en-US" dirty="0" smtClean="0"/>
              <a:t>지킬 </a:t>
            </a:r>
            <a:r>
              <a:rPr lang="ko-KR" altLang="en-US" dirty="0"/>
              <a:t>것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[DS01]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과제번호</a:t>
            </a:r>
            <a:r>
              <a:rPr lang="en-US" altLang="ko-KR" dirty="0"/>
              <a:t>.zip</a:t>
            </a:r>
          </a:p>
          <a:p>
            <a:pPr lvl="2"/>
            <a:r>
              <a:rPr lang="en-US" altLang="ko-KR" dirty="0"/>
              <a:t>[</a:t>
            </a:r>
            <a:r>
              <a:rPr lang="en-US" altLang="ko-KR" dirty="0" smtClean="0"/>
              <a:t>DS01]</a:t>
            </a:r>
            <a:r>
              <a:rPr lang="ko-KR" altLang="en-US" dirty="0" smtClean="0"/>
              <a:t>김영덕</a:t>
            </a:r>
            <a:r>
              <a:rPr lang="en-US" altLang="ko-KR" dirty="0" smtClean="0"/>
              <a:t>_201512345_03</a:t>
            </a:r>
          </a:p>
          <a:p>
            <a:pPr lvl="2"/>
            <a:r>
              <a:rPr lang="en-US" altLang="ko-KR" dirty="0" smtClean="0"/>
              <a:t>[DS02]</a:t>
            </a:r>
            <a:r>
              <a:rPr lang="ko-KR" altLang="en-US" dirty="0" smtClean="0"/>
              <a:t>김영인</a:t>
            </a:r>
            <a:r>
              <a:rPr lang="en-US" altLang="ko-KR" dirty="0" smtClean="0"/>
              <a:t>_201554321_03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5259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fontAlgn="base"/>
            <a:endParaRPr lang="en-US" altLang="ko-KR" sz="2400" dirty="0"/>
          </a:p>
          <a:p>
            <a:pPr fontAlgn="base"/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200" dirty="0" smtClean="0"/>
              <a:t>1</a:t>
            </a:r>
            <a:r>
              <a:rPr lang="en-US" altLang="ko-KR" sz="2200" dirty="0"/>
              <a:t>. </a:t>
            </a:r>
            <a:r>
              <a:rPr lang="ko-KR" altLang="en-US" sz="2200" dirty="0"/>
              <a:t>실행환경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2</a:t>
            </a:r>
            <a:r>
              <a:rPr lang="en-US" altLang="ko-KR" sz="2200" dirty="0"/>
              <a:t>. </a:t>
            </a:r>
            <a:r>
              <a:rPr lang="ko-KR" altLang="en-US" sz="2200" dirty="0"/>
              <a:t>알고리즘 설명 </a:t>
            </a:r>
            <a:endParaRPr lang="en-US" altLang="ko-KR" sz="22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( </a:t>
            </a:r>
            <a:r>
              <a:rPr lang="ko-KR" altLang="en-US" sz="2200" dirty="0"/>
              <a:t>순서도를 그려도 좋고 말로 </a:t>
            </a:r>
            <a:r>
              <a:rPr lang="ko-KR" altLang="en-US" sz="2200" dirty="0" smtClean="0"/>
              <a:t>풀어서 써도 </a:t>
            </a:r>
            <a:r>
              <a:rPr lang="ko-KR" altLang="en-US" sz="2200" dirty="0"/>
              <a:t>좋음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3</a:t>
            </a:r>
            <a:r>
              <a:rPr lang="en-US" altLang="ko-KR" sz="2200" dirty="0"/>
              <a:t>. </a:t>
            </a:r>
            <a:r>
              <a:rPr lang="ko-KR" altLang="en-US" sz="2200" dirty="0"/>
              <a:t>중요 </a:t>
            </a:r>
            <a:r>
              <a:rPr lang="ko-KR" altLang="en-US" sz="2200" dirty="0" err="1"/>
              <a:t>메소드</a:t>
            </a:r>
            <a:r>
              <a:rPr lang="ko-KR" altLang="en-US" sz="2200" dirty="0"/>
              <a:t> 설명 </a:t>
            </a:r>
            <a:r>
              <a:rPr lang="en-US" altLang="ko-KR" sz="2200" dirty="0"/>
              <a:t>(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내부에 </a:t>
            </a:r>
            <a:r>
              <a:rPr lang="ko-KR" altLang="en-US" sz="2200" dirty="0"/>
              <a:t>대한 설명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4</a:t>
            </a:r>
            <a:r>
              <a:rPr lang="en-US" altLang="ko-KR" sz="2200" dirty="0"/>
              <a:t>. </a:t>
            </a:r>
            <a:r>
              <a:rPr lang="ko-KR" altLang="en-US" sz="2200" dirty="0"/>
              <a:t>결과화면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5</a:t>
            </a:r>
            <a:r>
              <a:rPr lang="en-US" altLang="ko-KR" sz="2200" dirty="0"/>
              <a:t>. </a:t>
            </a:r>
            <a:r>
              <a:rPr lang="ko-KR" altLang="en-US" sz="2200" dirty="0"/>
              <a:t>고찰 </a:t>
            </a:r>
            <a:r>
              <a:rPr lang="en-US" altLang="ko-KR" sz="2200" dirty="0"/>
              <a:t>(</a:t>
            </a:r>
            <a:r>
              <a:rPr lang="ko-KR" altLang="en-US" sz="2200" dirty="0"/>
              <a:t>어려웠던 점이나 하고 싶은 말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endParaRPr lang="en-US" altLang="ko-KR" sz="2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 제출 양식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27508"/>
              </p:ext>
            </p:extLst>
          </p:nvPr>
        </p:nvGraphicFramePr>
        <p:xfrm>
          <a:off x="6300192" y="1628800"/>
          <a:ext cx="1986023" cy="1313688"/>
        </p:xfrm>
        <a:graphic>
          <a:graphicData uri="http://schemas.openxmlformats.org/drawingml/2006/table">
            <a:tbl>
              <a:tblPr/>
              <a:tblGrid>
                <a:gridCol w="992940"/>
                <a:gridCol w="993083"/>
              </a:tblGrid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분반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과제번호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294</TotalTime>
  <Words>206</Words>
  <Application>Microsoft Office PowerPoint</Application>
  <PresentationFormat>화면 슬라이드 쇼(4:3)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자료구조설계</vt:lpstr>
      <vt:lpstr>문제 1</vt:lpstr>
      <vt:lpstr>문제 1</vt:lpstr>
      <vt:lpstr>문제 1</vt:lpstr>
      <vt:lpstr>실습 과제 제출</vt:lpstr>
      <vt:lpstr>보고서 제출 양식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및 실습</dc:title>
  <dc:creator>DM-1</dc:creator>
  <cp:lastModifiedBy>DM-1</cp:lastModifiedBy>
  <cp:revision>45</cp:revision>
  <dcterms:created xsi:type="dcterms:W3CDTF">2015-03-03T06:49:20Z</dcterms:created>
  <dcterms:modified xsi:type="dcterms:W3CDTF">2015-09-24T23:38:15Z</dcterms:modified>
</cp:coreProperties>
</file>