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80" r:id="rId4"/>
    <p:sldId id="277" r:id="rId5"/>
    <p:sldId id="281" r:id="rId6"/>
    <p:sldId id="279" r:id="rId7"/>
    <p:sldId id="275" r:id="rId8"/>
    <p:sldId id="274" r:id="rId9"/>
    <p:sldId id="28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340768"/>
            <a:ext cx="5400600" cy="1253697"/>
          </a:xfrm>
        </p:spPr>
        <p:txBody>
          <a:bodyPr>
            <a:noAutofit/>
          </a:bodyPr>
          <a:lstStyle/>
          <a:p>
            <a:pPr algn="ctr"/>
            <a:r>
              <a:rPr lang="ko-KR" altLang="en-US" sz="5000" dirty="0" smtClean="0"/>
              <a:t>자료구조설계</a:t>
            </a:r>
            <a:endParaRPr lang="ko-KR" alt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11960" y="3645024"/>
            <a:ext cx="4104456" cy="1199704"/>
          </a:xfrm>
        </p:spPr>
        <p:txBody>
          <a:bodyPr/>
          <a:lstStyle/>
          <a:p>
            <a:r>
              <a:rPr lang="en-US" altLang="ko-KR" dirty="0" smtClean="0"/>
              <a:t>2015 – 10 – 02</a:t>
            </a:r>
          </a:p>
        </p:txBody>
      </p:sp>
    </p:spTree>
    <p:extLst>
      <p:ext uri="{BB962C8B-B14F-4D97-AF65-F5344CB8AC3E}">
        <p14:creationId xmlns:p14="http://schemas.microsoft.com/office/powerpoint/2010/main" val="18399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457" y="1412776"/>
            <a:ext cx="8651304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 smtClean="0">
                <a:solidFill>
                  <a:schemeClr val="accent1"/>
                </a:solidFill>
              </a:rPr>
              <a:t>Topological sorting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을 수행하는 프로그램 완성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u="sng" dirty="0" smtClean="0">
                <a:solidFill>
                  <a:schemeClr val="accent1"/>
                </a:solidFill>
              </a:rPr>
              <a:t>Input :</a:t>
            </a: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/>
              <a:t>이수체계도 부분집합 그래프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u="sng" dirty="0" smtClean="0">
                <a:solidFill>
                  <a:schemeClr val="accent1"/>
                </a:solidFill>
              </a:rPr>
              <a:t>Output :</a:t>
            </a:r>
            <a:r>
              <a:rPr lang="en-US" altLang="ko-KR" sz="2000" dirty="0" smtClean="0"/>
              <a:t> sorting </a:t>
            </a:r>
            <a:r>
              <a:rPr lang="ko-KR" altLang="en-US" sz="2000" dirty="0" smtClean="0"/>
              <a:t>된 리스트</a:t>
            </a:r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429000"/>
            <a:ext cx="74888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그래프 입력을 읽어 </a:t>
            </a:r>
            <a:r>
              <a:rPr lang="en-US" altLang="ko-KR" dirty="0" smtClean="0"/>
              <a:t>adjacency matrix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adjacency list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의한 그래프 표현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in-degree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u="sng" dirty="0" smtClean="0">
                <a:solidFill>
                  <a:srgbClr val="FF0000"/>
                </a:solidFill>
              </a:rPr>
              <a:t>교재 </a:t>
            </a:r>
            <a:r>
              <a:rPr lang="en-US" altLang="ko-KR" u="sng" dirty="0" smtClean="0">
                <a:solidFill>
                  <a:srgbClr val="FF0000"/>
                </a:solidFill>
              </a:rPr>
              <a:t>5</a:t>
            </a:r>
            <a:r>
              <a:rPr lang="ko-KR" altLang="en-US" u="sng" dirty="0" smtClean="0">
                <a:solidFill>
                  <a:srgbClr val="FF0000"/>
                </a:solidFill>
              </a:rPr>
              <a:t>장에서 배운 </a:t>
            </a:r>
            <a:r>
              <a:rPr lang="en-US" altLang="ko-KR" u="sng" dirty="0" smtClean="0">
                <a:solidFill>
                  <a:srgbClr val="FF0000"/>
                </a:solidFill>
              </a:rPr>
              <a:t>Stack </a:t>
            </a:r>
            <a:r>
              <a:rPr lang="ko-KR" altLang="en-US" u="sng" dirty="0" smtClean="0">
                <a:solidFill>
                  <a:srgbClr val="FF0000"/>
                </a:solidFill>
              </a:rPr>
              <a:t>이용</a:t>
            </a:r>
            <a:endParaRPr lang="en-US" altLang="ko-KR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4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457" y="1412776"/>
            <a:ext cx="8651304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u="sng" dirty="0" smtClean="0">
                <a:solidFill>
                  <a:schemeClr val="accent1"/>
                </a:solidFill>
              </a:rPr>
              <a:t>함수 </a:t>
            </a:r>
            <a:r>
              <a:rPr lang="en-US" altLang="ko-KR" sz="2000" b="1" u="sng" dirty="0" err="1" smtClean="0">
                <a:solidFill>
                  <a:schemeClr val="accent1"/>
                </a:solidFill>
              </a:rPr>
              <a:t>topsort</a:t>
            </a:r>
            <a:endParaRPr lang="en-US" altLang="ko-KR" sz="2000" b="1" u="sng" dirty="0" smtClean="0">
              <a:solidFill>
                <a:schemeClr val="accent1"/>
              </a:solidFill>
            </a:endParaRPr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060848"/>
            <a:ext cx="74888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indegree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모든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가 나열될 때까지 </a:t>
            </a:r>
            <a:r>
              <a:rPr lang="en-US" altLang="ko-KR" dirty="0" smtClean="0"/>
              <a:t>stack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pop</a:t>
            </a:r>
            <a:r>
              <a:rPr lang="ko-KR" altLang="en-US" dirty="0" smtClean="0"/>
              <a:t>하여 프린트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프린트 후 연결된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들의 </a:t>
            </a:r>
            <a:r>
              <a:rPr lang="en-US" altLang="ko-KR" dirty="0" err="1" smtClean="0"/>
              <a:t>indegree</a:t>
            </a:r>
            <a:r>
              <a:rPr lang="en-US" altLang="ko-KR" dirty="0" smtClean="0"/>
              <a:t> count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감소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indegree</a:t>
            </a:r>
            <a:r>
              <a:rPr lang="en-US" altLang="ko-KR" dirty="0" smtClean="0"/>
              <a:t> count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되는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에 저장</a:t>
            </a:r>
            <a:endParaRPr lang="en-US" altLang="ko-KR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457" y="1412776"/>
            <a:ext cx="8651304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이수 체계도</a:t>
            </a:r>
            <a:endParaRPr lang="en-US" altLang="ko-KR" sz="1800" u="sng" dirty="0" smtClean="0">
              <a:solidFill>
                <a:schemeClr val="accent1"/>
              </a:solidFill>
            </a:endParaRPr>
          </a:p>
          <a:p>
            <a:pPr marL="109728" indent="0">
              <a:buNone/>
            </a:pPr>
            <a:endParaRPr lang="en-US" altLang="ko-KR" sz="2000" u="sng" dirty="0" smtClean="0">
              <a:solidFill>
                <a:schemeClr val="accent1"/>
              </a:solidFill>
            </a:endParaRPr>
          </a:p>
          <a:p>
            <a:endParaRPr lang="en-US" altLang="ko-KR" sz="2000" u="sng" dirty="0">
              <a:solidFill>
                <a:schemeClr val="accent1"/>
              </a:solidFill>
            </a:endParaRP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  <a:p>
            <a:endParaRPr lang="en-US" altLang="ko-KR" sz="2000" u="sng" dirty="0">
              <a:solidFill>
                <a:schemeClr val="accent1"/>
              </a:solidFill>
            </a:endParaRP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7087585" cy="30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457" y="1412776"/>
            <a:ext cx="8651304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결과 화면</a:t>
            </a:r>
            <a:endParaRPr lang="en-US" altLang="ko-KR" sz="2000" u="sng" dirty="0" smtClean="0">
              <a:solidFill>
                <a:schemeClr val="accent1"/>
              </a:solidFill>
            </a:endParaRPr>
          </a:p>
          <a:p>
            <a:endParaRPr lang="en-US" altLang="ko-KR" sz="2000" u="sng" dirty="0">
              <a:solidFill>
                <a:schemeClr val="accent1"/>
              </a:solidFill>
            </a:endParaRP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  <a:p>
            <a:endParaRPr lang="en-US" altLang="ko-KR" sz="2000" u="sng" dirty="0">
              <a:solidFill>
                <a:schemeClr val="accent1"/>
              </a:solidFill>
            </a:endParaRP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37" y="3140968"/>
            <a:ext cx="7861126" cy="266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27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문제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에서 작성한 코드가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학년</a:t>
            </a:r>
            <a:r>
              <a:rPr lang="en-US" altLang="ko-KR" sz="2000" dirty="0" smtClean="0"/>
              <a:t>, 2</a:t>
            </a:r>
            <a:r>
              <a:rPr lang="ko-KR" altLang="en-US" sz="2000" dirty="0" smtClean="0"/>
              <a:t>학년</a:t>
            </a:r>
            <a:r>
              <a:rPr lang="en-US" altLang="ko-KR" sz="2000" dirty="0" smtClean="0"/>
              <a:t>, 3</a:t>
            </a:r>
            <a:r>
              <a:rPr lang="ko-KR" altLang="en-US" sz="2000" dirty="0" smtClean="0"/>
              <a:t>학년</a:t>
            </a:r>
            <a:r>
              <a:rPr lang="en-US" altLang="ko-KR" sz="2000" dirty="0" smtClean="0"/>
              <a:t>, 4</a:t>
            </a:r>
            <a:r>
              <a:rPr lang="ko-KR" altLang="en-US" sz="2000" dirty="0" smtClean="0"/>
              <a:t>학년 과목들이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차례대로 </a:t>
            </a:r>
            <a:r>
              <a:rPr lang="ko-KR" altLang="en-US" sz="2000" dirty="0"/>
              <a:t>수강될 수 있도록 </a:t>
            </a:r>
            <a:r>
              <a:rPr lang="en-US" altLang="ko-KR" sz="2000" dirty="0"/>
              <a:t>topological sorting</a:t>
            </a:r>
            <a:r>
              <a:rPr lang="ko-KR" altLang="en-US" sz="2000" dirty="0"/>
              <a:t>을 완료하는지 여부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아닐 경우 이 조건을 만족할 수 있도록 코드 수정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수정했을 경우 어떻게 수정했는지 과제 제출시 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보고서에 기재</a:t>
            </a:r>
            <a:endParaRPr lang="en-US" altLang="ko-KR" sz="2000" u="sng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보너스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55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과제 제출 기한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u="sng" dirty="0" smtClean="0">
                <a:solidFill>
                  <a:srgbClr val="FF0000"/>
                </a:solidFill>
              </a:rPr>
              <a:t>10</a:t>
            </a:r>
            <a:r>
              <a:rPr lang="ko-KR" altLang="en-US" u="sng" dirty="0" smtClean="0">
                <a:solidFill>
                  <a:srgbClr val="FF0000"/>
                </a:solidFill>
              </a:rPr>
              <a:t>월</a:t>
            </a:r>
            <a:r>
              <a:rPr lang="en-US" altLang="ko-KR" u="sng" dirty="0" smtClean="0">
                <a:solidFill>
                  <a:srgbClr val="FF0000"/>
                </a:solidFill>
              </a:rPr>
              <a:t> 15</a:t>
            </a:r>
            <a:r>
              <a:rPr lang="ko-KR" altLang="en-US" u="sng" dirty="0" smtClean="0">
                <a:solidFill>
                  <a:srgbClr val="FF0000"/>
                </a:solidFill>
              </a:rPr>
              <a:t>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시 자정까지</a:t>
            </a: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r>
              <a:rPr lang="ko-KR" altLang="en-US" dirty="0"/>
              <a:t>제출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u="sng" dirty="0" smtClean="0"/>
              <a:t>e-learn.cnu.ac.kr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과제 제출</a:t>
            </a:r>
            <a:endParaRPr lang="en-US" altLang="ko-KR" dirty="0" smtClean="0"/>
          </a:p>
          <a:p>
            <a:pPr marL="393192" lvl="1" indent="0">
              <a:buNone/>
            </a:pPr>
            <a:endParaRPr lang="en-US" altLang="ko-KR" dirty="0"/>
          </a:p>
          <a:p>
            <a:r>
              <a:rPr lang="ko-KR" altLang="en-US" dirty="0"/>
              <a:t>소스코드와 보고서를 압축하여 함께 제출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둘 중 하나라도 </a:t>
            </a:r>
            <a:r>
              <a:rPr lang="ko-KR" altLang="en-US" dirty="0" err="1">
                <a:solidFill>
                  <a:srgbClr val="FF0000"/>
                </a:solidFill>
              </a:rPr>
              <a:t>미제출</a:t>
            </a:r>
            <a:r>
              <a:rPr lang="ko-KR" altLang="en-US" dirty="0">
                <a:solidFill>
                  <a:srgbClr val="FF0000"/>
                </a:solidFill>
              </a:rPr>
              <a:t> 시 감점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제목은 양식을 </a:t>
            </a:r>
            <a:r>
              <a:rPr lang="ko-KR" altLang="en-US" dirty="0" smtClean="0"/>
              <a:t>꼭</a:t>
            </a:r>
            <a:r>
              <a:rPr lang="en-US" altLang="ko-KR" dirty="0" smtClean="0"/>
              <a:t>! </a:t>
            </a:r>
            <a:r>
              <a:rPr lang="ko-KR" altLang="en-US" dirty="0" smtClean="0"/>
              <a:t>지킬 </a:t>
            </a:r>
            <a:r>
              <a:rPr lang="ko-KR" altLang="en-US" dirty="0"/>
              <a:t>것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[DS01]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과제번호</a:t>
            </a:r>
            <a:r>
              <a:rPr lang="en-US" altLang="ko-KR" dirty="0"/>
              <a:t>.zip</a:t>
            </a:r>
          </a:p>
          <a:p>
            <a:pPr lvl="2"/>
            <a:r>
              <a:rPr lang="en-US" altLang="ko-KR" dirty="0"/>
              <a:t>[</a:t>
            </a:r>
            <a:r>
              <a:rPr lang="en-US" altLang="ko-KR" dirty="0" smtClean="0"/>
              <a:t>DS01]</a:t>
            </a:r>
            <a:r>
              <a:rPr lang="ko-KR" altLang="en-US" dirty="0" smtClean="0"/>
              <a:t>김영덕</a:t>
            </a:r>
            <a:r>
              <a:rPr lang="en-US" altLang="ko-KR" dirty="0" smtClean="0"/>
              <a:t>_201512345_04</a:t>
            </a:r>
          </a:p>
          <a:p>
            <a:pPr lvl="2"/>
            <a:r>
              <a:rPr lang="en-US" altLang="ko-KR" dirty="0" smtClean="0"/>
              <a:t>[DS02]</a:t>
            </a:r>
            <a:r>
              <a:rPr lang="ko-KR" altLang="en-US" dirty="0" smtClean="0"/>
              <a:t>김영인</a:t>
            </a:r>
            <a:r>
              <a:rPr lang="en-US" altLang="ko-KR" dirty="0" smtClean="0"/>
              <a:t>_201554321_04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7992888" cy="452596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fontAlgn="base"/>
            <a:endParaRPr lang="en-US" altLang="ko-KR" sz="2400" dirty="0"/>
          </a:p>
          <a:p>
            <a:pPr fontAlgn="base"/>
            <a:endParaRPr lang="en-US" altLang="ko-KR" sz="2400" dirty="0" smtClean="0"/>
          </a:p>
          <a:p>
            <a:pPr fontAlgn="base"/>
            <a:endParaRPr lang="en-US" altLang="ko-KR" sz="2400" dirty="0" smtClean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200" dirty="0" smtClean="0"/>
              <a:t>1</a:t>
            </a:r>
            <a:r>
              <a:rPr lang="en-US" altLang="ko-KR" sz="2200" dirty="0"/>
              <a:t>. </a:t>
            </a:r>
            <a:r>
              <a:rPr lang="ko-KR" altLang="en-US" sz="2200" dirty="0"/>
              <a:t>실행환경 </a:t>
            </a:r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2</a:t>
            </a:r>
            <a:r>
              <a:rPr lang="en-US" altLang="ko-KR" sz="2200" dirty="0"/>
              <a:t>. </a:t>
            </a:r>
            <a:r>
              <a:rPr lang="ko-KR" altLang="en-US" sz="2200" dirty="0"/>
              <a:t>알고리즘 설명 </a:t>
            </a:r>
            <a:endParaRPr lang="en-US" altLang="ko-KR" sz="2200" dirty="0" smtClean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  ( </a:t>
            </a:r>
            <a:r>
              <a:rPr lang="ko-KR" altLang="en-US" sz="2200" dirty="0"/>
              <a:t>순서도를 그려도 좋고 말로 </a:t>
            </a:r>
            <a:r>
              <a:rPr lang="ko-KR" altLang="en-US" sz="2200" dirty="0" smtClean="0"/>
              <a:t>풀어서 써도 </a:t>
            </a:r>
            <a:r>
              <a:rPr lang="ko-KR" altLang="en-US" sz="2200" dirty="0"/>
              <a:t>좋음 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3</a:t>
            </a:r>
            <a:r>
              <a:rPr lang="en-US" altLang="ko-KR" sz="2200" dirty="0"/>
              <a:t>. </a:t>
            </a:r>
            <a:r>
              <a:rPr lang="ko-KR" altLang="en-US" sz="2200" dirty="0"/>
              <a:t>중요 </a:t>
            </a:r>
            <a:r>
              <a:rPr lang="ko-KR" altLang="en-US" sz="2200" dirty="0" err="1"/>
              <a:t>메소드</a:t>
            </a:r>
            <a:r>
              <a:rPr lang="ko-KR" altLang="en-US" sz="2200" dirty="0"/>
              <a:t> 설명 </a:t>
            </a:r>
            <a:r>
              <a:rPr lang="en-US" altLang="ko-KR" sz="2200" dirty="0"/>
              <a:t>( </a:t>
            </a: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내부에 </a:t>
            </a:r>
            <a:r>
              <a:rPr lang="ko-KR" altLang="en-US" sz="2200" dirty="0"/>
              <a:t>대한 설명 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4</a:t>
            </a:r>
            <a:r>
              <a:rPr lang="en-US" altLang="ko-KR" sz="2200" dirty="0"/>
              <a:t>. </a:t>
            </a:r>
            <a:r>
              <a:rPr lang="ko-KR" altLang="en-US" sz="2200" dirty="0"/>
              <a:t>결과화면 </a:t>
            </a:r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5</a:t>
            </a:r>
            <a:r>
              <a:rPr lang="en-US" altLang="ko-KR" sz="2200" dirty="0"/>
              <a:t>. </a:t>
            </a:r>
            <a:r>
              <a:rPr lang="ko-KR" altLang="en-US" sz="2200" dirty="0"/>
              <a:t>고찰 </a:t>
            </a:r>
            <a:r>
              <a:rPr lang="en-US" altLang="ko-KR" sz="2200" dirty="0"/>
              <a:t>(</a:t>
            </a:r>
            <a:r>
              <a:rPr lang="ko-KR" altLang="en-US" sz="2200" dirty="0"/>
              <a:t>어려웠던 점이나 하고 싶은 말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endParaRPr lang="en-US" altLang="ko-KR" sz="2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보고서 제출 양식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27508"/>
              </p:ext>
            </p:extLst>
          </p:nvPr>
        </p:nvGraphicFramePr>
        <p:xfrm>
          <a:off x="6300192" y="1628800"/>
          <a:ext cx="1986023" cy="1313688"/>
        </p:xfrm>
        <a:graphic>
          <a:graphicData uri="http://schemas.openxmlformats.org/drawingml/2006/table">
            <a:tbl>
              <a:tblPr/>
              <a:tblGrid>
                <a:gridCol w="992940"/>
                <a:gridCol w="993083"/>
              </a:tblGrid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분반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과제번호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7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>
                <a:solidFill>
                  <a:schemeClr val="accent1"/>
                </a:solidFill>
              </a:rPr>
              <a:t>dmlab02@gmail.com</a:t>
            </a:r>
            <a:endParaRPr lang="ko-KR" altLang="en-US" u="sng" dirty="0">
              <a:solidFill>
                <a:schemeClr val="accent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758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587</TotalTime>
  <Words>270</Words>
  <Application>Microsoft Office PowerPoint</Application>
  <PresentationFormat>화면 슬라이드 쇼(4:3)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함초롬바탕</vt:lpstr>
      <vt:lpstr>Arial</vt:lpstr>
      <vt:lpstr>Lucida Sans Unicode</vt:lpstr>
      <vt:lpstr>Verdana</vt:lpstr>
      <vt:lpstr>Wingdings 2</vt:lpstr>
      <vt:lpstr>Wingdings 3</vt:lpstr>
      <vt:lpstr>광장</vt:lpstr>
      <vt:lpstr>자료구조설계</vt:lpstr>
      <vt:lpstr>문제 1</vt:lpstr>
      <vt:lpstr>문제 1</vt:lpstr>
      <vt:lpstr>문제 1</vt:lpstr>
      <vt:lpstr>문제 1</vt:lpstr>
      <vt:lpstr>문제 2 – 보너스(10점)</vt:lpstr>
      <vt:lpstr>실습 과제 제출</vt:lpstr>
      <vt:lpstr>보고서 제출 양식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및 실습</dc:title>
  <dc:creator>DM-1</dc:creator>
  <cp:lastModifiedBy>admin</cp:lastModifiedBy>
  <cp:revision>51</cp:revision>
  <dcterms:created xsi:type="dcterms:W3CDTF">2015-03-03T06:49:20Z</dcterms:created>
  <dcterms:modified xsi:type="dcterms:W3CDTF">2015-10-01T11:07:51Z</dcterms:modified>
</cp:coreProperties>
</file>