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3" r:id="rId5"/>
    <p:sldId id="284" r:id="rId6"/>
    <p:sldId id="275" r:id="rId7"/>
    <p:sldId id="27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3EE23E-95A3-4E66-9C62-E46CC2A7EDA2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CE7014-CD4E-4EFA-B669-A2D4B2974A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340768"/>
            <a:ext cx="5400600" cy="1253697"/>
          </a:xfrm>
        </p:spPr>
        <p:txBody>
          <a:bodyPr>
            <a:noAutofit/>
          </a:bodyPr>
          <a:lstStyle/>
          <a:p>
            <a:pPr algn="ctr"/>
            <a:r>
              <a:rPr lang="ko-KR" altLang="en-US" sz="5000" dirty="0" smtClean="0"/>
              <a:t>자료구조설계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11960" y="3645024"/>
            <a:ext cx="4104456" cy="1199704"/>
          </a:xfrm>
        </p:spPr>
        <p:txBody>
          <a:bodyPr/>
          <a:lstStyle/>
          <a:p>
            <a:r>
              <a:rPr lang="en-US" altLang="ko-KR" dirty="0" smtClean="0"/>
              <a:t>2015 – 10 – 16</a:t>
            </a:r>
          </a:p>
        </p:txBody>
      </p:sp>
    </p:spTree>
    <p:extLst>
      <p:ext uri="{BB962C8B-B14F-4D97-AF65-F5344CB8AC3E}">
        <p14:creationId xmlns:p14="http://schemas.microsoft.com/office/powerpoint/2010/main" val="18399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>
                <a:solidFill>
                  <a:srgbClr val="FF0000"/>
                </a:solidFill>
              </a:rPr>
              <a:t>10</a:t>
            </a:r>
            <a:r>
              <a:rPr lang="ko-KR" altLang="en-US" u="sng" dirty="0" smtClean="0">
                <a:solidFill>
                  <a:srgbClr val="FF0000"/>
                </a:solidFill>
              </a:rPr>
              <a:t>월 </a:t>
            </a:r>
            <a:r>
              <a:rPr lang="en-US" altLang="ko-KR" u="sng" dirty="0" smtClean="0">
                <a:solidFill>
                  <a:srgbClr val="FF0000"/>
                </a:solidFill>
              </a:rPr>
              <a:t>23</a:t>
            </a:r>
            <a:r>
              <a:rPr lang="ko-KR" altLang="en-US" u="sng" dirty="0" smtClean="0">
                <a:solidFill>
                  <a:srgbClr val="FF0000"/>
                </a:solidFill>
              </a:rPr>
              <a:t>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실습 수업 진행합니다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0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ko-KR" altLang="en-US" sz="2000" u="sng" dirty="0" err="1">
                <a:solidFill>
                  <a:schemeClr val="accent1"/>
                </a:solidFill>
              </a:rPr>
              <a:t>리스팅</a:t>
            </a:r>
            <a:r>
              <a:rPr lang="ko-KR" altLang="en-US" sz="2000" u="sng" dirty="0">
                <a:solidFill>
                  <a:schemeClr val="accent1"/>
                </a:solidFill>
              </a:rPr>
              <a:t> </a:t>
            </a:r>
            <a:r>
              <a:rPr lang="en-US" altLang="ko-KR" sz="2000" u="sng" dirty="0">
                <a:solidFill>
                  <a:schemeClr val="accent1"/>
                </a:solidFill>
              </a:rPr>
              <a:t>9.5</a:t>
            </a:r>
            <a:r>
              <a:rPr lang="ko-KR" altLang="en-US" sz="2000" dirty="0"/>
              <a:t>를 </a:t>
            </a:r>
            <a:r>
              <a:rPr lang="ko-KR" altLang="en-US" sz="2000" b="1" u="sng" dirty="0">
                <a:solidFill>
                  <a:schemeClr val="accent1"/>
                </a:solidFill>
              </a:rPr>
              <a:t>선형조사</a:t>
            </a:r>
            <a:r>
              <a:rPr lang="en-US" altLang="ko-KR" sz="2000" b="1" u="sng" dirty="0">
                <a:solidFill>
                  <a:schemeClr val="accent1"/>
                </a:solidFill>
              </a:rPr>
              <a:t>, </a:t>
            </a:r>
            <a:r>
              <a:rPr lang="ko-KR" altLang="en-US" sz="2000" b="1" u="sng" dirty="0">
                <a:solidFill>
                  <a:schemeClr val="accent1"/>
                </a:solidFill>
              </a:rPr>
              <a:t>제곱조사</a:t>
            </a:r>
            <a:r>
              <a:rPr lang="en-US" altLang="ko-KR" sz="2000" b="1" u="sng" dirty="0">
                <a:solidFill>
                  <a:schemeClr val="accent1"/>
                </a:solidFill>
              </a:rPr>
              <a:t>, </a:t>
            </a:r>
            <a:r>
              <a:rPr lang="ko-KR" altLang="en-US" sz="2000" b="1" u="sng" dirty="0" err="1">
                <a:solidFill>
                  <a:schemeClr val="accent1"/>
                </a:solidFill>
              </a:rPr>
              <a:t>이중해싱</a:t>
            </a:r>
            <a:r>
              <a:rPr lang="ko-KR" altLang="en-US" sz="2000" dirty="0" err="1"/>
              <a:t>을</a:t>
            </a:r>
            <a:r>
              <a:rPr lang="ko-KR" altLang="en-US" sz="2000" dirty="0"/>
              <a:t> 사용하도록 </a:t>
            </a:r>
            <a:r>
              <a:rPr lang="ko-KR" altLang="en-US" sz="2000" dirty="0" smtClean="0"/>
              <a:t>수정하여 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성능을 비교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교재 </a:t>
            </a:r>
            <a:r>
              <a:rPr lang="en-US" altLang="ko-KR" sz="2000" dirty="0" smtClean="0"/>
              <a:t>pg.338 </a:t>
            </a:r>
            <a:r>
              <a:rPr lang="ko-KR" altLang="en-US" sz="2000" dirty="0"/>
              <a:t>문제 </a:t>
            </a:r>
            <a:r>
              <a:rPr lang="en-US" altLang="ko-KR" sz="2000" dirty="0"/>
              <a:t>9.7</a:t>
            </a:r>
            <a:r>
              <a:rPr lang="ko-KR" altLang="en-US" sz="2000" dirty="0"/>
              <a:t>과 </a:t>
            </a:r>
            <a:r>
              <a:rPr lang="en-US" altLang="ko-KR" sz="2000" dirty="0"/>
              <a:t>9.8 </a:t>
            </a:r>
            <a:r>
              <a:rPr lang="ko-KR" altLang="en-US" sz="2000" dirty="0"/>
              <a:t>참조</a:t>
            </a:r>
            <a:r>
              <a:rPr lang="en-US" altLang="ko-KR" sz="2000" dirty="0" smtClean="0"/>
              <a:t>)</a:t>
            </a:r>
          </a:p>
          <a:p>
            <a:pPr marL="109728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크기 </a:t>
            </a:r>
            <a:r>
              <a:rPr lang="en-US" altLang="ko-KR" sz="2000" dirty="0" smtClean="0"/>
              <a:t>m=17</a:t>
            </a:r>
            <a:r>
              <a:rPr lang="ko-KR" altLang="en-US" sz="2000" dirty="0"/>
              <a:t>이고 다음의 </a:t>
            </a:r>
            <a:r>
              <a:rPr lang="en-US" altLang="ko-KR" sz="2000" dirty="0"/>
              <a:t>9</a:t>
            </a:r>
            <a:r>
              <a:rPr lang="ko-KR" altLang="en-US" sz="2000" dirty="0"/>
              <a:t>개 키를 순서대로 </a:t>
            </a:r>
            <a:r>
              <a:rPr lang="ko-KR" altLang="en-US" sz="2000" dirty="0" err="1" smtClean="0"/>
              <a:t>해시하는</a:t>
            </a:r>
            <a:r>
              <a:rPr lang="ko-KR" altLang="en-US" sz="2000" dirty="0" smtClean="0"/>
              <a:t> 해시테이블 사용 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실제 </a:t>
            </a:r>
            <a:r>
              <a:rPr lang="ko-KR" altLang="en-US" sz="2000" dirty="0"/>
              <a:t>조사 순서와 전체 충돌 횟수를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13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351054"/>
              </p:ext>
            </p:extLst>
          </p:nvPr>
        </p:nvGraphicFramePr>
        <p:xfrm>
          <a:off x="1764122" y="1568564"/>
          <a:ext cx="5328158" cy="2796540"/>
        </p:xfrm>
        <a:graphic>
          <a:graphicData uri="http://schemas.openxmlformats.org/drawingml/2006/table">
            <a:tbl>
              <a:tblPr/>
              <a:tblGrid>
                <a:gridCol w="2664079"/>
                <a:gridCol w="2664079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ISO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Countury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Austria, German, 32378, 8139299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Belgium, Dutch, 11800, 10182034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Germany, German, 137800, 82087361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Denmark, Danish, 16639, 5356845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Spain, Spanish, 194880, 39167744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France, French, 211200, 58978172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Italy, Italian, 116300, 56735130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LU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Luxembourg, French, 998, 429080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Sweden, Portuguese, 35672, 9918040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65" y="4938117"/>
            <a:ext cx="4486275" cy="21907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6" name="TextBox 5"/>
          <p:cNvSpPr txBox="1"/>
          <p:nvPr/>
        </p:nvSpPr>
        <p:spPr>
          <a:xfrm>
            <a:off x="3275856" y="450912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[KEY &amp; Information]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4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556792"/>
            <a:ext cx="4968552" cy="28992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linear </a:t>
            </a:r>
            <a:r>
              <a:rPr lang="en-US" altLang="ko-KR" kern="0" dirty="0" err="1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probling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:</a:t>
            </a:r>
            <a:endParaRPr lang="en-US" altLang="ko-KR" kern="0" dirty="0">
              <a:solidFill>
                <a:srgbClr val="000000"/>
              </a:solidFill>
              <a:latin typeface="+mj-lt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1. AT -&gt; 8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2. BE -&gt; 7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: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: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9. SE -&gt; 7-&gt; 8 -&gt; 9 -&gt; 10 -&gt; 11-&gt; 12 -&gt; 13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12 collisions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53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과제 제출 기한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u="sng" dirty="0" smtClean="0">
                <a:solidFill>
                  <a:srgbClr val="FF0000"/>
                </a:solidFill>
              </a:rPr>
              <a:t>10</a:t>
            </a:r>
            <a:r>
              <a:rPr lang="ko-KR" altLang="en-US" u="sng" dirty="0" smtClean="0">
                <a:solidFill>
                  <a:srgbClr val="FF0000"/>
                </a:solidFill>
              </a:rPr>
              <a:t>월</a:t>
            </a:r>
            <a:r>
              <a:rPr lang="en-US" altLang="ko-KR" u="sng" dirty="0" smtClean="0">
                <a:solidFill>
                  <a:srgbClr val="FF0000"/>
                </a:solidFill>
              </a:rPr>
              <a:t> 22</a:t>
            </a:r>
            <a:r>
              <a:rPr lang="ko-KR" altLang="en-US" u="sng" dirty="0" smtClean="0">
                <a:solidFill>
                  <a:srgbClr val="FF0000"/>
                </a:solidFill>
              </a:rPr>
              <a:t>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 자정까지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/>
              <a:t>제출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u="sng" dirty="0" smtClean="0"/>
              <a:t>e-learn.cnu.ac.kr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과제 제출</a:t>
            </a:r>
            <a:endParaRPr lang="en-US" altLang="ko-KR" dirty="0" smtClean="0"/>
          </a:p>
          <a:p>
            <a:pPr marL="393192" lvl="1" indent="0">
              <a:buNone/>
            </a:pPr>
            <a:endParaRPr lang="en-US" altLang="ko-KR" dirty="0"/>
          </a:p>
          <a:p>
            <a:r>
              <a:rPr lang="ko-KR" altLang="en-US" dirty="0"/>
              <a:t>소스코드와 보고서를 압축하여 함께 제출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둘 중 하나라도 </a:t>
            </a:r>
            <a:r>
              <a:rPr lang="ko-KR" altLang="en-US" dirty="0" err="1">
                <a:solidFill>
                  <a:srgbClr val="FF0000"/>
                </a:solidFill>
              </a:rPr>
              <a:t>미제출</a:t>
            </a:r>
            <a:r>
              <a:rPr lang="ko-KR" altLang="en-US" dirty="0">
                <a:solidFill>
                  <a:srgbClr val="FF0000"/>
                </a:solidFill>
              </a:rPr>
              <a:t> 시 감점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제목은 양식을 </a:t>
            </a:r>
            <a:r>
              <a:rPr lang="ko-KR" altLang="en-US" dirty="0" smtClean="0"/>
              <a:t>꼭</a:t>
            </a:r>
            <a:r>
              <a:rPr lang="en-US" altLang="ko-KR" dirty="0" smtClean="0"/>
              <a:t>! </a:t>
            </a:r>
            <a:r>
              <a:rPr lang="ko-KR" altLang="en-US" dirty="0" smtClean="0"/>
              <a:t>지킬 </a:t>
            </a:r>
            <a:r>
              <a:rPr lang="ko-KR" altLang="en-US" dirty="0"/>
              <a:t>것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[DS01]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과제번호</a:t>
            </a:r>
            <a:r>
              <a:rPr lang="en-US" altLang="ko-KR" dirty="0"/>
              <a:t>.zip</a:t>
            </a:r>
          </a:p>
          <a:p>
            <a:pPr lvl="2"/>
            <a:r>
              <a:rPr lang="en-US" altLang="ko-KR" dirty="0"/>
              <a:t>[</a:t>
            </a:r>
            <a:r>
              <a:rPr lang="en-US" altLang="ko-KR" dirty="0" smtClean="0"/>
              <a:t>DS01]</a:t>
            </a:r>
            <a:r>
              <a:rPr lang="ko-KR" altLang="en-US" dirty="0" smtClean="0"/>
              <a:t>김영덕</a:t>
            </a:r>
            <a:r>
              <a:rPr lang="en-US" altLang="ko-KR" dirty="0" smtClean="0"/>
              <a:t>_201512345_05</a:t>
            </a:r>
          </a:p>
          <a:p>
            <a:pPr lvl="2"/>
            <a:r>
              <a:rPr lang="en-US" altLang="ko-KR" dirty="0" smtClean="0"/>
              <a:t>[DS02]</a:t>
            </a:r>
            <a:r>
              <a:rPr lang="ko-KR" altLang="en-US" dirty="0" smtClean="0"/>
              <a:t>김영인</a:t>
            </a:r>
            <a:r>
              <a:rPr lang="en-US" altLang="ko-KR" dirty="0" smtClean="0"/>
              <a:t>_201554321_05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45259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fontAlgn="base"/>
            <a:endParaRPr lang="en-US" altLang="ko-KR" sz="2400" dirty="0"/>
          </a:p>
          <a:p>
            <a:pPr fontAlgn="base"/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200" dirty="0" smtClean="0"/>
              <a:t>1</a:t>
            </a:r>
            <a:r>
              <a:rPr lang="en-US" altLang="ko-KR" sz="2200" dirty="0"/>
              <a:t>. </a:t>
            </a:r>
            <a:r>
              <a:rPr lang="ko-KR" altLang="en-US" sz="2200" dirty="0"/>
              <a:t>실행환경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2</a:t>
            </a:r>
            <a:r>
              <a:rPr lang="en-US" altLang="ko-KR" sz="2200" dirty="0"/>
              <a:t>. </a:t>
            </a:r>
            <a:r>
              <a:rPr lang="ko-KR" altLang="en-US" sz="2200" dirty="0"/>
              <a:t>알고리즘 설명 </a:t>
            </a:r>
            <a:endParaRPr lang="en-US" altLang="ko-KR" sz="2200" dirty="0" smtClean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( </a:t>
            </a:r>
            <a:r>
              <a:rPr lang="ko-KR" altLang="en-US" sz="2200" dirty="0"/>
              <a:t>순서도를 그려도 좋고 말로 </a:t>
            </a:r>
            <a:r>
              <a:rPr lang="ko-KR" altLang="en-US" sz="2200" dirty="0" smtClean="0"/>
              <a:t>풀어서 써도 </a:t>
            </a:r>
            <a:r>
              <a:rPr lang="ko-KR" altLang="en-US" sz="2200" dirty="0"/>
              <a:t>좋음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3</a:t>
            </a:r>
            <a:r>
              <a:rPr lang="en-US" altLang="ko-KR" sz="2200" dirty="0"/>
              <a:t>. </a:t>
            </a:r>
            <a:r>
              <a:rPr lang="ko-KR" altLang="en-US" sz="2200" dirty="0"/>
              <a:t>중요 </a:t>
            </a:r>
            <a:r>
              <a:rPr lang="ko-KR" altLang="en-US" sz="2200" dirty="0" err="1"/>
              <a:t>메소드</a:t>
            </a:r>
            <a:r>
              <a:rPr lang="ko-KR" altLang="en-US" sz="2200" dirty="0"/>
              <a:t> 설명 </a:t>
            </a:r>
            <a:r>
              <a:rPr lang="en-US" altLang="ko-KR" sz="2200" dirty="0"/>
              <a:t>(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내부에 </a:t>
            </a:r>
            <a:r>
              <a:rPr lang="ko-KR" altLang="en-US" sz="2200" dirty="0"/>
              <a:t>대한 설명 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4</a:t>
            </a:r>
            <a:r>
              <a:rPr lang="en-US" altLang="ko-KR" sz="2200" dirty="0"/>
              <a:t>. </a:t>
            </a:r>
            <a:r>
              <a:rPr lang="ko-KR" altLang="en-US" sz="2200" dirty="0"/>
              <a:t>결과화면 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altLang="ko-KR" sz="2200" dirty="0" smtClean="0"/>
              <a:t>   5</a:t>
            </a:r>
            <a:r>
              <a:rPr lang="en-US" altLang="ko-KR" sz="2200" dirty="0"/>
              <a:t>. </a:t>
            </a:r>
            <a:r>
              <a:rPr lang="ko-KR" altLang="en-US" sz="2200" dirty="0"/>
              <a:t>고찰 </a:t>
            </a:r>
            <a:r>
              <a:rPr lang="en-US" altLang="ko-KR" sz="2200" dirty="0"/>
              <a:t>(</a:t>
            </a:r>
            <a:r>
              <a:rPr lang="ko-KR" altLang="en-US" sz="2200" dirty="0"/>
              <a:t>어려웠던 점이나 하고 싶은 말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endParaRPr lang="en-US" altLang="ko-KR" sz="2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보고서 제출 양식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27508"/>
              </p:ext>
            </p:extLst>
          </p:nvPr>
        </p:nvGraphicFramePr>
        <p:xfrm>
          <a:off x="6300192" y="1628800"/>
          <a:ext cx="1986023" cy="1313688"/>
        </p:xfrm>
        <a:graphic>
          <a:graphicData uri="http://schemas.openxmlformats.org/drawingml/2006/table">
            <a:tbl>
              <a:tblPr/>
              <a:tblGrid>
                <a:gridCol w="992940"/>
                <a:gridCol w="993083"/>
              </a:tblGrid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분반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과제번호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604</TotalTime>
  <Words>285</Words>
  <Application>Microsoft Office PowerPoint</Application>
  <PresentationFormat>화면 슬라이드 쇼(4:3)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자료구조설계</vt:lpstr>
      <vt:lpstr>공지사항</vt:lpstr>
      <vt:lpstr>문제 1</vt:lpstr>
      <vt:lpstr>문제 1</vt:lpstr>
      <vt:lpstr>결과</vt:lpstr>
      <vt:lpstr>실습 과제 제출</vt:lpstr>
      <vt:lpstr>보고서 제출 양식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및 실습</dc:title>
  <dc:creator>DM-1</dc:creator>
  <cp:lastModifiedBy>DM-1</cp:lastModifiedBy>
  <cp:revision>57</cp:revision>
  <dcterms:created xsi:type="dcterms:W3CDTF">2015-03-03T06:49:20Z</dcterms:created>
  <dcterms:modified xsi:type="dcterms:W3CDTF">2015-10-15T23:50:48Z</dcterms:modified>
</cp:coreProperties>
</file>