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275" r:id="rId5"/>
    <p:sldId id="27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340768"/>
            <a:ext cx="5400600" cy="125369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/>
              <a:t>자료구조설계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1960" y="3645024"/>
            <a:ext cx="4104456" cy="1199704"/>
          </a:xfrm>
        </p:spPr>
        <p:txBody>
          <a:bodyPr/>
          <a:lstStyle/>
          <a:p>
            <a:r>
              <a:rPr lang="en-US" altLang="ko-KR" dirty="0" smtClean="0"/>
              <a:t>2015 – 10 – 30</a:t>
            </a:r>
          </a:p>
        </p:txBody>
      </p:sp>
    </p:spTree>
    <p:extLst>
      <p:ext uri="{BB962C8B-B14F-4D97-AF65-F5344CB8AC3E}">
        <p14:creationId xmlns:p14="http://schemas.microsoft.com/office/powerpoint/2010/main" val="1839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en-US" altLang="ko-KR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AVL </a:t>
            </a:r>
            <a:r>
              <a:rPr lang="ko-KR" altLang="en-US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트리</a:t>
            </a:r>
            <a:endParaRPr lang="en-US" altLang="ko-KR" sz="28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b="1" u="sng" dirty="0" err="1" smtClean="0">
                <a:solidFill>
                  <a:schemeClr val="accent1"/>
                </a:solidFill>
              </a:rPr>
              <a:t>리스팅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13.2</a:t>
            </a:r>
            <a:r>
              <a:rPr lang="ko-KR" altLang="en-US" sz="2000" dirty="0" smtClean="0"/>
              <a:t>에 다음의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추가하고 연산 수행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(1) 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delete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키가 주어졌을 때 검색하여 트리 내에 있으면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삭제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	          * </a:t>
            </a:r>
            <a:r>
              <a:rPr lang="ko-KR" altLang="en-US" sz="2000" dirty="0" err="1" smtClean="0"/>
              <a:t>리스팅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13.2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grow()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참고하여 작성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(2) </a:t>
            </a:r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수정하여 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키가 감소하는 순서로 프린트</a:t>
            </a:r>
            <a:endParaRPr lang="en-US" altLang="ko-KR" sz="2000" b="1" u="sng" dirty="0" smtClean="0">
              <a:solidFill>
                <a:schemeClr val="accent1"/>
              </a:solidFill>
            </a:endParaRP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1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다음 키들을 차례로 삽입한 후 프린트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/>
              <a:t>다음 키들을 차례로 삭제한 후 프린트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152391"/>
            <a:ext cx="5018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</a:t>
            </a:r>
            <a:r>
              <a:rPr lang="en-US" altLang="ko-KR" dirty="0" smtClean="0"/>
              <a:t>  5   1   8   6   2   11   4   10   </a:t>
            </a:r>
            <a:r>
              <a:rPr lang="en-US" altLang="ko-KR" dirty="0"/>
              <a:t>9 </a:t>
            </a:r>
            <a:r>
              <a:rPr lang="en-US" altLang="ko-KR" dirty="0" smtClean="0"/>
              <a:t>  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657" y="3534047"/>
            <a:ext cx="27576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</a:t>
            </a:r>
            <a:r>
              <a:rPr lang="en-US" altLang="ko-KR" dirty="0" smtClean="0"/>
              <a:t>  5   1   8   6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과제 제출 기한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u="sng" dirty="0" smtClean="0">
                <a:solidFill>
                  <a:srgbClr val="FF0000"/>
                </a:solidFill>
              </a:rPr>
              <a:t>11</a:t>
            </a:r>
            <a:r>
              <a:rPr lang="ko-KR" altLang="en-US" u="sng" dirty="0" smtClean="0">
                <a:solidFill>
                  <a:srgbClr val="FF0000"/>
                </a:solidFill>
              </a:rPr>
              <a:t>월</a:t>
            </a:r>
            <a:r>
              <a:rPr lang="en-US" altLang="ko-KR" u="sng" dirty="0" smtClean="0">
                <a:solidFill>
                  <a:srgbClr val="FF0000"/>
                </a:solidFill>
              </a:rPr>
              <a:t> 5</a:t>
            </a:r>
            <a:r>
              <a:rPr lang="ko-KR" altLang="en-US" u="sng" dirty="0" smtClean="0">
                <a:solidFill>
                  <a:srgbClr val="FF0000"/>
                </a:solidFill>
              </a:rPr>
              <a:t>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u="sng" dirty="0" smtClean="0"/>
              <a:t>e-learn.cnu.ac.kr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  <a:p>
            <a:r>
              <a:rPr lang="ko-KR" altLang="en-US" dirty="0"/>
              <a:t>소스코드와 보고서를 압축하여 함께 제출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둘 중 하나라도 </a:t>
            </a:r>
            <a:r>
              <a:rPr lang="ko-KR" altLang="en-US" dirty="0" err="1">
                <a:solidFill>
                  <a:srgbClr val="FF0000"/>
                </a:solidFill>
              </a:rPr>
              <a:t>미제출</a:t>
            </a:r>
            <a:r>
              <a:rPr lang="ko-KR" altLang="en-US" dirty="0">
                <a:solidFill>
                  <a:srgbClr val="FF0000"/>
                </a:solidFill>
              </a:rPr>
              <a:t> 시 감점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제목은 양식을 </a:t>
            </a:r>
            <a:r>
              <a:rPr lang="ko-KR" altLang="en-US" dirty="0" smtClean="0"/>
              <a:t>꼭</a:t>
            </a:r>
            <a:r>
              <a:rPr lang="en-US" altLang="ko-KR" dirty="0" smtClean="0"/>
              <a:t>! </a:t>
            </a:r>
            <a:r>
              <a:rPr lang="ko-KR" altLang="en-US" dirty="0" smtClean="0"/>
              <a:t>지킬 </a:t>
            </a:r>
            <a:r>
              <a:rPr lang="ko-KR" altLang="en-US" dirty="0"/>
              <a:t>것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[DS01]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과제번호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smtClean="0"/>
              <a:t>DS01]</a:t>
            </a:r>
            <a:r>
              <a:rPr lang="ko-KR" altLang="en-US" dirty="0" smtClean="0"/>
              <a:t>김영덕</a:t>
            </a:r>
            <a:r>
              <a:rPr lang="en-US" altLang="ko-KR" dirty="0" smtClean="0"/>
              <a:t>_201512345_06</a:t>
            </a:r>
          </a:p>
          <a:p>
            <a:pPr lvl="2"/>
            <a:r>
              <a:rPr lang="en-US" altLang="ko-KR" dirty="0" smtClean="0"/>
              <a:t>[DS02]</a:t>
            </a:r>
            <a:r>
              <a:rPr lang="ko-KR" altLang="en-US" dirty="0" smtClean="0"/>
              <a:t>김영인</a:t>
            </a:r>
            <a:r>
              <a:rPr lang="en-US" altLang="ko-KR" dirty="0" smtClean="0"/>
              <a:t>_201554321_06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200" dirty="0" smtClean="0"/>
              <a:t>1</a:t>
            </a:r>
            <a:r>
              <a:rPr lang="en-US" altLang="ko-KR" sz="2200" dirty="0"/>
              <a:t>. </a:t>
            </a:r>
            <a:r>
              <a:rPr lang="ko-KR" altLang="en-US" sz="2200" dirty="0"/>
              <a:t>실행환경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2</a:t>
            </a:r>
            <a:r>
              <a:rPr lang="en-US" altLang="ko-KR" sz="2200" dirty="0"/>
              <a:t>. </a:t>
            </a:r>
            <a:r>
              <a:rPr lang="ko-KR" altLang="en-US" sz="2200" dirty="0"/>
              <a:t>알고리즘 설명 </a:t>
            </a:r>
            <a:endParaRPr lang="en-US" altLang="ko-KR" sz="22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( </a:t>
            </a:r>
            <a:r>
              <a:rPr lang="ko-KR" altLang="en-US" sz="2200" dirty="0"/>
              <a:t>순서도를 그려도 좋고 말로 </a:t>
            </a:r>
            <a:r>
              <a:rPr lang="ko-KR" altLang="en-US" sz="2200" dirty="0" smtClean="0"/>
              <a:t>풀어서 써도 </a:t>
            </a:r>
            <a:r>
              <a:rPr lang="ko-KR" altLang="en-US" sz="2200" dirty="0"/>
              <a:t>좋음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3</a:t>
            </a:r>
            <a:r>
              <a:rPr lang="en-US" altLang="ko-KR" sz="2200" dirty="0"/>
              <a:t>. </a:t>
            </a:r>
            <a:r>
              <a:rPr lang="ko-KR" altLang="en-US" sz="2200" dirty="0"/>
              <a:t>중요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설명 </a:t>
            </a:r>
            <a:r>
              <a:rPr lang="en-US" altLang="ko-KR" sz="2200" dirty="0"/>
              <a:t>(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내부에 </a:t>
            </a:r>
            <a:r>
              <a:rPr lang="ko-KR" altLang="en-US" sz="2200" dirty="0"/>
              <a:t>대한 설명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4</a:t>
            </a:r>
            <a:r>
              <a:rPr lang="en-US" altLang="ko-KR" sz="2200" dirty="0"/>
              <a:t>. </a:t>
            </a:r>
            <a:r>
              <a:rPr lang="ko-KR" altLang="en-US" sz="2200" dirty="0"/>
              <a:t>결과화면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5</a:t>
            </a:r>
            <a:r>
              <a:rPr lang="en-US" altLang="ko-KR" sz="2200" dirty="0"/>
              <a:t>. </a:t>
            </a:r>
            <a:r>
              <a:rPr lang="ko-KR" altLang="en-US" sz="2200" dirty="0"/>
              <a:t>고찰 </a:t>
            </a:r>
            <a:r>
              <a:rPr lang="en-US" altLang="ko-KR" sz="2200" dirty="0"/>
              <a:t>(</a:t>
            </a:r>
            <a:r>
              <a:rPr lang="ko-KR" altLang="en-US" sz="2200" dirty="0"/>
              <a:t>어려웠던 점이나 하고 싶은 말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endParaRPr lang="en-US" altLang="ko-KR" sz="2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 제출 양식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27508"/>
              </p:ext>
            </p:extLst>
          </p:nvPr>
        </p:nvGraphicFramePr>
        <p:xfrm>
          <a:off x="6300192" y="1628800"/>
          <a:ext cx="1986023" cy="1313688"/>
        </p:xfrm>
        <a:graphic>
          <a:graphicData uri="http://schemas.openxmlformats.org/drawingml/2006/table">
            <a:tbl>
              <a:tblPr/>
              <a:tblGrid>
                <a:gridCol w="992940"/>
                <a:gridCol w="993083"/>
              </a:tblGrid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분반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과제번호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852</TotalTime>
  <Words>175</Words>
  <Application>Microsoft Office PowerPoint</Application>
  <PresentationFormat>화면 슬라이드 쇼(4:3)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자료구조설계</vt:lpstr>
      <vt:lpstr>문제 1</vt:lpstr>
      <vt:lpstr>문제 1</vt:lpstr>
      <vt:lpstr>실습 과제 제출</vt:lpstr>
      <vt:lpstr>보고서 제출 양식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및 실습</dc:title>
  <dc:creator>DM-1</dc:creator>
  <cp:lastModifiedBy>DM-1</cp:lastModifiedBy>
  <cp:revision>63</cp:revision>
  <dcterms:created xsi:type="dcterms:W3CDTF">2015-03-03T06:49:20Z</dcterms:created>
  <dcterms:modified xsi:type="dcterms:W3CDTF">2015-10-29T23:45:07Z</dcterms:modified>
</cp:coreProperties>
</file>