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1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3BFA4-6F75-4593-A44F-CFE774E1BE38}" type="datetimeFigureOut">
              <a:rPr lang="ko-KR" altLang="en-US" smtClean="0"/>
              <a:pPr/>
              <a:t>2015-02-16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0406-8B68-4C26-8D8D-CFF951F41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uripy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49649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으으리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리버싱</a:t>
            </a:r>
            <a:r>
              <a:rPr lang="ko-KR" altLang="en-US" dirty="0" smtClean="0"/>
              <a:t> 악성코드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105424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김형석</a:t>
            </a:r>
            <a:r>
              <a:rPr lang="en-US" altLang="ko-KR" dirty="0" smtClean="0"/>
              <a:t>(</a:t>
            </a:r>
            <a:r>
              <a:rPr lang="en-US" altLang="ko-KR" dirty="0" smtClean="0"/>
              <a:t>kimgudtjr68@gmail.com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으으리로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14290"/>
            <a:ext cx="3571900" cy="34468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57356" y="5715016"/>
            <a:ext cx="5253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Home page : </a:t>
            </a:r>
            <a:r>
              <a:rPr lang="en-US" altLang="ko-KR" dirty="0" smtClean="0">
                <a:hlinkClick r:id="rId3"/>
              </a:rPr>
              <a:t>https://euripy.github.io/#!index.md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분석</a:t>
            </a:r>
            <a:endParaRPr lang="ko-KR" altLang="en-US" dirty="0"/>
          </a:p>
        </p:txBody>
      </p:sp>
      <p:pic>
        <p:nvPicPr>
          <p:cNvPr id="4" name="내용 개체 틀 3" descr="동적분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285860"/>
            <a:ext cx="6935168" cy="3057952"/>
          </a:xfrm>
        </p:spPr>
      </p:pic>
      <p:sp>
        <p:nvSpPr>
          <p:cNvPr id="5" name="TextBox 4"/>
          <p:cNvSpPr txBox="1"/>
          <p:nvPr/>
        </p:nvSpPr>
        <p:spPr>
          <a:xfrm>
            <a:off x="857224" y="4572008"/>
            <a:ext cx="69930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Immunity Debugger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OLLYDBG </a:t>
            </a:r>
            <a:r>
              <a:rPr lang="ko-KR" altLang="en-US" dirty="0" smtClean="0"/>
              <a:t>와 같은 메모리에 프로그램을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로드하고 명령어를 실행하면서 분석하거나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TcpView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ProcessExplorer</a:t>
            </a:r>
            <a:r>
              <a:rPr lang="ko-KR" altLang="en-US" dirty="0" smtClean="0"/>
              <a:t>와 같이 직접 프로그램을 동작시키고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행위들을 모니터링 하는 것들이다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OEP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ImageBase</a:t>
            </a:r>
            <a:r>
              <a:rPr lang="en-US" altLang="ko-KR" dirty="0" smtClean="0"/>
              <a:t> Address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OEP</a:t>
            </a:r>
            <a:endParaRPr lang="ko-KR" altLang="en-US" dirty="0"/>
          </a:p>
        </p:txBody>
      </p:sp>
      <p:pic>
        <p:nvPicPr>
          <p:cNvPr id="4" name="내용 개체 틀 3" descr="WinM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307510"/>
            <a:ext cx="9286908" cy="335672"/>
          </a:xfrm>
        </p:spPr>
      </p:pic>
      <p:pic>
        <p:nvPicPr>
          <p:cNvPr id="5" name="그림 4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214422"/>
            <a:ext cx="7178070" cy="790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736" y="3071810"/>
            <a:ext cx="883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프로그램의 시작지점으로 </a:t>
            </a:r>
            <a:r>
              <a:rPr lang="en-US" altLang="ko-KR" dirty="0" smtClean="0"/>
              <a:t>Assembly</a:t>
            </a:r>
            <a:r>
              <a:rPr lang="ko-KR" altLang="en-US" dirty="0" smtClean="0"/>
              <a:t>으로 표현하면 아래와 같은 코드로 찾을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winmain의 어셈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429000"/>
            <a:ext cx="7401959" cy="1057423"/>
          </a:xfrm>
          <a:prstGeom prst="rect">
            <a:avLst/>
          </a:prstGeom>
        </p:spPr>
      </p:pic>
      <p:pic>
        <p:nvPicPr>
          <p:cNvPr id="8" name="그림 7" descr="main 어셈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042" y="4714884"/>
            <a:ext cx="5344271" cy="1009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ImageBase</a:t>
            </a:r>
            <a:r>
              <a:rPr lang="en-US" altLang="ko-KR" dirty="0" smtClean="0"/>
              <a:t> Address</a:t>
            </a:r>
            <a:endParaRPr lang="ko-KR" altLang="en-US" dirty="0"/>
          </a:p>
        </p:txBody>
      </p:sp>
      <p:pic>
        <p:nvPicPr>
          <p:cNvPr id="4" name="내용 개체 틀 3" descr="모듈들의 주소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30" y="1428736"/>
            <a:ext cx="9064970" cy="1319368"/>
          </a:xfrm>
        </p:spPr>
      </p:pic>
      <p:sp>
        <p:nvSpPr>
          <p:cNvPr id="6" name="TextBox 5"/>
          <p:cNvSpPr txBox="1"/>
          <p:nvPr/>
        </p:nvSpPr>
        <p:spPr>
          <a:xfrm>
            <a:off x="785786" y="2857496"/>
            <a:ext cx="66238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메모리에 각 모듈들이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된 주소들을 볼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모듈이 로드 된 시작 주소를 </a:t>
            </a:r>
            <a:r>
              <a:rPr lang="en-US" altLang="ko-KR" dirty="0" err="1" smtClean="0"/>
              <a:t>ImageBase</a:t>
            </a:r>
            <a:r>
              <a:rPr lang="en-US" altLang="ko-KR" dirty="0"/>
              <a:t> </a:t>
            </a:r>
            <a:r>
              <a:rPr lang="en-US" altLang="ko-KR" dirty="0" smtClean="0"/>
              <a:t>Address 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ImageBase</a:t>
            </a:r>
            <a:r>
              <a:rPr lang="en-US" altLang="ko-KR" dirty="0" smtClean="0"/>
              <a:t> Address</a:t>
            </a:r>
            <a:r>
              <a:rPr lang="ko-KR" altLang="en-US" dirty="0" smtClean="0"/>
              <a:t>는 아래와 같은 주소로 구하거나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로드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GetModule,LoadLibra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0636"/>
            <a:ext cx="9144000" cy="158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ImageBase</a:t>
            </a:r>
            <a:r>
              <a:rPr lang="en-US" altLang="ko-KR" dirty="0" smtClean="0"/>
              <a:t> Address2</a:t>
            </a:r>
            <a:endParaRPr lang="ko-KR" altLang="en-US" dirty="0"/>
          </a:p>
        </p:txBody>
      </p:sp>
      <p:pic>
        <p:nvPicPr>
          <p:cNvPr id="4" name="내용 개체 틀 3" descr="모듈센션들의 주소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285860"/>
            <a:ext cx="473556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3240" y="60007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모듈들의 상세 구조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악성코드의 패턴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레지스트리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r>
              <a:rPr lang="ko-KR" altLang="en-US" dirty="0" smtClean="0"/>
              <a:t>파일 </a:t>
            </a:r>
            <a:r>
              <a:rPr lang="en-US" altLang="ko-KR" dirty="0" smtClean="0"/>
              <a:t>Drop</a:t>
            </a:r>
          </a:p>
          <a:p>
            <a:r>
              <a:rPr lang="en-US" altLang="ko-KR" dirty="0" smtClean="0"/>
              <a:t>C&amp;C </a:t>
            </a:r>
            <a:r>
              <a:rPr lang="ko-KR" altLang="en-US" dirty="0" smtClean="0"/>
              <a:t>요청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악성코드 자동시작을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레지스트리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4" name="내용 개체 틀 3" descr="시작프로그램 등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428736"/>
            <a:ext cx="8229600" cy="3739953"/>
          </a:xfrm>
        </p:spPr>
      </p:pic>
      <p:sp>
        <p:nvSpPr>
          <p:cNvPr id="5" name="TextBox 4"/>
          <p:cNvSpPr txBox="1"/>
          <p:nvPr/>
        </p:nvSpPr>
        <p:spPr>
          <a:xfrm>
            <a:off x="428596" y="5572140"/>
            <a:ext cx="8356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RegCreateKeyExA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Software\Microsoft\Windows\</a:t>
            </a:r>
            <a:r>
              <a:rPr lang="en-US" altLang="ko-KR" dirty="0" err="1" smtClean="0"/>
              <a:t>CurrentVersion</a:t>
            </a:r>
            <a:r>
              <a:rPr lang="en-US" altLang="ko-KR" dirty="0" smtClean="0"/>
              <a:t>\Run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실행파일에 포함된 악성파일 </a:t>
            </a:r>
            <a:r>
              <a:rPr lang="en-US" altLang="ko-KR" dirty="0" smtClean="0"/>
              <a:t>Drop</a:t>
            </a:r>
            <a:endParaRPr lang="ko-KR" altLang="en-US" dirty="0"/>
          </a:p>
        </p:txBody>
      </p:sp>
      <p:pic>
        <p:nvPicPr>
          <p:cNvPr id="4" name="내용 개체 틀 3" descr="리소스 찾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357298"/>
            <a:ext cx="8429683" cy="1428760"/>
          </a:xfrm>
        </p:spPr>
      </p:pic>
      <p:sp>
        <p:nvSpPr>
          <p:cNvPr id="5" name="TextBox 4"/>
          <p:cNvSpPr txBox="1"/>
          <p:nvPr/>
        </p:nvSpPr>
        <p:spPr>
          <a:xfrm>
            <a:off x="214282" y="3429000"/>
            <a:ext cx="8213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자신의 실행파일 영역 중 </a:t>
            </a:r>
            <a:r>
              <a:rPr lang="en-US" altLang="ko-KR" dirty="0" smtClean="0"/>
              <a:t>Resource </a:t>
            </a:r>
            <a:r>
              <a:rPr lang="ko-KR" altLang="en-US" dirty="0" smtClean="0"/>
              <a:t>영역에 </a:t>
            </a:r>
            <a:r>
              <a:rPr lang="en-US" altLang="ko-KR" dirty="0" smtClean="0"/>
              <a:t>Drop </a:t>
            </a:r>
            <a:r>
              <a:rPr lang="ko-KR" altLang="en-US" dirty="0" smtClean="0"/>
              <a:t>할 실행파일을 숨기고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실행 파일을 찾아서 </a:t>
            </a:r>
            <a:r>
              <a:rPr lang="en-US" altLang="ko-KR" dirty="0" smtClean="0"/>
              <a:t>Drop </a:t>
            </a:r>
            <a:r>
              <a:rPr lang="ko-KR" altLang="en-US" dirty="0" smtClean="0"/>
              <a:t>하기 위해 </a:t>
            </a:r>
            <a:r>
              <a:rPr lang="en-US" altLang="ko-KR" dirty="0" err="1" smtClean="0">
                <a:solidFill>
                  <a:srgbClr val="FF0000"/>
                </a:solidFill>
              </a:rPr>
              <a:t>FindResource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호출하는 것을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공격자가 설정한 서버에 접속하여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악성코드 행위 결정</a:t>
            </a:r>
            <a:endParaRPr lang="ko-KR" altLang="en-US" dirty="0"/>
          </a:p>
        </p:txBody>
      </p:sp>
      <p:pic>
        <p:nvPicPr>
          <p:cNvPr id="4" name="내용 개체 틀 3" descr="g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714488"/>
            <a:ext cx="8229600" cy="1967767"/>
          </a:xfrm>
        </p:spPr>
      </p:pic>
      <p:sp>
        <p:nvSpPr>
          <p:cNvPr id="5" name="TextBox 4"/>
          <p:cNvSpPr txBox="1"/>
          <p:nvPr/>
        </p:nvSpPr>
        <p:spPr>
          <a:xfrm>
            <a:off x="714348" y="4500570"/>
            <a:ext cx="76454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패킷의</a:t>
            </a:r>
            <a:r>
              <a:rPr lang="ko-KR" altLang="en-US" dirty="0" smtClean="0"/>
              <a:t> 내용을 보면 </a:t>
            </a:r>
            <a:r>
              <a:rPr lang="en-US" altLang="ko-KR" dirty="0" smtClean="0"/>
              <a:t>GET /~ </a:t>
            </a:r>
            <a:r>
              <a:rPr lang="ko-KR" altLang="en-US" dirty="0" smtClean="0"/>
              <a:t>으로 시작하는 내용이 있는 것을 볼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이것은 해당 공격자 서버에 접속하여 악성코드가 어떤 행위를 할 것인지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혹은 어느 쪽으로 접속을 할 것인지에 대한 정보를 얻어 행동할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준비된 악성코드 </a:t>
            </a:r>
            <a:r>
              <a:rPr lang="en-US" altLang="ko-KR" sz="2800" dirty="0" smtClean="0"/>
              <a:t>Sample 2</a:t>
            </a:r>
            <a:r>
              <a:rPr lang="ko-KR" altLang="en-US" sz="2800" dirty="0" smtClean="0"/>
              <a:t>개를 분석 해보자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튜토리</a:t>
            </a:r>
            <a:r>
              <a:rPr lang="ko-KR" altLang="en-US" dirty="0" err="1"/>
              <a:t>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Assembley</a:t>
            </a:r>
            <a:r>
              <a:rPr lang="ko-KR" altLang="en-US" dirty="0" smtClean="0"/>
              <a:t> 분석 시에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자주 등장하는 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코드들에 대해 확인 해보자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등장하는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프로그래머가 만든 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미리 만들어진 </a:t>
            </a:r>
            <a:r>
              <a:rPr lang="en-US" altLang="ko-KR" dirty="0" smtClean="0"/>
              <a:t>Library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조건 </a:t>
            </a:r>
            <a:r>
              <a:rPr lang="ko-KR" altLang="en-US" dirty="0" err="1" smtClean="0"/>
              <a:t>분기문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함수 호출 </a:t>
            </a:r>
            <a:r>
              <a:rPr lang="en-US" altLang="ko-KR" sz="3600" dirty="0" smtClean="0"/>
              <a:t>1 – </a:t>
            </a:r>
            <a:r>
              <a:rPr lang="ko-KR" altLang="en-US" sz="3600" dirty="0" smtClean="0"/>
              <a:t>프로그래머 제작 함</a:t>
            </a:r>
            <a:r>
              <a:rPr lang="ko-KR" altLang="en-US" sz="3600" dirty="0"/>
              <a:t>수</a:t>
            </a:r>
          </a:p>
        </p:txBody>
      </p:sp>
      <p:pic>
        <p:nvPicPr>
          <p:cNvPr id="4" name="내용 개체 틀 3" descr="내부에서 만든 함수 호출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428736"/>
            <a:ext cx="16518649" cy="877395"/>
          </a:xfrm>
        </p:spPr>
      </p:pic>
      <p:sp>
        <p:nvSpPr>
          <p:cNvPr id="5" name="TextBox 4"/>
          <p:cNvSpPr txBox="1"/>
          <p:nvPr/>
        </p:nvSpPr>
        <p:spPr>
          <a:xfrm>
            <a:off x="571472" y="3000372"/>
            <a:ext cx="84401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 함수의 경우 </a:t>
            </a:r>
            <a:r>
              <a:rPr lang="en-US" altLang="ko-KR" dirty="0" smtClean="0">
                <a:solidFill>
                  <a:srgbClr val="FF0000"/>
                </a:solidFill>
              </a:rPr>
              <a:t>Func1(arg1)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같은 형태 인 것을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함수 명이 보이지 않는 경우 해당 심볼이 없거나 프로그래머가 제작한 함수이다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분석 시에 그냥 넘어가면 안 되는 함수 이기도 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정적으로 컴파일 된 라이브러리 일 수도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 IDA </a:t>
            </a:r>
            <a:r>
              <a:rPr lang="ko-KR" altLang="en-US" dirty="0" smtClean="0"/>
              <a:t>와 같은 디버거로 보게 되면 보이는 경우도 있다</a:t>
            </a:r>
            <a:r>
              <a:rPr lang="en-US" altLang="ko-KR" dirty="0" smtClean="0"/>
              <a:t>.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함수 호출 </a:t>
            </a:r>
            <a:r>
              <a:rPr lang="en-US" altLang="ko-KR" sz="3600" dirty="0"/>
              <a:t>2</a:t>
            </a:r>
            <a:r>
              <a:rPr lang="en-US" altLang="ko-KR" sz="3600" dirty="0" smtClean="0"/>
              <a:t> – </a:t>
            </a:r>
            <a:r>
              <a:rPr lang="ko-KR" altLang="en-US" sz="3600" dirty="0" smtClean="0"/>
              <a:t>미리 만들어진 </a:t>
            </a:r>
            <a:r>
              <a:rPr lang="en-US" altLang="ko-KR" sz="3600" dirty="0" err="1" smtClean="0"/>
              <a:t>Libraray</a:t>
            </a:r>
            <a:endParaRPr lang="ko-KR" altLang="en-US" sz="3600" dirty="0"/>
          </a:p>
        </p:txBody>
      </p:sp>
      <p:pic>
        <p:nvPicPr>
          <p:cNvPr id="4" name="내용 개체 틀 3" descr="이미 만들어져 있는 함수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357298"/>
            <a:ext cx="7763959" cy="1810003"/>
          </a:xfrm>
        </p:spPr>
      </p:pic>
      <p:sp>
        <p:nvSpPr>
          <p:cNvPr id="5" name="TextBox 4"/>
          <p:cNvSpPr txBox="1"/>
          <p:nvPr/>
        </p:nvSpPr>
        <p:spPr>
          <a:xfrm>
            <a:off x="500034" y="3714752"/>
            <a:ext cx="68201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 함수의 경우는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CreateFileA</a:t>
            </a:r>
            <a:r>
              <a:rPr lang="en-US" altLang="ko-KR" dirty="0" smtClean="0">
                <a:solidFill>
                  <a:srgbClr val="FF0000"/>
                </a:solidFill>
              </a:rPr>
              <a:t>(FileName,0x120089,0,NULL,OPEN_EXISTING,0,NULL)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와 같이 번역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함수호출 시에 함수 이름이 보이며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Kernel32 </a:t>
            </a:r>
            <a:r>
              <a:rPr lang="ko-KR" altLang="en-US" dirty="0" smtClean="0"/>
              <a:t>라는 모듈내부에 이미 만들어진 함수 임을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이런 함수는 내부로 들어가서 분석 할 필요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pic>
        <p:nvPicPr>
          <p:cNvPr id="4" name="내용 개체 틀 3" descr="반복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214422"/>
            <a:ext cx="5449061" cy="2734057"/>
          </a:xfrm>
        </p:spPr>
      </p:pic>
      <p:sp>
        <p:nvSpPr>
          <p:cNvPr id="5" name="TextBox 4"/>
          <p:cNvSpPr txBox="1"/>
          <p:nvPr/>
        </p:nvSpPr>
        <p:spPr>
          <a:xfrm>
            <a:off x="530808" y="4286256"/>
            <a:ext cx="7978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 함수에서 </a:t>
            </a:r>
            <a:r>
              <a:rPr lang="en-US" altLang="ko-KR" dirty="0" smtClean="0">
                <a:solidFill>
                  <a:srgbClr val="FF0000"/>
                </a:solidFill>
              </a:rPr>
              <a:t>JMP (Address)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</a:t>
            </a:r>
            <a:r>
              <a:rPr lang="en-US" altLang="ko-KR" dirty="0" smtClean="0"/>
              <a:t>JMP</a:t>
            </a:r>
            <a:r>
              <a:rPr lang="ko-KR" altLang="en-US" dirty="0" smtClean="0"/>
              <a:t>하여 도착하는 코드의 위치가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위쪽을 향하는 것을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것은 반복적으로 사용하는 </a:t>
            </a:r>
            <a:r>
              <a:rPr lang="ko-KR" altLang="en-US" dirty="0" err="1" smtClean="0"/>
              <a:t>반복문에서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많이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</a:t>
            </a:r>
            <a:r>
              <a:rPr lang="ko-KR" altLang="en-US" dirty="0" err="1" smtClean="0"/>
              <a:t>분기문</a:t>
            </a:r>
            <a:endParaRPr lang="ko-KR" altLang="en-US" dirty="0"/>
          </a:p>
        </p:txBody>
      </p:sp>
      <p:pic>
        <p:nvPicPr>
          <p:cNvPr id="4" name="내용 개체 틀 3" descr="비교 TEST J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428736"/>
            <a:ext cx="8703526" cy="642942"/>
          </a:xfrm>
        </p:spPr>
      </p:pic>
      <p:sp>
        <p:nvSpPr>
          <p:cNvPr id="5" name="TextBox 4"/>
          <p:cNvSpPr txBox="1"/>
          <p:nvPr/>
        </p:nvSpPr>
        <p:spPr>
          <a:xfrm>
            <a:off x="1000100" y="3000372"/>
            <a:ext cx="7059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위와 같이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CMP</a:t>
            </a:r>
            <a:r>
              <a:rPr lang="ko-KR" altLang="en-US" dirty="0" smtClean="0"/>
              <a:t>와 같은 명령어 연산 이후에 조건을 보고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JE</a:t>
            </a:r>
            <a:r>
              <a:rPr lang="ko-KR" altLang="en-US" dirty="0"/>
              <a:t> </a:t>
            </a:r>
            <a:r>
              <a:rPr lang="ko-KR" altLang="en-US" dirty="0" smtClean="0"/>
              <a:t>명령어로 분기하는 것을 볼 수 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특히 </a:t>
            </a:r>
            <a:r>
              <a:rPr lang="en-US" altLang="ko-KR" dirty="0" smtClean="0"/>
              <a:t>TEST EAX, EAX</a:t>
            </a:r>
            <a:r>
              <a:rPr lang="ko-KR" altLang="en-US" dirty="0" smtClean="0"/>
              <a:t>는 자주 등장하는 명령어 이며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 == 0 </a:t>
            </a:r>
            <a:r>
              <a:rPr lang="ko-KR" altLang="en-US" dirty="0" smtClean="0"/>
              <a:t>조건이면 </a:t>
            </a:r>
            <a:r>
              <a:rPr lang="en-US" altLang="ko-KR" dirty="0" smtClean="0"/>
              <a:t>JE </a:t>
            </a:r>
            <a:r>
              <a:rPr lang="ko-KR" altLang="en-US" dirty="0" smtClean="0"/>
              <a:t>다음 주소로 점프하는 경우이다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인지 아닌지 검사할 때 자주 등장한다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 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정적 분석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동적 분석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분석</a:t>
            </a:r>
            <a:endParaRPr lang="ko-KR" altLang="en-US" dirty="0"/>
          </a:p>
        </p:txBody>
      </p:sp>
      <p:pic>
        <p:nvPicPr>
          <p:cNvPr id="4" name="내용 개체 틀 3" descr="정적분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85860"/>
            <a:ext cx="8229600" cy="3016691"/>
          </a:xfrm>
        </p:spPr>
      </p:pic>
      <p:sp>
        <p:nvSpPr>
          <p:cNvPr id="5" name="TextBox 4"/>
          <p:cNvSpPr txBox="1"/>
          <p:nvPr/>
        </p:nvSpPr>
        <p:spPr>
          <a:xfrm>
            <a:off x="285720" y="4357694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위와 같이 </a:t>
            </a:r>
            <a:r>
              <a:rPr lang="en-US" altLang="ko-KR" dirty="0" smtClean="0"/>
              <a:t>HXD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PEVIEW</a:t>
            </a:r>
            <a:r>
              <a:rPr lang="ko-KR" altLang="en-US" dirty="0" smtClean="0"/>
              <a:t>와 같이 해당 프로그램을 실행하지 않고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파일상에 존재하는 </a:t>
            </a:r>
            <a:r>
              <a:rPr lang="en-US" altLang="ko-KR" dirty="0" smtClean="0"/>
              <a:t>RAW DATA</a:t>
            </a:r>
            <a:r>
              <a:rPr lang="ko-KR" altLang="en-US" dirty="0"/>
              <a:t> </a:t>
            </a:r>
            <a:r>
              <a:rPr lang="ko-KR" altLang="en-US" dirty="0" smtClean="0"/>
              <a:t>만으로 해당 실행프로그램을 분석하는 경우이다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445</Words>
  <Application>Microsoft Office PowerPoint</Application>
  <PresentationFormat>화면 슬라이드 쇼(4:3)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으으리 리버싱 악성코드 분석</vt:lpstr>
      <vt:lpstr>튜토리얼</vt:lpstr>
      <vt:lpstr>자주 등장하는 코드</vt:lpstr>
      <vt:lpstr>함수 호출 1 – 프로그래머 제작 함수</vt:lpstr>
      <vt:lpstr>함수 호출 2 – 미리 만들어진 Libraray</vt:lpstr>
      <vt:lpstr>반복문</vt:lpstr>
      <vt:lpstr>조건 분기문</vt:lpstr>
      <vt:lpstr>분석 방법</vt:lpstr>
      <vt:lpstr>정적 분석</vt:lpstr>
      <vt:lpstr>동적 분석</vt:lpstr>
      <vt:lpstr>OEP와 ImageBase Address</vt:lpstr>
      <vt:lpstr>OEP</vt:lpstr>
      <vt:lpstr>ImageBase Address</vt:lpstr>
      <vt:lpstr>ImageBase Address2</vt:lpstr>
      <vt:lpstr>악성코드의 패턴 example</vt:lpstr>
      <vt:lpstr>악성코드 자동시작을 위한  레지스트리 생성</vt:lpstr>
      <vt:lpstr>실행파일에 포함된 악성파일 Drop</vt:lpstr>
      <vt:lpstr>공격자가 설정한 서버에 접속하여 악성코드 행위 결정</vt:lpstr>
      <vt:lpstr>실습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kimhyungsuk</dc:creator>
  <cp:lastModifiedBy>kimhyungsuk</cp:lastModifiedBy>
  <cp:revision>24</cp:revision>
  <dcterms:created xsi:type="dcterms:W3CDTF">2015-02-05T11:18:39Z</dcterms:created>
  <dcterms:modified xsi:type="dcterms:W3CDTF">2015-02-16T08:02:37Z</dcterms:modified>
</cp:coreProperties>
</file>