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3600"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3600"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3600"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3600"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3600"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3600"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3600"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3600"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제목 텍스트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본문 첫 번째 줄</a:t>
            </a:r>
            <a:endParaRPr sz="3600"/>
          </a:p>
          <a:p>
            <a:pPr lvl="1">
              <a:defRPr sz="1800"/>
            </a:pPr>
            <a:r>
              <a:rPr sz="3600"/>
              <a:t>본문 두 번째 줄</a:t>
            </a:r>
            <a:endParaRPr sz="3600"/>
          </a:p>
          <a:p>
            <a:pPr lvl="2">
              <a:defRPr sz="1800"/>
            </a:pPr>
            <a:r>
              <a:rPr sz="3600"/>
              <a:t>본문 세 번째 줄</a:t>
            </a:r>
            <a:endParaRPr sz="3600"/>
          </a:p>
          <a:p>
            <a:pPr lvl="3">
              <a:defRPr sz="1800"/>
            </a:pPr>
            <a:r>
              <a:rPr sz="3600"/>
              <a:t>본문 네 번째 줄</a:t>
            </a:r>
            <a:endParaRPr sz="3600"/>
          </a:p>
          <a:p>
            <a:pPr lvl="4">
              <a:defRPr sz="1800"/>
            </a:pPr>
            <a:r>
              <a:rPr sz="3600"/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본문 첫 번째 줄</a:t>
            </a:r>
            <a:endParaRPr sz="2800"/>
          </a:p>
          <a:p>
            <a:pPr lvl="1">
              <a:defRPr sz="1800"/>
            </a:pPr>
            <a:r>
              <a:rPr sz="2800"/>
              <a:t>본문 두 번째 줄</a:t>
            </a:r>
            <a:endParaRPr sz="2800"/>
          </a:p>
          <a:p>
            <a:pPr lvl="2">
              <a:defRPr sz="1800"/>
            </a:pPr>
            <a:r>
              <a:rPr sz="2800"/>
              <a:t>본문 세 번째 줄</a:t>
            </a:r>
            <a:endParaRPr sz="2800"/>
          </a:p>
          <a:p>
            <a:pPr lvl="3">
              <a:defRPr sz="1800"/>
            </a:pPr>
            <a:r>
              <a:rPr sz="2800"/>
              <a:t>본문 네 번째 줄</a:t>
            </a:r>
            <a:endParaRPr sz="2800"/>
          </a:p>
          <a:p>
            <a:pPr lvl="4">
              <a:defRPr sz="1800"/>
            </a:pPr>
            <a:r>
              <a:rPr sz="2800"/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본문 첫 번째 줄</a:t>
            </a:r>
            <a:endParaRPr sz="3600"/>
          </a:p>
          <a:p>
            <a:pPr lvl="1">
              <a:defRPr sz="1800"/>
            </a:pPr>
            <a:r>
              <a:rPr sz="3600"/>
              <a:t>본문 두 번째 줄</a:t>
            </a:r>
            <a:endParaRPr sz="3600"/>
          </a:p>
          <a:p>
            <a:pPr lvl="2">
              <a:defRPr sz="1800"/>
            </a:pPr>
            <a:r>
              <a:rPr sz="3600"/>
              <a:t>본문 세 번째 줄</a:t>
            </a:r>
            <a:endParaRPr sz="3600"/>
          </a:p>
          <a:p>
            <a:pPr lvl="3">
              <a:defRPr sz="1800"/>
            </a:pPr>
            <a:r>
              <a:rPr sz="3600"/>
              <a:t>본문 네 번째 줄</a:t>
            </a:r>
            <a:endParaRPr sz="3600"/>
          </a:p>
          <a:p>
            <a:pPr lvl="4">
              <a:defRPr sz="1800"/>
            </a:pPr>
            <a:r>
              <a:rPr sz="3600"/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본문 첫 번째 줄</a:t>
            </a:r>
            <a:endParaRPr sz="3600"/>
          </a:p>
          <a:p>
            <a:pPr lvl="1">
              <a:defRPr sz="1800"/>
            </a:pPr>
            <a:r>
              <a:rPr sz="3600"/>
              <a:t>본문 두 번째 줄</a:t>
            </a:r>
            <a:endParaRPr sz="3600"/>
          </a:p>
          <a:p>
            <a:pPr lvl="2">
              <a:defRPr sz="1800"/>
            </a:pPr>
            <a:r>
              <a:rPr sz="3600"/>
              <a:t>본문 세 번째 줄</a:t>
            </a:r>
            <a:endParaRPr sz="3600"/>
          </a:p>
          <a:p>
            <a:pPr lvl="3">
              <a:defRPr sz="1800"/>
            </a:pPr>
            <a:r>
              <a:rPr sz="3600"/>
              <a:t>본문 네 번째 줄</a:t>
            </a:r>
            <a:endParaRPr sz="3600"/>
          </a:p>
          <a:p>
            <a:pPr lvl="4">
              <a:defRPr sz="1800"/>
            </a:pPr>
            <a:r>
              <a:rPr sz="3600"/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8000"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8000"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8000"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8000"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8000"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8000"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8000"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8000"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4" name="3.26 아두이노1강.0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0" name="3.26 아두이노1강.0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4" name="3.26 아두이노1강.0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8" name="3.26 아두이노1강.0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2" name="3.26 아두이노1강.01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6" name="3.26 아두이노1강.01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0" name="3.26 아두이노1강.01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4" name="3.26 아두이노1강.01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8" name="3.26 아두이노1강.01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2" name="3.26 아두이노1강.01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6" name="3.26 아두이노1강.01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8" name="3.26 아두이노1강.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0" name="3.26 아두이노1강.02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4" name="3.26 아두이노1강.0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8" name="3.26 아두이노1강.0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2" name="3.26 아두이노1강.02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6" name="3.26 아두이노1강.02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30" name="3.26 아두이노1강.02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34" name="3.26 아두이노1강.02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38" name="3.26 아두이노1강.02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42" name="3.26 아두이노1강.02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46" name="3.26 아두이노1강.02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2" name="3.26 아두이노1강.00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50" name="3.26 아두이노1강.03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6" name="3.26 아두이노1강.0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0" name="3.26 아두이노1강.0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4" name="3.26 아두이노1강.00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8" name="3.26 아두이노1강.00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2" name="3.26 아두이노1강.00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6" name="3.26 아두이노1강.00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