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0" r:id="rId13"/>
    <p:sldId id="269" r:id="rId14"/>
    <p:sldId id="273" r:id="rId15"/>
    <p:sldId id="272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61"/>
    <p:restoredTop sz="94761"/>
  </p:normalViewPr>
  <p:slideViewPr>
    <p:cSldViewPr snapToGrid="0" snapToObjects="1">
      <p:cViewPr varScale="1">
        <p:scale>
          <a:sx n="143" d="100"/>
          <a:sy n="143" d="100"/>
        </p:scale>
        <p:origin x="2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Raad" userId="5606dd2c-0b90-456e-ae44-9fd659d12c52" providerId="ADAL" clId="{82451B3E-20FF-3346-956A-803F327715F4}"/>
    <pc:docChg chg="undo custSel addSld delSld modSld modMainMaster">
      <pc:chgData name="Joe Raad" userId="5606dd2c-0b90-456e-ae44-9fd659d12c52" providerId="ADAL" clId="{82451B3E-20FF-3346-956A-803F327715F4}" dt="2022-02-03T15:05:05.070" v="3041" actId="20577"/>
      <pc:docMkLst>
        <pc:docMk/>
      </pc:docMkLst>
      <pc:sldChg chg="addSp delSp modSp mod">
        <pc:chgData name="Joe Raad" userId="5606dd2c-0b90-456e-ae44-9fd659d12c52" providerId="ADAL" clId="{82451B3E-20FF-3346-956A-803F327715F4}" dt="2022-02-03T15:04:28.410" v="3031" actId="1076"/>
        <pc:sldMkLst>
          <pc:docMk/>
          <pc:sldMk cId="2345771607" sldId="256"/>
        </pc:sldMkLst>
        <pc:spChg chg="mod">
          <ac:chgData name="Joe Raad" userId="5606dd2c-0b90-456e-ae44-9fd659d12c52" providerId="ADAL" clId="{82451B3E-20FF-3346-956A-803F327715F4}" dt="2022-02-03T15:04:28.410" v="3031" actId="1076"/>
          <ac:spMkLst>
            <pc:docMk/>
            <pc:sldMk cId="2345771607" sldId="256"/>
            <ac:spMk id="2" creationId="{D19D2DFA-5AFC-624D-ADA8-52FE037F1472}"/>
          </ac:spMkLst>
        </pc:spChg>
        <pc:spChg chg="mod">
          <ac:chgData name="Joe Raad" userId="5606dd2c-0b90-456e-ae44-9fd659d12c52" providerId="ADAL" clId="{82451B3E-20FF-3346-956A-803F327715F4}" dt="2022-02-03T15:00:02.606" v="2993" actId="1076"/>
          <ac:spMkLst>
            <pc:docMk/>
            <pc:sldMk cId="2345771607" sldId="256"/>
            <ac:spMk id="3" creationId="{07F86B0F-9D97-6343-A81C-E219F7951D2F}"/>
          </ac:spMkLst>
        </pc:spChg>
        <pc:spChg chg="mod">
          <ac:chgData name="Joe Raad" userId="5606dd2c-0b90-456e-ae44-9fd659d12c52" providerId="ADAL" clId="{82451B3E-20FF-3346-956A-803F327715F4}" dt="2022-02-03T14:54:31.891" v="2946" actId="20577"/>
          <ac:spMkLst>
            <pc:docMk/>
            <pc:sldMk cId="2345771607" sldId="256"/>
            <ac:spMk id="4" creationId="{4571E5B3-E9BD-084B-B5EC-16B5239F41BF}"/>
          </ac:spMkLst>
        </pc:spChg>
        <pc:spChg chg="add mod">
          <ac:chgData name="Joe Raad" userId="5606dd2c-0b90-456e-ae44-9fd659d12c52" providerId="ADAL" clId="{82451B3E-20FF-3346-956A-803F327715F4}" dt="2022-02-03T14:54:14.994" v="2942" actId="207"/>
          <ac:spMkLst>
            <pc:docMk/>
            <pc:sldMk cId="2345771607" sldId="256"/>
            <ac:spMk id="5" creationId="{1A1EF586-D050-D346-9DC7-1CE6CA5149E4}"/>
          </ac:spMkLst>
        </pc:spChg>
        <pc:spChg chg="add del mod">
          <ac:chgData name="Joe Raad" userId="5606dd2c-0b90-456e-ae44-9fd659d12c52" providerId="ADAL" clId="{82451B3E-20FF-3346-956A-803F327715F4}" dt="2022-02-03T14:59:49.387" v="2992" actId="478"/>
          <ac:spMkLst>
            <pc:docMk/>
            <pc:sldMk cId="2345771607" sldId="256"/>
            <ac:spMk id="8" creationId="{D07248AB-0F92-3D45-AD16-686BE55061A4}"/>
          </ac:spMkLst>
        </pc:spChg>
        <pc:cxnChg chg="mod">
          <ac:chgData name="Joe Raad" userId="5606dd2c-0b90-456e-ae44-9fd659d12c52" providerId="ADAL" clId="{82451B3E-20FF-3346-956A-803F327715F4}" dt="2022-02-03T15:00:02.606" v="2993" actId="1076"/>
          <ac:cxnSpMkLst>
            <pc:docMk/>
            <pc:sldMk cId="2345771607" sldId="256"/>
            <ac:cxnSpMk id="7" creationId="{32AF9CE4-8CC9-BE47-91B1-312DCB05F810}"/>
          </ac:cxnSpMkLst>
        </pc:cxnChg>
      </pc:sldChg>
      <pc:sldChg chg="del">
        <pc:chgData name="Joe Raad" userId="5606dd2c-0b90-456e-ae44-9fd659d12c52" providerId="ADAL" clId="{82451B3E-20FF-3346-956A-803F327715F4}" dt="2022-02-03T13:55:41.898" v="90" actId="2696"/>
        <pc:sldMkLst>
          <pc:docMk/>
          <pc:sldMk cId="3095940082" sldId="257"/>
        </pc:sldMkLst>
      </pc:sldChg>
      <pc:sldChg chg="modSp new del mod">
        <pc:chgData name="Joe Raad" userId="5606dd2c-0b90-456e-ae44-9fd659d12c52" providerId="ADAL" clId="{82451B3E-20FF-3346-956A-803F327715F4}" dt="2022-02-03T13:54:49.545" v="55" actId="2696"/>
        <pc:sldMkLst>
          <pc:docMk/>
          <pc:sldMk cId="1122425581" sldId="258"/>
        </pc:sldMkLst>
        <pc:spChg chg="mod">
          <ac:chgData name="Joe Raad" userId="5606dd2c-0b90-456e-ae44-9fd659d12c52" providerId="ADAL" clId="{82451B3E-20FF-3346-956A-803F327715F4}" dt="2022-02-03T13:52:55.247" v="3" actId="20577"/>
          <ac:spMkLst>
            <pc:docMk/>
            <pc:sldMk cId="1122425581" sldId="258"/>
            <ac:spMk id="2" creationId="{EE0AEB8A-F79A-FA42-B9FF-90E850F73D8B}"/>
          </ac:spMkLst>
        </pc:spChg>
      </pc:sldChg>
      <pc:sldChg chg="modSp new mod">
        <pc:chgData name="Joe Raad" userId="5606dd2c-0b90-456e-ae44-9fd659d12c52" providerId="ADAL" clId="{82451B3E-20FF-3346-956A-803F327715F4}" dt="2022-02-03T14:33:30.123" v="1869" actId="1076"/>
        <pc:sldMkLst>
          <pc:docMk/>
          <pc:sldMk cId="1746344169" sldId="258"/>
        </pc:sldMkLst>
        <pc:spChg chg="mod">
          <ac:chgData name="Joe Raad" userId="5606dd2c-0b90-456e-ae44-9fd659d12c52" providerId="ADAL" clId="{82451B3E-20FF-3346-956A-803F327715F4}" dt="2022-02-03T13:55:16.247" v="88" actId="20577"/>
          <ac:spMkLst>
            <pc:docMk/>
            <pc:sldMk cId="1746344169" sldId="258"/>
            <ac:spMk id="2" creationId="{E7775C65-000B-DC4A-B008-5CD672BFD312}"/>
          </ac:spMkLst>
        </pc:spChg>
        <pc:spChg chg="mod">
          <ac:chgData name="Joe Raad" userId="5606dd2c-0b90-456e-ae44-9fd659d12c52" providerId="ADAL" clId="{82451B3E-20FF-3346-956A-803F327715F4}" dt="2022-02-03T14:33:30.123" v="1869" actId="1076"/>
          <ac:spMkLst>
            <pc:docMk/>
            <pc:sldMk cId="1746344169" sldId="258"/>
            <ac:spMk id="3" creationId="{CF2CA5DD-442F-A64A-B545-2608E7F5DDB3}"/>
          </ac:spMkLst>
        </pc:spChg>
      </pc:sldChg>
      <pc:sldChg chg="del">
        <pc:chgData name="Joe Raad" userId="5606dd2c-0b90-456e-ae44-9fd659d12c52" providerId="ADAL" clId="{82451B3E-20FF-3346-956A-803F327715F4}" dt="2022-02-03T13:52:44.673" v="0" actId="2696"/>
        <pc:sldMkLst>
          <pc:docMk/>
          <pc:sldMk cId="3777171739" sldId="258"/>
        </pc:sldMkLst>
      </pc:sldChg>
      <pc:sldChg chg="addSp delSp modSp new mod">
        <pc:chgData name="Joe Raad" userId="5606dd2c-0b90-456e-ae44-9fd659d12c52" providerId="ADAL" clId="{82451B3E-20FF-3346-956A-803F327715F4}" dt="2022-02-03T15:02:44.875" v="3029" actId="207"/>
        <pc:sldMkLst>
          <pc:docMk/>
          <pc:sldMk cId="424881642" sldId="259"/>
        </pc:sldMkLst>
        <pc:spChg chg="mod">
          <ac:chgData name="Joe Raad" userId="5606dd2c-0b90-456e-ae44-9fd659d12c52" providerId="ADAL" clId="{82451B3E-20FF-3346-956A-803F327715F4}" dt="2022-02-03T14:02:40.358" v="331" actId="20577"/>
          <ac:spMkLst>
            <pc:docMk/>
            <pc:sldMk cId="424881642" sldId="259"/>
            <ac:spMk id="2" creationId="{30027D15-068F-F44B-A26A-82C7D7B72795}"/>
          </ac:spMkLst>
        </pc:spChg>
        <pc:spChg chg="mod">
          <ac:chgData name="Joe Raad" userId="5606dd2c-0b90-456e-ae44-9fd659d12c52" providerId="ADAL" clId="{82451B3E-20FF-3346-956A-803F327715F4}" dt="2022-02-03T14:29:51.888" v="1629" actId="14100"/>
          <ac:spMkLst>
            <pc:docMk/>
            <pc:sldMk cId="424881642" sldId="259"/>
            <ac:spMk id="3" creationId="{707819D0-3D56-F54A-A812-F27C1C8CF5C0}"/>
          </ac:spMkLst>
        </pc:spChg>
        <pc:spChg chg="add mod">
          <ac:chgData name="Joe Raad" userId="5606dd2c-0b90-456e-ae44-9fd659d12c52" providerId="ADAL" clId="{82451B3E-20FF-3346-956A-803F327715F4}" dt="2022-02-03T14:23:40.782" v="1296" actId="14100"/>
          <ac:spMkLst>
            <pc:docMk/>
            <pc:sldMk cId="424881642" sldId="259"/>
            <ac:spMk id="4" creationId="{401DFB50-BC17-CD46-8258-629695C012C4}"/>
          </ac:spMkLst>
        </pc:spChg>
        <pc:spChg chg="add mod">
          <ac:chgData name="Joe Raad" userId="5606dd2c-0b90-456e-ae44-9fd659d12c52" providerId="ADAL" clId="{82451B3E-20FF-3346-956A-803F327715F4}" dt="2022-02-03T15:02:44.875" v="3029" actId="207"/>
          <ac:spMkLst>
            <pc:docMk/>
            <pc:sldMk cId="424881642" sldId="259"/>
            <ac:spMk id="5" creationId="{963129DC-6707-5F4F-89A7-0C6EF6C97FA3}"/>
          </ac:spMkLst>
        </pc:spChg>
        <pc:spChg chg="add del mod">
          <ac:chgData name="Joe Raad" userId="5606dd2c-0b90-456e-ae44-9fd659d12c52" providerId="ADAL" clId="{82451B3E-20FF-3346-956A-803F327715F4}" dt="2022-02-03T14:13:32.389" v="865"/>
          <ac:spMkLst>
            <pc:docMk/>
            <pc:sldMk cId="424881642" sldId="259"/>
            <ac:spMk id="6" creationId="{30CAC3D5-78BF-2940-9120-6D51F2A398F3}"/>
          </ac:spMkLst>
        </pc:spChg>
        <pc:spChg chg="add del mod">
          <ac:chgData name="Joe Raad" userId="5606dd2c-0b90-456e-ae44-9fd659d12c52" providerId="ADAL" clId="{82451B3E-20FF-3346-956A-803F327715F4}" dt="2022-02-03T14:13:29.762" v="856"/>
          <ac:spMkLst>
            <pc:docMk/>
            <pc:sldMk cId="424881642" sldId="259"/>
            <ac:spMk id="7" creationId="{4679A29C-2A88-EB4E-B358-7AB56A30D328}"/>
          </ac:spMkLst>
        </pc:spChg>
      </pc:sldChg>
      <pc:sldChg chg="add del">
        <pc:chgData name="Joe Raad" userId="5606dd2c-0b90-456e-ae44-9fd659d12c52" providerId="ADAL" clId="{82451B3E-20FF-3346-956A-803F327715F4}" dt="2022-02-03T13:55:53.456" v="92" actId="2696"/>
        <pc:sldMkLst>
          <pc:docMk/>
          <pc:sldMk cId="1483766431" sldId="259"/>
        </pc:sldMkLst>
      </pc:sldChg>
      <pc:sldChg chg="modSp add del mod">
        <pc:chgData name="Joe Raad" userId="5606dd2c-0b90-456e-ae44-9fd659d12c52" providerId="ADAL" clId="{82451B3E-20FF-3346-956A-803F327715F4}" dt="2022-02-03T14:18:19.102" v="1063" actId="2696"/>
        <pc:sldMkLst>
          <pc:docMk/>
          <pc:sldMk cId="730526249" sldId="260"/>
        </pc:sldMkLst>
        <pc:spChg chg="mod">
          <ac:chgData name="Joe Raad" userId="5606dd2c-0b90-456e-ae44-9fd659d12c52" providerId="ADAL" clId="{82451B3E-20FF-3346-956A-803F327715F4}" dt="2022-02-03T14:15:31.329" v="938" actId="20577"/>
          <ac:spMkLst>
            <pc:docMk/>
            <pc:sldMk cId="730526249" sldId="260"/>
            <ac:spMk id="2" creationId="{30027D15-068F-F44B-A26A-82C7D7B72795}"/>
          </ac:spMkLst>
        </pc:spChg>
        <pc:spChg chg="mod">
          <ac:chgData name="Joe Raad" userId="5606dd2c-0b90-456e-ae44-9fd659d12c52" providerId="ADAL" clId="{82451B3E-20FF-3346-956A-803F327715F4}" dt="2022-02-03T14:15:49.293" v="985" actId="20577"/>
          <ac:spMkLst>
            <pc:docMk/>
            <pc:sldMk cId="730526249" sldId="260"/>
            <ac:spMk id="3" creationId="{707819D0-3D56-F54A-A812-F27C1C8CF5C0}"/>
          </ac:spMkLst>
        </pc:spChg>
      </pc:sldChg>
      <pc:sldChg chg="addSp modSp add mod">
        <pc:chgData name="Joe Raad" userId="5606dd2c-0b90-456e-ae44-9fd659d12c52" providerId="ADAL" clId="{82451B3E-20FF-3346-956A-803F327715F4}" dt="2022-02-03T15:02:48.125" v="3030" actId="207"/>
        <pc:sldMkLst>
          <pc:docMk/>
          <pc:sldMk cId="3689089742" sldId="261"/>
        </pc:sldMkLst>
        <pc:spChg chg="mod">
          <ac:chgData name="Joe Raad" userId="5606dd2c-0b90-456e-ae44-9fd659d12c52" providerId="ADAL" clId="{82451B3E-20FF-3346-956A-803F327715F4}" dt="2022-02-03T14:17:30.987" v="1004"/>
          <ac:spMkLst>
            <pc:docMk/>
            <pc:sldMk cId="3689089742" sldId="261"/>
            <ac:spMk id="2" creationId="{30027D15-068F-F44B-A26A-82C7D7B72795}"/>
          </ac:spMkLst>
        </pc:spChg>
        <pc:spChg chg="mod">
          <ac:chgData name="Joe Raad" userId="5606dd2c-0b90-456e-ae44-9fd659d12c52" providerId="ADAL" clId="{82451B3E-20FF-3346-956A-803F327715F4}" dt="2022-02-03T14:26:58.647" v="1388" actId="20577"/>
          <ac:spMkLst>
            <pc:docMk/>
            <pc:sldMk cId="3689089742" sldId="261"/>
            <ac:spMk id="3" creationId="{707819D0-3D56-F54A-A812-F27C1C8CF5C0}"/>
          </ac:spMkLst>
        </pc:spChg>
        <pc:spChg chg="mod">
          <ac:chgData name="Joe Raad" userId="5606dd2c-0b90-456e-ae44-9fd659d12c52" providerId="ADAL" clId="{82451B3E-20FF-3346-956A-803F327715F4}" dt="2022-02-03T14:19:13.005" v="1080" actId="1076"/>
          <ac:spMkLst>
            <pc:docMk/>
            <pc:sldMk cId="3689089742" sldId="261"/>
            <ac:spMk id="4" creationId="{401DFB50-BC17-CD46-8258-629695C012C4}"/>
          </ac:spMkLst>
        </pc:spChg>
        <pc:spChg chg="mod">
          <ac:chgData name="Joe Raad" userId="5606dd2c-0b90-456e-ae44-9fd659d12c52" providerId="ADAL" clId="{82451B3E-20FF-3346-956A-803F327715F4}" dt="2022-02-03T15:02:48.125" v="3030" actId="207"/>
          <ac:spMkLst>
            <pc:docMk/>
            <pc:sldMk cId="3689089742" sldId="261"/>
            <ac:spMk id="5" creationId="{963129DC-6707-5F4F-89A7-0C6EF6C97FA3}"/>
          </ac:spMkLst>
        </pc:spChg>
        <pc:spChg chg="add mod">
          <ac:chgData name="Joe Raad" userId="5606dd2c-0b90-456e-ae44-9fd659d12c52" providerId="ADAL" clId="{82451B3E-20FF-3346-956A-803F327715F4}" dt="2022-02-03T14:23:57.719" v="1299" actId="20577"/>
          <ac:spMkLst>
            <pc:docMk/>
            <pc:sldMk cId="3689089742" sldId="261"/>
            <ac:spMk id="6" creationId="{395C4E8B-678E-2242-BFFF-E9209CDF7424}"/>
          </ac:spMkLst>
        </pc:spChg>
      </pc:sldChg>
      <pc:sldChg chg="addSp delSp modSp add mod">
        <pc:chgData name="Joe Raad" userId="5606dd2c-0b90-456e-ae44-9fd659d12c52" providerId="ADAL" clId="{82451B3E-20FF-3346-956A-803F327715F4}" dt="2022-02-03T14:28:54.332" v="1567" actId="207"/>
        <pc:sldMkLst>
          <pc:docMk/>
          <pc:sldMk cId="3068473510" sldId="262"/>
        </pc:sldMkLst>
        <pc:spChg chg="mod">
          <ac:chgData name="Joe Raad" userId="5606dd2c-0b90-456e-ae44-9fd659d12c52" providerId="ADAL" clId="{82451B3E-20FF-3346-956A-803F327715F4}" dt="2022-02-03T14:18:33.497" v="1075" actId="20577"/>
          <ac:spMkLst>
            <pc:docMk/>
            <pc:sldMk cId="3068473510" sldId="262"/>
            <ac:spMk id="2" creationId="{30027D15-068F-F44B-A26A-82C7D7B72795}"/>
          </ac:spMkLst>
        </pc:spChg>
        <pc:spChg chg="del mod">
          <ac:chgData name="Joe Raad" userId="5606dd2c-0b90-456e-ae44-9fd659d12c52" providerId="ADAL" clId="{82451B3E-20FF-3346-956A-803F327715F4}" dt="2022-02-03T14:26:34.485" v="1365" actId="478"/>
          <ac:spMkLst>
            <pc:docMk/>
            <pc:sldMk cId="3068473510" sldId="262"/>
            <ac:spMk id="3" creationId="{707819D0-3D56-F54A-A812-F27C1C8CF5C0}"/>
          </ac:spMkLst>
        </pc:spChg>
        <pc:spChg chg="mod">
          <ac:chgData name="Joe Raad" userId="5606dd2c-0b90-456e-ae44-9fd659d12c52" providerId="ADAL" clId="{82451B3E-20FF-3346-956A-803F327715F4}" dt="2022-02-03T14:27:09.947" v="1389" actId="14100"/>
          <ac:spMkLst>
            <pc:docMk/>
            <pc:sldMk cId="3068473510" sldId="262"/>
            <ac:spMk id="4" creationId="{401DFB50-BC17-CD46-8258-629695C012C4}"/>
          </ac:spMkLst>
        </pc:spChg>
        <pc:spChg chg="mod">
          <ac:chgData name="Joe Raad" userId="5606dd2c-0b90-456e-ae44-9fd659d12c52" providerId="ADAL" clId="{82451B3E-20FF-3346-956A-803F327715F4}" dt="2022-02-03T14:27:12.354" v="1390" actId="1076"/>
          <ac:spMkLst>
            <pc:docMk/>
            <pc:sldMk cId="3068473510" sldId="262"/>
            <ac:spMk id="5" creationId="{963129DC-6707-5F4F-89A7-0C6EF6C97FA3}"/>
          </ac:spMkLst>
        </pc:spChg>
        <pc:spChg chg="add mod">
          <ac:chgData name="Joe Raad" userId="5606dd2c-0b90-456e-ae44-9fd659d12c52" providerId="ADAL" clId="{82451B3E-20FF-3346-956A-803F327715F4}" dt="2022-02-03T14:28:54.332" v="1567" actId="207"/>
          <ac:spMkLst>
            <pc:docMk/>
            <pc:sldMk cId="3068473510" sldId="262"/>
            <ac:spMk id="7" creationId="{1FFF905F-DFE8-C84A-8569-4CD94CAB0984}"/>
          </ac:spMkLst>
        </pc:spChg>
      </pc:sldChg>
      <pc:sldChg chg="addSp delSp modSp add mod">
        <pc:chgData name="Joe Raad" userId="5606dd2c-0b90-456e-ae44-9fd659d12c52" providerId="ADAL" clId="{82451B3E-20FF-3346-956A-803F327715F4}" dt="2022-02-03T15:05:05.070" v="3041" actId="20577"/>
        <pc:sldMkLst>
          <pc:docMk/>
          <pc:sldMk cId="2463763714" sldId="263"/>
        </pc:sldMkLst>
        <pc:spChg chg="mod">
          <ac:chgData name="Joe Raad" userId="5606dd2c-0b90-456e-ae44-9fd659d12c52" providerId="ADAL" clId="{82451B3E-20FF-3346-956A-803F327715F4}" dt="2022-02-03T14:29:03.332" v="1584" actId="20577"/>
          <ac:spMkLst>
            <pc:docMk/>
            <pc:sldMk cId="2463763714" sldId="263"/>
            <ac:spMk id="2" creationId="{30027D15-068F-F44B-A26A-82C7D7B72795}"/>
          </ac:spMkLst>
        </pc:spChg>
        <pc:spChg chg="mod">
          <ac:chgData name="Joe Raad" userId="5606dd2c-0b90-456e-ae44-9fd659d12c52" providerId="ADAL" clId="{82451B3E-20FF-3346-956A-803F327715F4}" dt="2022-02-03T14:47:51.934" v="2753" actId="1076"/>
          <ac:spMkLst>
            <pc:docMk/>
            <pc:sldMk cId="2463763714" sldId="263"/>
            <ac:spMk id="4" creationId="{401DFB50-BC17-CD46-8258-629695C012C4}"/>
          </ac:spMkLst>
        </pc:spChg>
        <pc:spChg chg="mod">
          <ac:chgData name="Joe Raad" userId="5606dd2c-0b90-456e-ae44-9fd659d12c52" providerId="ADAL" clId="{82451B3E-20FF-3346-956A-803F327715F4}" dt="2022-02-03T15:05:05.070" v="3041" actId="20577"/>
          <ac:spMkLst>
            <pc:docMk/>
            <pc:sldMk cId="2463763714" sldId="263"/>
            <ac:spMk id="5" creationId="{963129DC-6707-5F4F-89A7-0C6EF6C97FA3}"/>
          </ac:spMkLst>
        </pc:spChg>
        <pc:spChg chg="add del mod">
          <ac:chgData name="Joe Raad" userId="5606dd2c-0b90-456e-ae44-9fd659d12c52" providerId="ADAL" clId="{82451B3E-20FF-3346-956A-803F327715F4}" dt="2022-02-03T14:29:40.559" v="1626" actId="478"/>
          <ac:spMkLst>
            <pc:docMk/>
            <pc:sldMk cId="2463763714" sldId="263"/>
            <ac:spMk id="6" creationId="{96CBEA98-18DD-B446-AB2A-5467352986CF}"/>
          </ac:spMkLst>
        </pc:spChg>
        <pc:spChg chg="del">
          <ac:chgData name="Joe Raad" userId="5606dd2c-0b90-456e-ae44-9fd659d12c52" providerId="ADAL" clId="{82451B3E-20FF-3346-956A-803F327715F4}" dt="2022-02-03T14:29:38.155" v="1625" actId="478"/>
          <ac:spMkLst>
            <pc:docMk/>
            <pc:sldMk cId="2463763714" sldId="263"/>
            <ac:spMk id="7" creationId="{1FFF905F-DFE8-C84A-8569-4CD94CAB0984}"/>
          </ac:spMkLst>
        </pc:spChg>
      </pc:sldChg>
      <pc:sldChg chg="addSp delSp modSp add mod">
        <pc:chgData name="Joe Raad" userId="5606dd2c-0b90-456e-ae44-9fd659d12c52" providerId="ADAL" clId="{82451B3E-20FF-3346-956A-803F327715F4}" dt="2022-02-03T14:48:07.665" v="2764" actId="20577"/>
        <pc:sldMkLst>
          <pc:docMk/>
          <pc:sldMk cId="2499909630" sldId="264"/>
        </pc:sldMkLst>
        <pc:spChg chg="mod">
          <ac:chgData name="Joe Raad" userId="5606dd2c-0b90-456e-ae44-9fd659d12c52" providerId="ADAL" clId="{82451B3E-20FF-3346-956A-803F327715F4}" dt="2022-02-03T14:31:31.902" v="1658" actId="20577"/>
          <ac:spMkLst>
            <pc:docMk/>
            <pc:sldMk cId="2499909630" sldId="264"/>
            <ac:spMk id="2" creationId="{30027D15-068F-F44B-A26A-82C7D7B72795}"/>
          </ac:spMkLst>
        </pc:spChg>
        <pc:spChg chg="add del mod">
          <ac:chgData name="Joe Raad" userId="5606dd2c-0b90-456e-ae44-9fd659d12c52" providerId="ADAL" clId="{82451B3E-20FF-3346-956A-803F327715F4}" dt="2022-02-03T14:31:47.211" v="1665" actId="478"/>
          <ac:spMkLst>
            <pc:docMk/>
            <pc:sldMk cId="2499909630" sldId="264"/>
            <ac:spMk id="3" creationId="{A6223B5E-2FFB-B243-924E-E0854227723D}"/>
          </ac:spMkLst>
        </pc:spChg>
        <pc:spChg chg="del mod">
          <ac:chgData name="Joe Raad" userId="5606dd2c-0b90-456e-ae44-9fd659d12c52" providerId="ADAL" clId="{82451B3E-20FF-3346-956A-803F327715F4}" dt="2022-02-03T14:31:34.230" v="1660" actId="478"/>
          <ac:spMkLst>
            <pc:docMk/>
            <pc:sldMk cId="2499909630" sldId="264"/>
            <ac:spMk id="4" creationId="{401DFB50-BC17-CD46-8258-629695C012C4}"/>
          </ac:spMkLst>
        </pc:spChg>
        <pc:spChg chg="del">
          <ac:chgData name="Joe Raad" userId="5606dd2c-0b90-456e-ae44-9fd659d12c52" providerId="ADAL" clId="{82451B3E-20FF-3346-956A-803F327715F4}" dt="2022-02-03T14:31:35.423" v="1661" actId="478"/>
          <ac:spMkLst>
            <pc:docMk/>
            <pc:sldMk cId="2499909630" sldId="264"/>
            <ac:spMk id="5" creationId="{963129DC-6707-5F4F-89A7-0C6EF6C97FA3}"/>
          </ac:spMkLst>
        </pc:spChg>
        <pc:spChg chg="add mod">
          <ac:chgData name="Joe Raad" userId="5606dd2c-0b90-456e-ae44-9fd659d12c52" providerId="ADAL" clId="{82451B3E-20FF-3346-956A-803F327715F4}" dt="2022-02-03T14:48:07.665" v="2764" actId="20577"/>
          <ac:spMkLst>
            <pc:docMk/>
            <pc:sldMk cId="2499909630" sldId="264"/>
            <ac:spMk id="6" creationId="{EB6B2394-28CD-EC46-BDD5-39B791C728C2}"/>
          </ac:spMkLst>
        </pc:spChg>
        <pc:spChg chg="add del mod">
          <ac:chgData name="Joe Raad" userId="5606dd2c-0b90-456e-ae44-9fd659d12c52" providerId="ADAL" clId="{82451B3E-20FF-3346-956A-803F327715F4}" dt="2022-02-03T14:36:35.620" v="1871"/>
          <ac:spMkLst>
            <pc:docMk/>
            <pc:sldMk cId="2499909630" sldId="264"/>
            <ac:spMk id="7" creationId="{A6C88C95-FA41-844E-A949-9C4609EA1128}"/>
          </ac:spMkLst>
        </pc:spChg>
      </pc:sldChg>
      <pc:sldChg chg="modSp add del mod">
        <pc:chgData name="Joe Raad" userId="5606dd2c-0b90-456e-ae44-9fd659d12c52" providerId="ADAL" clId="{82451B3E-20FF-3346-956A-803F327715F4}" dt="2022-02-03T14:47:59.040" v="2754" actId="2696"/>
        <pc:sldMkLst>
          <pc:docMk/>
          <pc:sldMk cId="3686587423" sldId="265"/>
        </pc:sldMkLst>
        <pc:spChg chg="mod">
          <ac:chgData name="Joe Raad" userId="5606dd2c-0b90-456e-ae44-9fd659d12c52" providerId="ADAL" clId="{82451B3E-20FF-3346-956A-803F327715F4}" dt="2022-02-03T14:36:47.209" v="1891" actId="20577"/>
          <ac:spMkLst>
            <pc:docMk/>
            <pc:sldMk cId="3686587423" sldId="265"/>
            <ac:spMk id="2" creationId="{30027D15-068F-F44B-A26A-82C7D7B72795}"/>
          </ac:spMkLst>
        </pc:spChg>
      </pc:sldChg>
      <pc:sldChg chg="modSp add mod">
        <pc:chgData name="Joe Raad" userId="5606dd2c-0b90-456e-ae44-9fd659d12c52" providerId="ADAL" clId="{82451B3E-20FF-3346-956A-803F327715F4}" dt="2022-02-03T14:54:35.904" v="2950" actId="20577"/>
        <pc:sldMkLst>
          <pc:docMk/>
          <pc:sldMk cId="856566856" sldId="266"/>
        </pc:sldMkLst>
        <pc:spChg chg="mod">
          <ac:chgData name="Joe Raad" userId="5606dd2c-0b90-456e-ae44-9fd659d12c52" providerId="ADAL" clId="{82451B3E-20FF-3346-956A-803F327715F4}" dt="2022-02-03T14:54:35.904" v="2950" actId="20577"/>
          <ac:spMkLst>
            <pc:docMk/>
            <pc:sldMk cId="856566856" sldId="266"/>
            <ac:spMk id="4" creationId="{4571E5B3-E9BD-084B-B5EC-16B5239F41BF}"/>
          </ac:spMkLst>
        </pc:spChg>
        <pc:spChg chg="mod">
          <ac:chgData name="Joe Raad" userId="5606dd2c-0b90-456e-ae44-9fd659d12c52" providerId="ADAL" clId="{82451B3E-20FF-3346-956A-803F327715F4}" dt="2022-02-03T14:53:54.005" v="2937" actId="207"/>
          <ac:spMkLst>
            <pc:docMk/>
            <pc:sldMk cId="856566856" sldId="266"/>
            <ac:spMk id="5" creationId="{1A1EF586-D050-D346-9DC7-1CE6CA5149E4}"/>
          </ac:spMkLst>
        </pc:spChg>
        <pc:spChg chg="mod">
          <ac:chgData name="Joe Raad" userId="5606dd2c-0b90-456e-ae44-9fd659d12c52" providerId="ADAL" clId="{82451B3E-20FF-3346-956A-803F327715F4}" dt="2022-02-03T14:38:08.635" v="1902" actId="20577"/>
          <ac:spMkLst>
            <pc:docMk/>
            <pc:sldMk cId="856566856" sldId="266"/>
            <ac:spMk id="8" creationId="{D07248AB-0F92-3D45-AD16-686BE55061A4}"/>
          </ac:spMkLst>
        </pc:spChg>
        <pc:cxnChg chg="mod">
          <ac:chgData name="Joe Raad" userId="5606dd2c-0b90-456e-ae44-9fd659d12c52" providerId="ADAL" clId="{82451B3E-20FF-3346-956A-803F327715F4}" dt="2022-02-03T14:53:59.106" v="2938" actId="208"/>
          <ac:cxnSpMkLst>
            <pc:docMk/>
            <pc:sldMk cId="856566856" sldId="266"/>
            <ac:cxnSpMk id="7" creationId="{32AF9CE4-8CC9-BE47-91B1-312DCB05F810}"/>
          </ac:cxnSpMkLst>
        </pc:cxnChg>
      </pc:sldChg>
      <pc:sldChg chg="modSp add mod">
        <pc:chgData name="Joe Raad" userId="5606dd2c-0b90-456e-ae44-9fd659d12c52" providerId="ADAL" clId="{82451B3E-20FF-3346-956A-803F327715F4}" dt="2022-02-03T14:48:35.801" v="2768" actId="1076"/>
        <pc:sldMkLst>
          <pc:docMk/>
          <pc:sldMk cId="389976875" sldId="267"/>
        </pc:sldMkLst>
        <pc:spChg chg="mod">
          <ac:chgData name="Joe Raad" userId="5606dd2c-0b90-456e-ae44-9fd659d12c52" providerId="ADAL" clId="{82451B3E-20FF-3346-956A-803F327715F4}" dt="2022-02-03T14:38:34.557" v="1913" actId="20577"/>
          <ac:spMkLst>
            <pc:docMk/>
            <pc:sldMk cId="389976875" sldId="267"/>
            <ac:spMk id="2" creationId="{E7775C65-000B-DC4A-B008-5CD672BFD312}"/>
          </ac:spMkLst>
        </pc:spChg>
        <pc:spChg chg="mod">
          <ac:chgData name="Joe Raad" userId="5606dd2c-0b90-456e-ae44-9fd659d12c52" providerId="ADAL" clId="{82451B3E-20FF-3346-956A-803F327715F4}" dt="2022-02-03T14:48:35.801" v="2768" actId="1076"/>
          <ac:spMkLst>
            <pc:docMk/>
            <pc:sldMk cId="389976875" sldId="267"/>
            <ac:spMk id="3" creationId="{CF2CA5DD-442F-A64A-B545-2608E7F5DDB3}"/>
          </ac:spMkLst>
        </pc:spChg>
      </pc:sldChg>
      <pc:sldChg chg="addSp delSp modSp add mod">
        <pc:chgData name="Joe Raad" userId="5606dd2c-0b90-456e-ae44-9fd659d12c52" providerId="ADAL" clId="{82451B3E-20FF-3346-956A-803F327715F4}" dt="2022-02-03T14:53:24.788" v="2936" actId="207"/>
        <pc:sldMkLst>
          <pc:docMk/>
          <pc:sldMk cId="2157451509" sldId="268"/>
        </pc:sldMkLst>
        <pc:spChg chg="mod">
          <ac:chgData name="Joe Raad" userId="5606dd2c-0b90-456e-ae44-9fd659d12c52" providerId="ADAL" clId="{82451B3E-20FF-3346-956A-803F327715F4}" dt="2022-02-03T14:47:12.414" v="2723" actId="20577"/>
          <ac:spMkLst>
            <pc:docMk/>
            <pc:sldMk cId="2157451509" sldId="268"/>
            <ac:spMk id="2" creationId="{30027D15-068F-F44B-A26A-82C7D7B72795}"/>
          </ac:spMkLst>
        </pc:spChg>
        <pc:spChg chg="del">
          <ac:chgData name="Joe Raad" userId="5606dd2c-0b90-456e-ae44-9fd659d12c52" providerId="ADAL" clId="{82451B3E-20FF-3346-956A-803F327715F4}" dt="2022-02-03T14:48:53.041" v="2769" actId="478"/>
          <ac:spMkLst>
            <pc:docMk/>
            <pc:sldMk cId="2157451509" sldId="268"/>
            <ac:spMk id="3" creationId="{707819D0-3D56-F54A-A812-F27C1C8CF5C0}"/>
          </ac:spMkLst>
        </pc:spChg>
        <pc:spChg chg="mod">
          <ac:chgData name="Joe Raad" userId="5606dd2c-0b90-456e-ae44-9fd659d12c52" providerId="ADAL" clId="{82451B3E-20FF-3346-956A-803F327715F4}" dt="2022-02-03T14:48:56.967" v="2771" actId="14100"/>
          <ac:spMkLst>
            <pc:docMk/>
            <pc:sldMk cId="2157451509" sldId="268"/>
            <ac:spMk id="4" creationId="{401DFB50-BC17-CD46-8258-629695C012C4}"/>
          </ac:spMkLst>
        </pc:spChg>
        <pc:spChg chg="mod">
          <ac:chgData name="Joe Raad" userId="5606dd2c-0b90-456e-ae44-9fd659d12c52" providerId="ADAL" clId="{82451B3E-20FF-3346-956A-803F327715F4}" dt="2022-02-03T14:53:24.788" v="2936" actId="207"/>
          <ac:spMkLst>
            <pc:docMk/>
            <pc:sldMk cId="2157451509" sldId="268"/>
            <ac:spMk id="5" creationId="{963129DC-6707-5F4F-89A7-0C6EF6C97FA3}"/>
          </ac:spMkLst>
        </pc:spChg>
        <pc:spChg chg="add del mod">
          <ac:chgData name="Joe Raad" userId="5606dd2c-0b90-456e-ae44-9fd659d12c52" providerId="ADAL" clId="{82451B3E-20FF-3346-956A-803F327715F4}" dt="2022-02-03T14:48:54.478" v="2770" actId="478"/>
          <ac:spMkLst>
            <pc:docMk/>
            <pc:sldMk cId="2157451509" sldId="268"/>
            <ac:spMk id="7" creationId="{A23C1D30-B884-C14D-8D09-1EE6048CCFF1}"/>
          </ac:spMkLst>
        </pc:spChg>
      </pc:sldChg>
      <pc:sldChg chg="addSp delSp modSp add mod">
        <pc:chgData name="Joe Raad" userId="5606dd2c-0b90-456e-ae44-9fd659d12c52" providerId="ADAL" clId="{82451B3E-20FF-3346-956A-803F327715F4}" dt="2022-02-03T14:47:44.621" v="2752" actId="1076"/>
        <pc:sldMkLst>
          <pc:docMk/>
          <pc:sldMk cId="2672275852" sldId="269"/>
        </pc:sldMkLst>
        <pc:spChg chg="mod">
          <ac:chgData name="Joe Raad" userId="5606dd2c-0b90-456e-ae44-9fd659d12c52" providerId="ADAL" clId="{82451B3E-20FF-3346-956A-803F327715F4}" dt="2022-02-03T14:47:24.310" v="2733" actId="20577"/>
          <ac:spMkLst>
            <pc:docMk/>
            <pc:sldMk cId="2672275852" sldId="269"/>
            <ac:spMk id="2" creationId="{30027D15-068F-F44B-A26A-82C7D7B72795}"/>
          </ac:spMkLst>
        </pc:spChg>
        <pc:spChg chg="mod">
          <ac:chgData name="Joe Raad" userId="5606dd2c-0b90-456e-ae44-9fd659d12c52" providerId="ADAL" clId="{82451B3E-20FF-3346-956A-803F327715F4}" dt="2022-02-03T14:47:44.621" v="2752" actId="1076"/>
          <ac:spMkLst>
            <pc:docMk/>
            <pc:sldMk cId="2672275852" sldId="269"/>
            <ac:spMk id="4" creationId="{401DFB50-BC17-CD46-8258-629695C012C4}"/>
          </ac:spMkLst>
        </pc:spChg>
        <pc:spChg chg="mod">
          <ac:chgData name="Joe Raad" userId="5606dd2c-0b90-456e-ae44-9fd659d12c52" providerId="ADAL" clId="{82451B3E-20FF-3346-956A-803F327715F4}" dt="2022-02-03T14:47:44.621" v="2752" actId="1076"/>
          <ac:spMkLst>
            <pc:docMk/>
            <pc:sldMk cId="2672275852" sldId="269"/>
            <ac:spMk id="5" creationId="{963129DC-6707-5F4F-89A7-0C6EF6C97FA3}"/>
          </ac:spMkLst>
        </pc:spChg>
        <pc:spChg chg="add del mod">
          <ac:chgData name="Joe Raad" userId="5606dd2c-0b90-456e-ae44-9fd659d12c52" providerId="ADAL" clId="{82451B3E-20FF-3346-956A-803F327715F4}" dt="2022-02-03T14:47:39.912" v="2751" actId="478"/>
          <ac:spMkLst>
            <pc:docMk/>
            <pc:sldMk cId="2672275852" sldId="269"/>
            <ac:spMk id="6" creationId="{8C35AB30-63BA-2C43-8DC9-513226812A3E}"/>
          </ac:spMkLst>
        </pc:spChg>
        <pc:spChg chg="del">
          <ac:chgData name="Joe Raad" userId="5606dd2c-0b90-456e-ae44-9fd659d12c52" providerId="ADAL" clId="{82451B3E-20FF-3346-956A-803F327715F4}" dt="2022-02-03T14:47:38.565" v="2750" actId="478"/>
          <ac:spMkLst>
            <pc:docMk/>
            <pc:sldMk cId="2672275852" sldId="269"/>
            <ac:spMk id="7" creationId="{1FFF905F-DFE8-C84A-8569-4CD94CAB0984}"/>
          </ac:spMkLst>
        </pc:spChg>
      </pc:sldChg>
      <pc:sldChg chg="add">
        <pc:chgData name="Joe Raad" userId="5606dd2c-0b90-456e-ae44-9fd659d12c52" providerId="ADAL" clId="{82451B3E-20FF-3346-956A-803F327715F4}" dt="2022-02-03T14:55:07.496" v="2951"/>
        <pc:sldMkLst>
          <pc:docMk/>
          <pc:sldMk cId="2185285426" sldId="270"/>
        </pc:sldMkLst>
      </pc:sldChg>
      <pc:sldChg chg="addSp delSp modSp new mod">
        <pc:chgData name="Joe Raad" userId="5606dd2c-0b90-456e-ae44-9fd659d12c52" providerId="ADAL" clId="{82451B3E-20FF-3346-956A-803F327715F4}" dt="2022-02-03T14:56:28.498" v="2991" actId="2711"/>
        <pc:sldMkLst>
          <pc:docMk/>
          <pc:sldMk cId="340504316" sldId="271"/>
        </pc:sldMkLst>
        <pc:spChg chg="del">
          <ac:chgData name="Joe Raad" userId="5606dd2c-0b90-456e-ae44-9fd659d12c52" providerId="ADAL" clId="{82451B3E-20FF-3346-956A-803F327715F4}" dt="2022-02-03T14:55:30.610" v="2953" actId="478"/>
          <ac:spMkLst>
            <pc:docMk/>
            <pc:sldMk cId="340504316" sldId="271"/>
            <ac:spMk id="2" creationId="{40261578-F553-904C-A633-A06F6A93C482}"/>
          </ac:spMkLst>
        </pc:spChg>
        <pc:spChg chg="del">
          <ac:chgData name="Joe Raad" userId="5606dd2c-0b90-456e-ae44-9fd659d12c52" providerId="ADAL" clId="{82451B3E-20FF-3346-956A-803F327715F4}" dt="2022-02-03T14:55:30.610" v="2953" actId="478"/>
          <ac:spMkLst>
            <pc:docMk/>
            <pc:sldMk cId="340504316" sldId="271"/>
            <ac:spMk id="3" creationId="{B1E0BF80-2EC2-214F-A85D-9C4C47CF6D01}"/>
          </ac:spMkLst>
        </pc:spChg>
        <pc:spChg chg="add mod">
          <ac:chgData name="Joe Raad" userId="5606dd2c-0b90-456e-ae44-9fd659d12c52" providerId="ADAL" clId="{82451B3E-20FF-3346-956A-803F327715F4}" dt="2022-02-03T14:55:30.960" v="2954"/>
          <ac:spMkLst>
            <pc:docMk/>
            <pc:sldMk cId="340504316" sldId="271"/>
            <ac:spMk id="4" creationId="{161A94D2-333D-5444-AB42-96903F23AB39}"/>
          </ac:spMkLst>
        </pc:spChg>
        <pc:spChg chg="add mod">
          <ac:chgData name="Joe Raad" userId="5606dd2c-0b90-456e-ae44-9fd659d12c52" providerId="ADAL" clId="{82451B3E-20FF-3346-956A-803F327715F4}" dt="2022-02-03T14:56:28.498" v="2991" actId="2711"/>
          <ac:spMkLst>
            <pc:docMk/>
            <pc:sldMk cId="340504316" sldId="271"/>
            <ac:spMk id="5" creationId="{2DB518A8-5A6B-2F4B-855F-4CCFC76A752F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7" creationId="{7EFBD7F1-EA14-F34B-A4D4-C1C3D3EF641E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8" creationId="{0D4E0207-59AF-5147-886C-14674CE4A4E9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9" creationId="{CAAF7FC7-CF1F-3542-8B73-DAA159F3D003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0" creationId="{769697C9-031E-9246-A240-B8C789247B1A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1" creationId="{032148E9-6B21-E343-BD8F-22CB57CE6DC9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2" creationId="{7F1519A0-0A0C-8F48-905C-59BA0784ADCB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3" creationId="{B9E98FE8-F609-F146-A5A5-81C833A40163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4" creationId="{0B86BAAA-8F2D-A84F-99C8-E4C2FF9832E3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5" creationId="{D28675B1-2F5E-D449-8616-C9B22E82B914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6" creationId="{0380C108-8AD1-2641-94F1-65D7FC458DD2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7" creationId="{18A1C5EB-A761-534C-9254-A803C7857E81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8" creationId="{63CFC08E-D828-434E-AF38-6C448969C8CE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19" creationId="{98951585-DEFF-2A43-A89E-4B4144BD3917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20" creationId="{73CF9CED-FFF6-9C47-996D-276CA1B3B4A5}"/>
          </ac:spMkLst>
        </pc:spChg>
        <pc:spChg chg="add mod">
          <ac:chgData name="Joe Raad" userId="5606dd2c-0b90-456e-ae44-9fd659d12c52" providerId="ADAL" clId="{82451B3E-20FF-3346-956A-803F327715F4}" dt="2022-02-03T14:55:47.421" v="2978" actId="1036"/>
          <ac:spMkLst>
            <pc:docMk/>
            <pc:sldMk cId="340504316" sldId="271"/>
            <ac:spMk id="22" creationId="{AD9F9CE8-9671-BE4C-B551-1BEC298D8C6C}"/>
          </ac:spMkLst>
        </pc:spChg>
        <pc:spChg chg="add mod">
          <ac:chgData name="Joe Raad" userId="5606dd2c-0b90-456e-ae44-9fd659d12c52" providerId="ADAL" clId="{82451B3E-20FF-3346-956A-803F327715F4}" dt="2022-02-03T14:56:28.498" v="2991" actId="2711"/>
          <ac:spMkLst>
            <pc:docMk/>
            <pc:sldMk cId="340504316" sldId="271"/>
            <ac:spMk id="23" creationId="{C9433EB6-5C07-C44F-9467-A6E422B39441}"/>
          </ac:spMkLst>
        </pc:spChg>
        <pc:picChg chg="add mod">
          <ac:chgData name="Joe Raad" userId="5606dd2c-0b90-456e-ae44-9fd659d12c52" providerId="ADAL" clId="{82451B3E-20FF-3346-956A-803F327715F4}" dt="2022-02-03T14:55:47.421" v="2978" actId="1036"/>
          <ac:picMkLst>
            <pc:docMk/>
            <pc:sldMk cId="340504316" sldId="271"/>
            <ac:picMk id="6" creationId="{B30A3C27-A138-2146-960A-647B3BC36F81}"/>
          </ac:picMkLst>
        </pc:picChg>
        <pc:cxnChg chg="add mod">
          <ac:chgData name="Joe Raad" userId="5606dd2c-0b90-456e-ae44-9fd659d12c52" providerId="ADAL" clId="{82451B3E-20FF-3346-956A-803F327715F4}" dt="2022-02-03T14:55:47.421" v="2978" actId="1036"/>
          <ac:cxnSpMkLst>
            <pc:docMk/>
            <pc:sldMk cId="340504316" sldId="271"/>
            <ac:cxnSpMk id="21" creationId="{34F85D7D-039F-7341-8B69-863EE67817C8}"/>
          </ac:cxnSpMkLst>
        </pc:cxnChg>
      </pc:sldChg>
      <pc:sldMasterChg chg="modSldLayout">
        <pc:chgData name="Joe Raad" userId="5606dd2c-0b90-456e-ae44-9fd659d12c52" providerId="ADAL" clId="{82451B3E-20FF-3346-956A-803F327715F4}" dt="2022-02-03T14:33:13.214" v="1861" actId="255"/>
        <pc:sldMasterMkLst>
          <pc:docMk/>
          <pc:sldMasterMk cId="2852710599" sldId="2147483660"/>
        </pc:sldMasterMkLst>
        <pc:sldLayoutChg chg="addSp delSp modSp mod">
          <pc:chgData name="Joe Raad" userId="5606dd2c-0b90-456e-ae44-9fd659d12c52" providerId="ADAL" clId="{82451B3E-20FF-3346-956A-803F327715F4}" dt="2022-02-03T14:33:13.214" v="1861" actId="255"/>
          <pc:sldLayoutMkLst>
            <pc:docMk/>
            <pc:sldMasterMk cId="2852710599" sldId="2147483660"/>
            <pc:sldLayoutMk cId="3457588730" sldId="2147483662"/>
          </pc:sldLayoutMkLst>
          <pc:spChg chg="mod">
            <ac:chgData name="Joe Raad" userId="5606dd2c-0b90-456e-ae44-9fd659d12c52" providerId="ADAL" clId="{82451B3E-20FF-3346-956A-803F327715F4}" dt="2022-02-03T14:22:37.926" v="1277" actId="2711"/>
            <ac:spMkLst>
              <pc:docMk/>
              <pc:sldMasterMk cId="2852710599" sldId="2147483660"/>
              <pc:sldLayoutMk cId="3457588730" sldId="2147483662"/>
              <ac:spMk id="2" creationId="{00000000-0000-0000-0000-000000000000}"/>
            </ac:spMkLst>
          </pc:spChg>
          <pc:spChg chg="mod">
            <ac:chgData name="Joe Raad" userId="5606dd2c-0b90-456e-ae44-9fd659d12c52" providerId="ADAL" clId="{82451B3E-20FF-3346-956A-803F327715F4}" dt="2022-02-03T14:33:13.214" v="1861" actId="255"/>
            <ac:spMkLst>
              <pc:docMk/>
              <pc:sldMasterMk cId="2852710599" sldId="2147483660"/>
              <pc:sldLayoutMk cId="3457588730" sldId="2147483662"/>
              <ac:spMk id="3" creationId="{00000000-0000-0000-0000-000000000000}"/>
            </ac:spMkLst>
          </pc:spChg>
          <pc:spChg chg="add del mod">
            <ac:chgData name="Joe Raad" userId="5606dd2c-0b90-456e-ae44-9fd659d12c52" providerId="ADAL" clId="{82451B3E-20FF-3346-956A-803F327715F4}" dt="2022-02-03T13:54:00.075" v="27" actId="20577"/>
            <ac:spMkLst>
              <pc:docMk/>
              <pc:sldMasterMk cId="2852710599" sldId="2147483660"/>
              <pc:sldLayoutMk cId="3457588730" sldId="2147483662"/>
              <ac:spMk id="4" creationId="{00000000-0000-0000-0000-000000000000}"/>
            </ac:spMkLst>
          </pc:spChg>
          <pc:spChg chg="mod">
            <ac:chgData name="Joe Raad" userId="5606dd2c-0b90-456e-ae44-9fd659d12c52" providerId="ADAL" clId="{82451B3E-20FF-3346-956A-803F327715F4}" dt="2022-02-03T13:54:30.271" v="54" actId="20577"/>
            <ac:spMkLst>
              <pc:docMk/>
              <pc:sldMasterMk cId="2852710599" sldId="2147483660"/>
              <pc:sldLayoutMk cId="3457588730" sldId="2147483662"/>
              <ac:spMk id="5" creationId="{00000000-0000-0000-0000-000000000000}"/>
            </ac:spMkLst>
          </pc:spChg>
          <pc:cxnChg chg="add mod">
            <ac:chgData name="Joe Raad" userId="5606dd2c-0b90-456e-ae44-9fd659d12c52" providerId="ADAL" clId="{82451B3E-20FF-3346-956A-803F327715F4}" dt="2022-02-03T14:07:30.526" v="568" actId="1076"/>
            <ac:cxnSpMkLst>
              <pc:docMk/>
              <pc:sldMasterMk cId="2852710599" sldId="2147483660"/>
              <pc:sldLayoutMk cId="3457588730" sldId="2147483662"/>
              <ac:cxnSpMk id="7" creationId="{C5774674-E0C5-8F45-8173-EC4792E696EA}"/>
            </ac:cxnSpMkLst>
          </pc:cxnChg>
        </pc:sldLayoutChg>
      </pc:sldMasterChg>
    </pc:docChg>
  </pc:docChgLst>
  <pc:docChgLst>
    <pc:chgData name="Joe Raad" userId="5606dd2c-0b90-456e-ae44-9fd659d12c52" providerId="ADAL" clId="{C15C365A-DDC8-7D41-A2F7-EF0439CEDF18}"/>
    <pc:docChg chg="custSel addSld delSld modSld modMainMaster">
      <pc:chgData name="Joe Raad" userId="5606dd2c-0b90-456e-ae44-9fd659d12c52" providerId="ADAL" clId="{C15C365A-DDC8-7D41-A2F7-EF0439CEDF18}" dt="2021-09-19T17:24:25.814" v="115" actId="14100"/>
      <pc:docMkLst>
        <pc:docMk/>
      </pc:docMkLst>
      <pc:sldChg chg="modSp mod">
        <pc:chgData name="Joe Raad" userId="5606dd2c-0b90-456e-ae44-9fd659d12c52" providerId="ADAL" clId="{C15C365A-DDC8-7D41-A2F7-EF0439CEDF18}" dt="2021-09-19T17:24:09.492" v="107" actId="1076"/>
        <pc:sldMkLst>
          <pc:docMk/>
          <pc:sldMk cId="2345771607" sldId="256"/>
        </pc:sldMkLst>
        <pc:spChg chg="mod">
          <ac:chgData name="Joe Raad" userId="5606dd2c-0b90-456e-ae44-9fd659d12c52" providerId="ADAL" clId="{C15C365A-DDC8-7D41-A2F7-EF0439CEDF18}" dt="2021-09-19T17:22:50.899" v="83" actId="1076"/>
          <ac:spMkLst>
            <pc:docMk/>
            <pc:sldMk cId="2345771607" sldId="256"/>
            <ac:spMk id="2" creationId="{D19D2DFA-5AFC-624D-ADA8-52FE037F1472}"/>
          </ac:spMkLst>
        </pc:spChg>
        <pc:spChg chg="mod">
          <ac:chgData name="Joe Raad" userId="5606dd2c-0b90-456e-ae44-9fd659d12c52" providerId="ADAL" clId="{C15C365A-DDC8-7D41-A2F7-EF0439CEDF18}" dt="2021-09-19T17:22:54.163" v="85" actId="403"/>
          <ac:spMkLst>
            <pc:docMk/>
            <pc:sldMk cId="2345771607" sldId="256"/>
            <ac:spMk id="3" creationId="{07F86B0F-9D97-6343-A81C-E219F7951D2F}"/>
          </ac:spMkLst>
        </pc:spChg>
        <pc:spChg chg="mod">
          <ac:chgData name="Joe Raad" userId="5606dd2c-0b90-456e-ae44-9fd659d12c52" providerId="ADAL" clId="{C15C365A-DDC8-7D41-A2F7-EF0439CEDF18}" dt="2021-09-19T17:24:04.682" v="106" actId="27636"/>
          <ac:spMkLst>
            <pc:docMk/>
            <pc:sldMk cId="2345771607" sldId="256"/>
            <ac:spMk id="4" creationId="{4571E5B3-E9BD-084B-B5EC-16B5239F41BF}"/>
          </ac:spMkLst>
        </pc:spChg>
        <pc:spChg chg="mod">
          <ac:chgData name="Joe Raad" userId="5606dd2c-0b90-456e-ae44-9fd659d12c52" providerId="ADAL" clId="{C15C365A-DDC8-7D41-A2F7-EF0439CEDF18}" dt="2021-09-19T17:23:32.894" v="94" actId="14100"/>
          <ac:spMkLst>
            <pc:docMk/>
            <pc:sldMk cId="2345771607" sldId="256"/>
            <ac:spMk id="5" creationId="{28FCA38A-6BCC-D440-BDCD-B883EF0C363E}"/>
          </ac:spMkLst>
        </pc:spChg>
        <pc:spChg chg="mod">
          <ac:chgData name="Joe Raad" userId="5606dd2c-0b90-456e-ae44-9fd659d12c52" providerId="ADAL" clId="{C15C365A-DDC8-7D41-A2F7-EF0439CEDF18}" dt="2021-09-19T17:23:59.321" v="102" actId="1076"/>
          <ac:spMkLst>
            <pc:docMk/>
            <pc:sldMk cId="2345771607" sldId="256"/>
            <ac:spMk id="9" creationId="{D33DC169-7AB2-2744-92E1-FAC807D69ABA}"/>
          </ac:spMkLst>
        </pc:spChg>
        <pc:cxnChg chg="mod">
          <ac:chgData name="Joe Raad" userId="5606dd2c-0b90-456e-ae44-9fd659d12c52" providerId="ADAL" clId="{C15C365A-DDC8-7D41-A2F7-EF0439CEDF18}" dt="2021-09-19T17:24:09.492" v="107" actId="1076"/>
          <ac:cxnSpMkLst>
            <pc:docMk/>
            <pc:sldMk cId="2345771607" sldId="256"/>
            <ac:cxnSpMk id="7" creationId="{32AF9CE4-8CC9-BE47-91B1-312DCB05F810}"/>
          </ac:cxnSpMkLst>
        </pc:cxnChg>
      </pc:sldChg>
      <pc:sldChg chg="modSp mod">
        <pc:chgData name="Joe Raad" userId="5606dd2c-0b90-456e-ae44-9fd659d12c52" providerId="ADAL" clId="{C15C365A-DDC8-7D41-A2F7-EF0439CEDF18}" dt="2021-09-19T17:24:25.814" v="115" actId="14100"/>
        <pc:sldMkLst>
          <pc:docMk/>
          <pc:sldMk cId="3095940082" sldId="257"/>
        </pc:sldMkLst>
        <pc:spChg chg="mod">
          <ac:chgData name="Joe Raad" userId="5606dd2c-0b90-456e-ae44-9fd659d12c52" providerId="ADAL" clId="{C15C365A-DDC8-7D41-A2F7-EF0439CEDF18}" dt="2021-09-19T17:24:16.087" v="112" actId="27636"/>
          <ac:spMkLst>
            <pc:docMk/>
            <pc:sldMk cId="3095940082" sldId="257"/>
            <ac:spMk id="7" creationId="{96737462-F434-CC43-ABB2-B0E9F40E3B06}"/>
          </ac:spMkLst>
        </pc:spChg>
        <pc:spChg chg="mod">
          <ac:chgData name="Joe Raad" userId="5606dd2c-0b90-456e-ae44-9fd659d12c52" providerId="ADAL" clId="{C15C365A-DDC8-7D41-A2F7-EF0439CEDF18}" dt="2021-09-19T17:24:22.411" v="114" actId="14100"/>
          <ac:spMkLst>
            <pc:docMk/>
            <pc:sldMk cId="3095940082" sldId="257"/>
            <ac:spMk id="9" creationId="{A81715FD-1216-4247-9056-16AA0818B41D}"/>
          </ac:spMkLst>
        </pc:spChg>
        <pc:picChg chg="mod">
          <ac:chgData name="Joe Raad" userId="5606dd2c-0b90-456e-ae44-9fd659d12c52" providerId="ADAL" clId="{C15C365A-DDC8-7D41-A2F7-EF0439CEDF18}" dt="2021-09-19T17:24:25.814" v="115" actId="14100"/>
          <ac:picMkLst>
            <pc:docMk/>
            <pc:sldMk cId="3095940082" sldId="257"/>
            <ac:picMk id="5" creationId="{A7186F67-C011-994F-BB70-C26636848829}"/>
          </ac:picMkLst>
        </pc:picChg>
      </pc:sldChg>
      <pc:sldChg chg="addSp delSp modSp add del mod">
        <pc:chgData name="Joe Raad" userId="5606dd2c-0b90-456e-ae44-9fd659d12c52" providerId="ADAL" clId="{C15C365A-DDC8-7D41-A2F7-EF0439CEDF18}" dt="2021-09-19T17:13:45.534" v="65" actId="2696"/>
        <pc:sldMkLst>
          <pc:docMk/>
          <pc:sldMk cId="711097050" sldId="258"/>
        </pc:sldMkLst>
        <pc:spChg chg="add del mod">
          <ac:chgData name="Joe Raad" userId="5606dd2c-0b90-456e-ae44-9fd659d12c52" providerId="ADAL" clId="{C15C365A-DDC8-7D41-A2F7-EF0439CEDF18}" dt="2021-09-19T17:11:43.780" v="2" actId="478"/>
          <ac:spMkLst>
            <pc:docMk/>
            <pc:sldMk cId="711097050" sldId="258"/>
            <ac:spMk id="3" creationId="{0DB1CBF6-2F1B-EE48-9D7D-021C5C4C2DA8}"/>
          </ac:spMkLst>
        </pc:spChg>
        <pc:spChg chg="mod">
          <ac:chgData name="Joe Raad" userId="5606dd2c-0b90-456e-ae44-9fd659d12c52" providerId="ADAL" clId="{C15C365A-DDC8-7D41-A2F7-EF0439CEDF18}" dt="2021-09-19T17:12:08.745" v="60" actId="14100"/>
          <ac:spMkLst>
            <pc:docMk/>
            <pc:sldMk cId="711097050" sldId="258"/>
            <ac:spMk id="7" creationId="{96737462-F434-CC43-ABB2-B0E9F40E3B06}"/>
          </ac:spMkLst>
        </pc:spChg>
        <pc:spChg chg="mod">
          <ac:chgData name="Joe Raad" userId="5606dd2c-0b90-456e-ae44-9fd659d12c52" providerId="ADAL" clId="{C15C365A-DDC8-7D41-A2F7-EF0439CEDF18}" dt="2021-09-19T17:13:31.176" v="64" actId="20577"/>
          <ac:spMkLst>
            <pc:docMk/>
            <pc:sldMk cId="711097050" sldId="258"/>
            <ac:spMk id="9" creationId="{A81715FD-1216-4247-9056-16AA0818B41D}"/>
          </ac:spMkLst>
        </pc:spChg>
        <pc:picChg chg="del">
          <ac:chgData name="Joe Raad" userId="5606dd2c-0b90-456e-ae44-9fd659d12c52" providerId="ADAL" clId="{C15C365A-DDC8-7D41-A2F7-EF0439CEDF18}" dt="2021-09-19T17:11:41.896" v="1" actId="478"/>
          <ac:picMkLst>
            <pc:docMk/>
            <pc:sldMk cId="711097050" sldId="258"/>
            <ac:picMk id="5" creationId="{A7186F67-C011-994F-BB70-C26636848829}"/>
          </ac:picMkLst>
        </pc:picChg>
      </pc:sldChg>
      <pc:sldMasterChg chg="modSp modSldLayout">
        <pc:chgData name="Joe Raad" userId="5606dd2c-0b90-456e-ae44-9fd659d12c52" providerId="ADAL" clId="{C15C365A-DDC8-7D41-A2F7-EF0439CEDF18}" dt="2021-09-19T17:21:33.756" v="66"/>
        <pc:sldMasterMkLst>
          <pc:docMk/>
          <pc:sldMasterMk cId="251622404" sldId="2147483648"/>
        </pc:sldMasterMkLst>
        <pc:spChg chg="mod">
          <ac:chgData name="Joe Raad" userId="5606dd2c-0b90-456e-ae44-9fd659d12c52" providerId="ADAL" clId="{C15C365A-DDC8-7D41-A2F7-EF0439CEDF18}" dt="2021-09-19T17:21:33.756" v="66"/>
          <ac:spMkLst>
            <pc:docMk/>
            <pc:sldMasterMk cId="251622404" sldId="2147483648"/>
            <ac:spMk id="2" creationId="{55866C94-0CDD-7449-97F5-048381B03430}"/>
          </ac:spMkLst>
        </pc:spChg>
        <pc:spChg chg="mod">
          <ac:chgData name="Joe Raad" userId="5606dd2c-0b90-456e-ae44-9fd659d12c52" providerId="ADAL" clId="{C15C365A-DDC8-7D41-A2F7-EF0439CEDF18}" dt="2021-09-19T17:21:33.756" v="66"/>
          <ac:spMkLst>
            <pc:docMk/>
            <pc:sldMasterMk cId="251622404" sldId="2147483648"/>
            <ac:spMk id="3" creationId="{CC1D0AC7-5385-DA4D-9184-EC33A645C7AC}"/>
          </ac:spMkLst>
        </pc:spChg>
        <pc:spChg chg="mod">
          <ac:chgData name="Joe Raad" userId="5606dd2c-0b90-456e-ae44-9fd659d12c52" providerId="ADAL" clId="{C15C365A-DDC8-7D41-A2F7-EF0439CEDF18}" dt="2021-09-19T17:21:33.756" v="66"/>
          <ac:spMkLst>
            <pc:docMk/>
            <pc:sldMasterMk cId="251622404" sldId="2147483648"/>
            <ac:spMk id="4" creationId="{F02F2A5E-649E-E54E-A456-DC7FCDEEC6B7}"/>
          </ac:spMkLst>
        </pc:spChg>
        <pc:spChg chg="mod">
          <ac:chgData name="Joe Raad" userId="5606dd2c-0b90-456e-ae44-9fd659d12c52" providerId="ADAL" clId="{C15C365A-DDC8-7D41-A2F7-EF0439CEDF18}" dt="2021-09-19T17:21:33.756" v="66"/>
          <ac:spMkLst>
            <pc:docMk/>
            <pc:sldMasterMk cId="251622404" sldId="2147483648"/>
            <ac:spMk id="5" creationId="{89AC1F6E-1D1D-E349-893C-17D6ABED9FB4}"/>
          </ac:spMkLst>
        </pc:spChg>
        <pc:spChg chg="mod">
          <ac:chgData name="Joe Raad" userId="5606dd2c-0b90-456e-ae44-9fd659d12c52" providerId="ADAL" clId="{C15C365A-DDC8-7D41-A2F7-EF0439CEDF18}" dt="2021-09-19T17:21:33.756" v="66"/>
          <ac:spMkLst>
            <pc:docMk/>
            <pc:sldMasterMk cId="251622404" sldId="2147483648"/>
            <ac:spMk id="6" creationId="{7FD3F174-9997-6447-BB72-BA1AA7398843}"/>
          </ac:spMkLst>
        </pc:sp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1016364747" sldId="2147483649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016364747" sldId="2147483649"/>
              <ac:spMk id="2" creationId="{5E6E771A-6DEB-AD48-80CE-6BB233286E6E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016364747" sldId="2147483649"/>
              <ac:spMk id="3" creationId="{8D88B91E-2D35-5146-8F72-04F5352847C6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218854851" sldId="2147483651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218854851" sldId="2147483651"/>
              <ac:spMk id="2" creationId="{94D64F59-BDDD-4D4D-8B89-FB48DA670AFB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218854851" sldId="2147483651"/>
              <ac:spMk id="3" creationId="{40BC6965-054F-804E-9378-BB8259D2A7E5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1937425935" sldId="2147483652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937425935" sldId="2147483652"/>
              <ac:spMk id="3" creationId="{0E9F07DB-17B2-5F40-9752-3E802CEFD94D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937425935" sldId="2147483652"/>
              <ac:spMk id="4" creationId="{58878389-85EA-994D-A97E-73A91B35F197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3210800896" sldId="2147483653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3210800896" sldId="2147483653"/>
              <ac:spMk id="2" creationId="{C0C84E65-8E07-4649-95B5-081C8D11E28B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3210800896" sldId="2147483653"/>
              <ac:spMk id="3" creationId="{C8C187B8-E4F8-BC41-9FE2-D3680E813CD5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3210800896" sldId="2147483653"/>
              <ac:spMk id="4" creationId="{A40C1B69-96FE-694D-89D5-33214A24453A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3210800896" sldId="2147483653"/>
              <ac:spMk id="5" creationId="{EB695930-79F3-CC4B-B1BB-21C5B33566CB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3210800896" sldId="2147483653"/>
              <ac:spMk id="6" creationId="{C77DAD96-EC88-F443-98B6-1E970064FF6A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4111768611" sldId="2147483656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4111768611" sldId="2147483656"/>
              <ac:spMk id="2" creationId="{B2C0C278-E640-CA4F-A401-0C0B72A8CC2D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4111768611" sldId="2147483656"/>
              <ac:spMk id="3" creationId="{0A5C9FA1-020B-904C-99D6-5D661C7A5719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4111768611" sldId="2147483656"/>
              <ac:spMk id="4" creationId="{0FA75992-AE98-BB4C-9110-CF5D395F136F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2440513204" sldId="2147483657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2440513204" sldId="2147483657"/>
              <ac:spMk id="2" creationId="{4818DD97-F070-1046-AF8D-2963AD2FFA76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2440513204" sldId="2147483657"/>
              <ac:spMk id="3" creationId="{F9F927F5-3979-0C40-91B2-72BC166F885F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2440513204" sldId="2147483657"/>
              <ac:spMk id="4" creationId="{0B8D8B84-AD19-1E4E-AE34-C78BFCBE3B97}"/>
            </ac:spMkLst>
          </pc:spChg>
        </pc:sldLayoutChg>
        <pc:sldLayoutChg chg="modSp">
          <pc:chgData name="Joe Raad" userId="5606dd2c-0b90-456e-ae44-9fd659d12c52" providerId="ADAL" clId="{C15C365A-DDC8-7D41-A2F7-EF0439CEDF18}" dt="2021-09-19T17:21:33.756" v="66"/>
          <pc:sldLayoutMkLst>
            <pc:docMk/>
            <pc:sldMasterMk cId="251622404" sldId="2147483648"/>
            <pc:sldLayoutMk cId="1086969980" sldId="2147483659"/>
          </pc:sldLayoutMkLst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086969980" sldId="2147483659"/>
              <ac:spMk id="2" creationId="{71288ABB-B0EF-924F-8DA9-DA7D4DDED9B6}"/>
            </ac:spMkLst>
          </pc:spChg>
          <pc:spChg chg="mod">
            <ac:chgData name="Joe Raad" userId="5606dd2c-0b90-456e-ae44-9fd659d12c52" providerId="ADAL" clId="{C15C365A-DDC8-7D41-A2F7-EF0439CEDF18}" dt="2021-09-19T17:21:33.756" v="66"/>
            <ac:spMkLst>
              <pc:docMk/>
              <pc:sldMasterMk cId="251622404" sldId="2147483648"/>
              <pc:sldLayoutMk cId="1086969980" sldId="2147483659"/>
              <ac:spMk id="3" creationId="{CCCA8EC4-CC7C-BE46-AF7D-60B75E2AE2F8}"/>
            </ac:spMkLst>
          </pc:spChg>
        </pc:sldLayoutChg>
      </pc:sldMasterChg>
    </pc:docChg>
  </pc:docChgLst>
  <pc:docChgLst>
    <pc:chgData name="Joe Raad" userId="5606dd2c-0b90-456e-ae44-9fd659d12c52" providerId="ADAL" clId="{1663FD30-2D9E-014B-ACCB-8ACE0CC95B74}"/>
    <pc:docChg chg="undo custSel addSld modSld sldOrd">
      <pc:chgData name="Joe Raad" userId="5606dd2c-0b90-456e-ae44-9fd659d12c52" providerId="ADAL" clId="{1663FD30-2D9E-014B-ACCB-8ACE0CC95B74}" dt="2022-02-03T15:34:34.619" v="14" actId="5793"/>
      <pc:docMkLst>
        <pc:docMk/>
      </pc:docMkLst>
      <pc:sldChg chg="modSp mod ord">
        <pc:chgData name="Joe Raad" userId="5606dd2c-0b90-456e-ae44-9fd659d12c52" providerId="ADAL" clId="{1663FD30-2D9E-014B-ACCB-8ACE0CC95B74}" dt="2022-02-03T15:34:34.619" v="14" actId="5793"/>
        <pc:sldMkLst>
          <pc:docMk/>
          <pc:sldMk cId="2499909630" sldId="264"/>
        </pc:sldMkLst>
        <pc:spChg chg="mod">
          <ac:chgData name="Joe Raad" userId="5606dd2c-0b90-456e-ae44-9fd659d12c52" providerId="ADAL" clId="{1663FD30-2D9E-014B-ACCB-8ACE0CC95B74}" dt="2022-02-03T15:34:17.303" v="10" actId="20577"/>
          <ac:spMkLst>
            <pc:docMk/>
            <pc:sldMk cId="2499909630" sldId="264"/>
            <ac:spMk id="2" creationId="{30027D15-068F-F44B-A26A-82C7D7B72795}"/>
          </ac:spMkLst>
        </pc:spChg>
        <pc:spChg chg="mod">
          <ac:chgData name="Joe Raad" userId="5606dd2c-0b90-456e-ae44-9fd659d12c52" providerId="ADAL" clId="{1663FD30-2D9E-014B-ACCB-8ACE0CC95B74}" dt="2022-02-03T15:34:34.619" v="14" actId="5793"/>
          <ac:spMkLst>
            <pc:docMk/>
            <pc:sldMk cId="2499909630" sldId="264"/>
            <ac:spMk id="6" creationId="{EB6B2394-28CD-EC46-BDD5-39B791C728C2}"/>
          </ac:spMkLst>
        </pc:spChg>
      </pc:sldChg>
      <pc:sldChg chg="add ord">
        <pc:chgData name="Joe Raad" userId="5606dd2c-0b90-456e-ae44-9fd659d12c52" providerId="ADAL" clId="{1663FD30-2D9E-014B-ACCB-8ACE0CC95B74}" dt="2022-02-03T15:34:03.075" v="2" actId="20578"/>
        <pc:sldMkLst>
          <pc:docMk/>
          <pc:sldMk cId="3035852912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613A3-67BE-3D4D-880B-0845764C94E9}" type="datetimeFigureOut">
              <a:rPr lang="en-FR" smtClean="0"/>
              <a:t>23/02/2022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08AD-FA64-EB44-8F2D-04AD260401B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679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F08AD-FA64-EB44-8F2D-04AD260401B0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5776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7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9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6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+mj-lt"/>
              </a:defRPr>
            </a:lvl1pPr>
            <a:lvl2pPr>
              <a:defRPr sz="26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2021 /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Base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avancées</a:t>
            </a:r>
            <a:r>
              <a:rPr lang="en-GB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74674-E0C5-8F45-8173-EC4792E696EA}"/>
              </a:ext>
            </a:extLst>
          </p:cNvPr>
          <p:cNvCxnSpPr>
            <a:cxnSpLocks/>
          </p:cNvCxnSpPr>
          <p:nvPr userDrawn="1"/>
        </p:nvCxnSpPr>
        <p:spPr>
          <a:xfrm>
            <a:off x="1196025" y="1264623"/>
            <a:ext cx="6751949" cy="0"/>
          </a:xfrm>
          <a:prstGeom prst="line">
            <a:avLst/>
          </a:prstGeom>
          <a:ln w="38100">
            <a:solidFill>
              <a:srgbClr val="700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54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0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6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6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8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06EE0-BCC9-1B46-AA1D-883938429C7B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B65-E71E-AC45-8991-72AD735F5D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1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labs.kadaster.nl/kadaster/-/stories/bag-2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is.net/ont/geosparql" TargetMode="External"/><Relationship Id="rId2" Type="http://schemas.openxmlformats.org/officeDocument/2006/relationships/hyperlink" Target="https://api.druid.datalegend.net/datasets/nlgis/gemeentegeschiedenis/services/gemeentegeschiedenis/spar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sgui.triply.cc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uv.fr/fr/datasets/communes-de-france-base-des-codes-postaux/" TargetMode="External"/><Relationship Id="rId2" Type="http://schemas.openxmlformats.org/officeDocument/2006/relationships/hyperlink" Target="https://github.com/raadjoe/WoD-UPsaclay/tree/main/GeoSPARQ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1EF586-D050-D346-9DC7-1CE6CA5149E4}"/>
              </a:ext>
            </a:extLst>
          </p:cNvPr>
          <p:cNvSpPr/>
          <p:nvPr/>
        </p:nvSpPr>
        <p:spPr>
          <a:xfrm>
            <a:off x="0" y="4177553"/>
            <a:ext cx="9144000" cy="2680448"/>
          </a:xfrm>
          <a:prstGeom prst="rect">
            <a:avLst/>
          </a:prstGeom>
          <a:solidFill>
            <a:srgbClr val="70003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br>
              <a:rPr lang="en-FR" dirty="0"/>
            </a:br>
            <a:endParaRPr lang="en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D2DFA-5AFC-624D-ADA8-52FE037F1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5188"/>
            <a:ext cx="9144000" cy="1135380"/>
          </a:xfrm>
        </p:spPr>
        <p:txBody>
          <a:bodyPr>
            <a:normAutofit/>
          </a:bodyPr>
          <a:lstStyle/>
          <a:p>
            <a:r>
              <a:rPr lang="fr-FR" sz="3600" b="1" dirty="0">
                <a:latin typeface="Monaco" pitchFamily="2" charset="77"/>
              </a:rPr>
              <a:t>Web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86B0F-9D97-6343-A81C-E219F7951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41" y="2573181"/>
            <a:ext cx="9144000" cy="366524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Monaco" pitchFamily="2" charset="77"/>
              </a:rPr>
              <a:t>Master 2 - Data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71E5B3-E9BD-084B-B5EC-16B5239F41BF}"/>
              </a:ext>
            </a:extLst>
          </p:cNvPr>
          <p:cNvSpPr txBox="1">
            <a:spLocks/>
          </p:cNvSpPr>
          <p:nvPr/>
        </p:nvSpPr>
        <p:spPr>
          <a:xfrm>
            <a:off x="26896" y="4544097"/>
            <a:ext cx="9143999" cy="10997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>
                <a:solidFill>
                  <a:schemeClr val="bg1"/>
                </a:solidFill>
                <a:latin typeface="Monaco" pitchFamily="2" charset="77"/>
              </a:rPr>
              <a:t>Joe </a:t>
            </a:r>
            <a:r>
              <a:rPr lang="fr-FR" b="1" dirty="0" err="1">
                <a:solidFill>
                  <a:schemeClr val="bg1"/>
                </a:solidFill>
                <a:latin typeface="Monaco" pitchFamily="2" charset="77"/>
              </a:rPr>
              <a:t>Raad</a:t>
            </a:r>
            <a:br>
              <a:rPr lang="fr-FR" sz="1800" b="1" dirty="0">
                <a:solidFill>
                  <a:schemeClr val="bg1"/>
                </a:solidFill>
                <a:latin typeface="Monaco" pitchFamily="2" charset="77"/>
              </a:rPr>
            </a:br>
            <a:br>
              <a:rPr lang="fr-FR" sz="1800" b="1" dirty="0">
                <a:solidFill>
                  <a:schemeClr val="bg1"/>
                </a:solidFill>
                <a:latin typeface="Monaco" pitchFamily="2" charset="77"/>
              </a:rPr>
            </a:br>
            <a:r>
              <a:rPr lang="fr-FR" sz="1600" b="1" dirty="0" err="1">
                <a:solidFill>
                  <a:schemeClr val="bg1"/>
                </a:solidFill>
                <a:latin typeface="Monaco" pitchFamily="2" charset="77"/>
              </a:rPr>
              <a:t>joe.raad@universite-paris-saclay.fr</a:t>
            </a:r>
            <a:endParaRPr lang="fr-FR" sz="1600" b="1" dirty="0">
              <a:solidFill>
                <a:schemeClr val="bg1"/>
              </a:solidFill>
              <a:latin typeface="Monaco" pitchFamily="2" charset="7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AF9CE4-8CC9-BE47-91B1-312DCB05F810}"/>
              </a:ext>
            </a:extLst>
          </p:cNvPr>
          <p:cNvCxnSpPr>
            <a:cxnSpLocks/>
          </p:cNvCxnSpPr>
          <p:nvPr/>
        </p:nvCxnSpPr>
        <p:spPr>
          <a:xfrm>
            <a:off x="1285667" y="3429000"/>
            <a:ext cx="6751949" cy="0"/>
          </a:xfrm>
          <a:prstGeom prst="line">
            <a:avLst/>
          </a:prstGeom>
          <a:ln w="38100">
            <a:solidFill>
              <a:srgbClr val="700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188EEFA-2E02-DB4A-BEB8-1D5AD043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060" y="5516390"/>
            <a:ext cx="3083835" cy="135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7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079797-B5F4-C94F-9826-39E864E313CF}"/>
              </a:ext>
            </a:extLst>
          </p:cNvPr>
          <p:cNvSpPr/>
          <p:nvPr/>
        </p:nvSpPr>
        <p:spPr>
          <a:xfrm>
            <a:off x="4823013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geo:Geometry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4D2F9-849F-C141-9370-56D9D72BAA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64425" y="2725271"/>
            <a:ext cx="1703294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37518-03BF-3440-A9F9-818F78B8CBD2}"/>
              </a:ext>
            </a:extLst>
          </p:cNvPr>
          <p:cNvSpPr txBox="1"/>
          <p:nvPr/>
        </p:nvSpPr>
        <p:spPr>
          <a:xfrm>
            <a:off x="5354707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A58EE-C3F5-7C43-989C-A1BD6DB1CE88}"/>
              </a:ext>
            </a:extLst>
          </p:cNvPr>
          <p:cNvSpPr txBox="1"/>
          <p:nvPr/>
        </p:nvSpPr>
        <p:spPr>
          <a:xfrm>
            <a:off x="4455396" y="4570221"/>
            <a:ext cx="12327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700037"/>
                </a:solidFill>
              </a:rPr>
              <a:t>geo:asGML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41384-C816-EE44-8BB0-9807FCA63C66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4A3A1A2-557D-4C4B-8B19-9C617F606F4C}"/>
              </a:ext>
            </a:extLst>
          </p:cNvPr>
          <p:cNvSpPr/>
          <p:nvPr/>
        </p:nvSpPr>
        <p:spPr>
          <a:xfrm>
            <a:off x="4374776" y="5214286"/>
            <a:ext cx="1470213" cy="600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geo:gmlLiteral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79D69-3FDB-244C-9AD2-B11D86093A3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5109883" y="4433048"/>
            <a:ext cx="1057836" cy="781238"/>
          </a:xfrm>
          <a:prstGeom prst="straightConnector1">
            <a:avLst/>
          </a:prstGeom>
          <a:ln w="19050">
            <a:solidFill>
              <a:srgbClr val="700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865CFC8-A1E6-0C4A-8337-BE52C2D9961A}"/>
              </a:ext>
            </a:extLst>
          </p:cNvPr>
          <p:cNvSpPr/>
          <p:nvPr/>
        </p:nvSpPr>
        <p:spPr>
          <a:xfrm>
            <a:off x="6344235" y="5215241"/>
            <a:ext cx="1459493" cy="600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/>
              <a:t>geo:wktLiteral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2C31AA-2B2B-D345-9376-C545BA2851C1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6167719" y="4433048"/>
            <a:ext cx="906263" cy="782193"/>
          </a:xfrm>
          <a:prstGeom prst="straightConnector1">
            <a:avLst/>
          </a:prstGeom>
          <a:ln w="19050">
            <a:solidFill>
              <a:srgbClr val="700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C40A4D-D1E0-9247-8B76-1CE229E82C3A}"/>
              </a:ext>
            </a:extLst>
          </p:cNvPr>
          <p:cNvSpPr txBox="1"/>
          <p:nvPr/>
        </p:nvSpPr>
        <p:spPr>
          <a:xfrm>
            <a:off x="6574224" y="4559164"/>
            <a:ext cx="12295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700037"/>
                </a:solidFill>
              </a:rPr>
              <a:t>geo:asWKT</a:t>
            </a:r>
          </a:p>
        </p:txBody>
      </p:sp>
    </p:spTree>
    <p:extLst>
      <p:ext uri="{BB962C8B-B14F-4D97-AF65-F5344CB8AC3E}">
        <p14:creationId xmlns:p14="http://schemas.microsoft.com/office/powerpoint/2010/main" val="250832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3BAD7-CECE-FA4C-B6B4-DF2522F2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85" y="2686762"/>
            <a:ext cx="4714612" cy="3147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978822-F278-B149-8ABF-4EE36B92B30A}"/>
              </a:ext>
            </a:extLst>
          </p:cNvPr>
          <p:cNvSpPr txBox="1"/>
          <p:nvPr/>
        </p:nvSpPr>
        <p:spPr>
          <a:xfrm>
            <a:off x="1981535" y="1543280"/>
            <a:ext cx="5172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/>
              <a:t>Johan Cruijff Arena</a:t>
            </a:r>
            <a:br>
              <a:rPr lang="en-FR" b="1" dirty="0"/>
            </a:br>
            <a:br>
              <a:rPr lang="en-FR" dirty="0"/>
            </a:br>
            <a:r>
              <a:rPr lang="en-FR" dirty="0"/>
              <a:t>ArenA Boulevard 1, 1101AX Amsterdam, Netherlands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2EFD0-849D-6E4E-B23F-825912EA20B0}"/>
              </a:ext>
            </a:extLst>
          </p:cNvPr>
          <p:cNvSpPr txBox="1"/>
          <p:nvPr/>
        </p:nvSpPr>
        <p:spPr>
          <a:xfrm>
            <a:off x="1981535" y="6122894"/>
            <a:ext cx="531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https://data.labs.kadaster.nl/kadaster/-/stories/bag-20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6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2971-3DD6-D94C-9802-45D60AAD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9D54-8BF9-5146-89F6-F9B793F8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823571"/>
            <a:ext cx="8901953" cy="4897905"/>
          </a:xfrm>
        </p:spPr>
        <p:txBody>
          <a:bodyPr>
            <a:normAutofit/>
          </a:bodyPr>
          <a:lstStyle/>
          <a:p>
            <a:r>
              <a:rPr lang="en-FR" sz="2400" dirty="0"/>
              <a:t>Standard by the Open Geospatial Consortium (OGC) since 2012</a:t>
            </a:r>
          </a:p>
          <a:p>
            <a:endParaRPr lang="en-FR" sz="2400" dirty="0"/>
          </a:p>
          <a:p>
            <a:r>
              <a:rPr lang="en-FR" sz="2400" dirty="0"/>
              <a:t>Goal: representing and querying geospatial data in the Web of Data</a:t>
            </a:r>
          </a:p>
          <a:p>
            <a:endParaRPr lang="en-FR" sz="2400" dirty="0"/>
          </a:p>
          <a:p>
            <a:r>
              <a:rPr lang="en-FR" sz="2400" dirty="0"/>
              <a:t>GeoSPARQL are aligned to other Geo standards (outside RDF)</a:t>
            </a:r>
          </a:p>
          <a:p>
            <a:endParaRPr lang="en-FR" sz="2400" dirty="0"/>
          </a:p>
          <a:p>
            <a:r>
              <a:rPr lang="en-FR" sz="2400" dirty="0"/>
              <a:t>Contributions</a:t>
            </a:r>
            <a:br>
              <a:rPr lang="en-FR" sz="2400" dirty="0"/>
            </a:br>
            <a:endParaRPr lang="en-FR" sz="2400" dirty="0"/>
          </a:p>
          <a:p>
            <a:pPr marL="971550" lvl="1" indent="-514350">
              <a:buFont typeface="+mj-lt"/>
              <a:buAutoNum type="arabicPeriod"/>
            </a:pPr>
            <a:r>
              <a:rPr lang="en-FR" sz="2400" dirty="0"/>
              <a:t>Vocabulary for representing geospatial data in RDF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FR" sz="2400" b="1" dirty="0">
                <a:solidFill>
                  <a:srgbClr val="700037"/>
                </a:solidFill>
              </a:rPr>
              <a:t>A set of SPARQL extension functions for spatial computations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FR" sz="2400" dirty="0"/>
              <a:t>A set of RIF rules for spatial reasoning (not covered today)</a:t>
            </a:r>
          </a:p>
        </p:txBody>
      </p:sp>
    </p:spTree>
    <p:extLst>
      <p:ext uri="{BB962C8B-B14F-4D97-AF65-F5344CB8AC3E}">
        <p14:creationId xmlns:p14="http://schemas.microsoft.com/office/powerpoint/2010/main" val="943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22FE2-C3EC-694A-819F-0B4B42652AEB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 err="1"/>
              <a:t>geof</a:t>
            </a:r>
            <a:r>
              <a:rPr lang="en-US" sz="1600" i="1" dirty="0"/>
              <a:t>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/def/function/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A0D6A-545E-634F-BD12-16B2AA5D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2160494"/>
            <a:ext cx="8901953" cy="4805083"/>
          </a:xfrm>
        </p:spPr>
        <p:txBody>
          <a:bodyPr>
            <a:normAutofit fontScale="92500" lnSpcReduction="20000"/>
          </a:bodyPr>
          <a:lstStyle/>
          <a:p>
            <a:r>
              <a:rPr lang="en-FR" sz="2600" b="1" dirty="0"/>
              <a:t>geof:contains</a:t>
            </a:r>
            <a:br>
              <a:rPr lang="en-FR" sz="2400" b="1" dirty="0"/>
            </a:br>
            <a:br>
              <a:rPr lang="en-FR" sz="2400" dirty="0"/>
            </a:br>
            <a:r>
              <a:rPr lang="en-US" sz="2400" dirty="0"/>
              <a:t>A query function that returns true if the first geometry argument spatially contains the second geometry argument</a:t>
            </a:r>
          </a:p>
          <a:p>
            <a:endParaRPr lang="en-FR" sz="2400" dirty="0"/>
          </a:p>
          <a:p>
            <a:r>
              <a:rPr lang="en-FR" sz="2600" b="1" dirty="0"/>
              <a:t>geof:distance</a:t>
            </a:r>
            <a:br>
              <a:rPr lang="en-FR" sz="2400" dirty="0"/>
            </a:br>
            <a:br>
              <a:rPr lang="en-FR" sz="2400" dirty="0"/>
            </a:br>
            <a:r>
              <a:rPr lang="en-US" sz="2400" dirty="0"/>
              <a:t>A query function that returns the distance between the two closest points of the input geometries</a:t>
            </a:r>
          </a:p>
          <a:p>
            <a:endParaRPr lang="en-FR" sz="2400" dirty="0"/>
          </a:p>
          <a:p>
            <a:r>
              <a:rPr lang="en-FR" sz="2600" b="1" dirty="0"/>
              <a:t>geof:intersection</a:t>
            </a:r>
            <a:br>
              <a:rPr lang="en-FR" sz="2400" dirty="0"/>
            </a:br>
            <a:br>
              <a:rPr lang="en-FR" sz="2400" dirty="0"/>
            </a:br>
            <a:r>
              <a:rPr lang="en-US" sz="2400" dirty="0"/>
              <a:t>A query function that returns a geometry consisting of all points that are part of both input geometries. </a:t>
            </a:r>
            <a:br>
              <a:rPr lang="en-US" sz="2400" dirty="0"/>
            </a:br>
            <a:endParaRPr lang="en-FR" sz="2400" dirty="0"/>
          </a:p>
          <a:p>
            <a:r>
              <a:rPr lang="en-FR" sz="2400" b="1" dirty="0"/>
              <a:t>…</a:t>
            </a:r>
          </a:p>
          <a:p>
            <a:endParaRPr lang="en-FR" sz="2400" dirty="0"/>
          </a:p>
        </p:txBody>
      </p:sp>
    </p:spTree>
    <p:extLst>
      <p:ext uri="{BB962C8B-B14F-4D97-AF65-F5344CB8AC3E}">
        <p14:creationId xmlns:p14="http://schemas.microsoft.com/office/powerpoint/2010/main" val="213169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AE2-BF54-7549-90C1-B8038DEA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Plan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43CE-AA1D-C144-953A-2EAB989D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1106"/>
            <a:ext cx="8318126" cy="36518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dirty="0"/>
              <a:t>Introduce the GeoSPARQL standard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b="1" dirty="0"/>
              <a:t>Create a simple RDF graph of French cities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b="1" dirty="0"/>
              <a:t>Have fun with GeoSPARQL </a:t>
            </a:r>
            <a:r>
              <a:rPr lang="en-FR" sz="3000" b="1" dirty="0">
                <a:sym typeface="Wingdings" pitchFamily="2" charset="2"/>
              </a:rPr>
              <a:t></a:t>
            </a:r>
            <a:endParaRPr lang="en-FR" sz="3000" b="1" dirty="0">
              <a:solidFill>
                <a:srgbClr val="700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9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78822-F278-B149-8ABF-4EE36B92B30A}"/>
              </a:ext>
            </a:extLst>
          </p:cNvPr>
          <p:cNvSpPr txBox="1"/>
          <p:nvPr/>
        </p:nvSpPr>
        <p:spPr>
          <a:xfrm>
            <a:off x="157166" y="2744722"/>
            <a:ext cx="882966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SPARQL endpoint:</a:t>
            </a:r>
            <a:br>
              <a:rPr lang="en-US" sz="1500" b="1" dirty="0"/>
            </a:br>
            <a:r>
              <a:rPr lang="en-US" sz="1500" dirty="0">
                <a:hlinkClick r:id="rId2"/>
              </a:rPr>
              <a:t>https://api.druid.datalegend.net/datasets/nlgis/gemeentegeschiedenis/services/gemeentegeschiedenis/sparql</a:t>
            </a:r>
            <a:endParaRPr 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75D18-198B-E541-BAA7-C08CABF596F3}"/>
              </a:ext>
            </a:extLst>
          </p:cNvPr>
          <p:cNvSpPr txBox="1"/>
          <p:nvPr/>
        </p:nvSpPr>
        <p:spPr>
          <a:xfrm>
            <a:off x="1549269" y="3874543"/>
            <a:ext cx="6045453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Query:</a:t>
            </a:r>
            <a:br>
              <a:rPr lang="en-US" sz="1500" b="1" dirty="0"/>
            </a:br>
            <a:endParaRPr lang="en-US" sz="1500" b="1" dirty="0"/>
          </a:p>
          <a:p>
            <a:r>
              <a:rPr lang="en-US" sz="2000" dirty="0"/>
              <a:t>prefix geo: </a:t>
            </a:r>
            <a:r>
              <a:rPr lang="en-US" sz="2000" dirty="0">
                <a:hlinkClick r:id="rId3"/>
              </a:rPr>
              <a:t>http://www.opengis.net/ont/geosparql#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select ?feature ?shape {</a:t>
            </a:r>
          </a:p>
          <a:p>
            <a:r>
              <a:rPr lang="en-US" sz="2000" dirty="0"/>
              <a:t>  ?feature </a:t>
            </a:r>
            <a:r>
              <a:rPr lang="en-US" sz="2000" dirty="0" err="1"/>
              <a:t>geo:hasGeometry</a:t>
            </a:r>
            <a:r>
              <a:rPr lang="en-US" sz="2000" dirty="0"/>
              <a:t> ?geometry.</a:t>
            </a:r>
          </a:p>
          <a:p>
            <a:r>
              <a:rPr lang="en-US" sz="2000" dirty="0"/>
              <a:t>  ?geometry </a:t>
            </a:r>
            <a:r>
              <a:rPr lang="en-US" sz="2000" dirty="0" err="1"/>
              <a:t>geo:asWKT</a:t>
            </a:r>
            <a:r>
              <a:rPr lang="en-US" sz="2000" dirty="0"/>
              <a:t> ?shape.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limit 1</a:t>
            </a:r>
            <a:endParaRPr lang="en-F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C8EDA-80AB-7848-8262-DA5F69C229AA}"/>
              </a:ext>
            </a:extLst>
          </p:cNvPr>
          <p:cNvSpPr txBox="1"/>
          <p:nvPr/>
        </p:nvSpPr>
        <p:spPr>
          <a:xfrm>
            <a:off x="3318292" y="1462087"/>
            <a:ext cx="2507417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Tool:</a:t>
            </a:r>
            <a:br>
              <a:rPr lang="en-US" sz="2000" b="1" dirty="0"/>
            </a:br>
            <a:r>
              <a:rPr lang="en-US" sz="2000" dirty="0">
                <a:hlinkClick r:id="rId4"/>
              </a:rPr>
              <a:t>https://yasgui.triply.cc</a:t>
            </a:r>
            <a:endParaRPr lang="en-US" sz="2000" dirty="0"/>
          </a:p>
          <a:p>
            <a:pPr algn="ctr"/>
            <a:endParaRPr lang="en-FR" sz="1500" dirty="0"/>
          </a:p>
        </p:txBody>
      </p:sp>
    </p:spTree>
    <p:extLst>
      <p:ext uri="{BB962C8B-B14F-4D97-AF65-F5344CB8AC3E}">
        <p14:creationId xmlns:p14="http://schemas.microsoft.com/office/powerpoint/2010/main" val="16461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Exercice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C8EDA-80AB-7848-8262-DA5F69C229AA}"/>
              </a:ext>
            </a:extLst>
          </p:cNvPr>
          <p:cNvSpPr txBox="1"/>
          <p:nvPr/>
        </p:nvSpPr>
        <p:spPr>
          <a:xfrm>
            <a:off x="153429" y="4636676"/>
            <a:ext cx="88212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Data:</a:t>
            </a:r>
            <a:br>
              <a:rPr lang="en-US" sz="2400" b="1" dirty="0"/>
            </a:br>
            <a:r>
              <a:rPr lang="en-US" sz="2000" dirty="0">
                <a:hlinkClick r:id="rId2"/>
              </a:rPr>
              <a:t>https://github.com/raadjoe/WoD-UPsaclay/tree/main/GeoSPARQL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Downloaded and Cleaned from: </a:t>
            </a:r>
            <a:br>
              <a:rPr lang="en-US" sz="2400" dirty="0"/>
            </a:br>
            <a:r>
              <a:rPr lang="en-US" sz="2000" dirty="0">
                <a:hlinkClick r:id="rId3"/>
              </a:rPr>
              <a:t>https://www.data.gouv.fr/fr/datasets/communes-de-france-base-des-codes-postaux/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DD41A-4D2E-F74B-943E-B6E496F03A5D}"/>
              </a:ext>
            </a:extLst>
          </p:cNvPr>
          <p:cNvSpPr txBox="1"/>
          <p:nvPr/>
        </p:nvSpPr>
        <p:spPr>
          <a:xfrm>
            <a:off x="4009743" y="1409821"/>
            <a:ext cx="1108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Tool:</a:t>
            </a:r>
            <a:br>
              <a:rPr lang="en-US" sz="2400" b="1" dirty="0"/>
            </a:br>
            <a:endParaRPr lang="en-F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20004-A0D4-7844-98AF-DF31F521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459" y="1738889"/>
            <a:ext cx="2525986" cy="707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32615-90B1-6441-AEC5-9EAF9806E370}"/>
              </a:ext>
            </a:extLst>
          </p:cNvPr>
          <p:cNvSpPr txBox="1"/>
          <p:nvPr/>
        </p:nvSpPr>
        <p:spPr>
          <a:xfrm>
            <a:off x="544941" y="2756896"/>
            <a:ext cx="81502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Task:</a:t>
            </a:r>
          </a:p>
          <a:p>
            <a:pPr algn="ctr"/>
            <a:r>
              <a:rPr lang="en-US" sz="2400" dirty="0"/>
              <a:t>Create a Knowledge Graph that allows us (using </a:t>
            </a:r>
            <a:r>
              <a:rPr lang="en-US" sz="2400" dirty="0" err="1"/>
              <a:t>GeoSPARQL</a:t>
            </a:r>
            <a:r>
              <a:rPr lang="en-US" sz="2400" dirty="0"/>
              <a:t>) to: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Get the number of cities per region and per department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Return for a given city its nearest 10 neighbors</a:t>
            </a:r>
          </a:p>
        </p:txBody>
      </p:sp>
    </p:spTree>
    <p:extLst>
      <p:ext uri="{BB962C8B-B14F-4D97-AF65-F5344CB8AC3E}">
        <p14:creationId xmlns:p14="http://schemas.microsoft.com/office/powerpoint/2010/main" val="318392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AE2-BF54-7549-90C1-B8038DEA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Plan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43CE-AA1D-C144-953A-2EAB989D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11106"/>
            <a:ext cx="8318126" cy="365181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dirty="0"/>
              <a:t>Introduce the GeoSPARQL standard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dirty="0"/>
              <a:t>Create a simple RDF graph of French cities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FR" sz="3000" dirty="0"/>
              <a:t>Have fun with GeoSPARQL </a:t>
            </a:r>
            <a:r>
              <a:rPr lang="en-FR" sz="3000" dirty="0">
                <a:sym typeface="Wingdings" pitchFamily="2" charset="2"/>
              </a:rPr>
              <a:t></a:t>
            </a:r>
            <a:endParaRPr lang="en-FR" sz="3000" dirty="0">
              <a:solidFill>
                <a:srgbClr val="700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6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2971-3DD6-D94C-9802-45D60AAD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9D54-8BF9-5146-89F6-F9B793F8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823571"/>
            <a:ext cx="8901953" cy="4897905"/>
          </a:xfrm>
        </p:spPr>
        <p:txBody>
          <a:bodyPr>
            <a:normAutofit/>
          </a:bodyPr>
          <a:lstStyle/>
          <a:p>
            <a:r>
              <a:rPr lang="en-FR" sz="2400" dirty="0"/>
              <a:t>Standard by the Open Geospatial Consortium (OGC) since 2012</a:t>
            </a:r>
          </a:p>
          <a:p>
            <a:endParaRPr lang="en-FR" sz="2400" dirty="0"/>
          </a:p>
          <a:p>
            <a:r>
              <a:rPr lang="en-FR" sz="2400" dirty="0"/>
              <a:t>Goal: representing and querying geospatial data in the Web of Data</a:t>
            </a:r>
          </a:p>
          <a:p>
            <a:endParaRPr lang="en-FR" sz="2400" dirty="0"/>
          </a:p>
          <a:p>
            <a:r>
              <a:rPr lang="en-FR" sz="2400" dirty="0"/>
              <a:t>GeoSPARQL are aligned to other Geo standards (outside RDF)</a:t>
            </a:r>
          </a:p>
          <a:p>
            <a:endParaRPr lang="en-FR" sz="2400" dirty="0"/>
          </a:p>
          <a:p>
            <a:r>
              <a:rPr lang="en-FR" sz="2400" dirty="0"/>
              <a:t>Contributions</a:t>
            </a:r>
            <a:br>
              <a:rPr lang="en-FR" sz="2400" dirty="0"/>
            </a:br>
            <a:endParaRPr lang="en-FR" sz="2400" dirty="0"/>
          </a:p>
          <a:p>
            <a:pPr marL="971550" lvl="1" indent="-514350">
              <a:buFont typeface="+mj-lt"/>
              <a:buAutoNum type="arabicPeriod"/>
            </a:pPr>
            <a:r>
              <a:rPr lang="en-FR" sz="2400" dirty="0"/>
              <a:t>Vocabulary for representing geospatial data in RDF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FR" sz="2400" dirty="0"/>
              <a:t>A set of SPARQL extension functions for spatial computations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FR" sz="2400" dirty="0"/>
              <a:t>A set of RIF rules for spatial reasoning (not covered today)</a:t>
            </a:r>
          </a:p>
        </p:txBody>
      </p:sp>
    </p:spTree>
    <p:extLst>
      <p:ext uri="{BB962C8B-B14F-4D97-AF65-F5344CB8AC3E}">
        <p14:creationId xmlns:p14="http://schemas.microsoft.com/office/powerpoint/2010/main" val="247744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geo:SpatialObject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This class represents everything that can have a spatial representation 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22FE2-C3EC-694A-819F-0B4B42652AEB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</p:spTree>
    <p:extLst>
      <p:ext uri="{BB962C8B-B14F-4D97-AF65-F5344CB8AC3E}">
        <p14:creationId xmlns:p14="http://schemas.microsoft.com/office/powerpoint/2010/main" val="99363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geo:Feature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This class represents the top-level feature type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4FD7B0-5F56-4745-9ADD-00CEEE4CB90D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</p:spTree>
    <p:extLst>
      <p:ext uri="{BB962C8B-B14F-4D97-AF65-F5344CB8AC3E}">
        <p14:creationId xmlns:p14="http://schemas.microsoft.com/office/powerpoint/2010/main" val="133996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geo:Geometry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This class represents the top-level geometry type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079797-B5F4-C94F-9826-39E864E313CF}"/>
              </a:ext>
            </a:extLst>
          </p:cNvPr>
          <p:cNvSpPr/>
          <p:nvPr/>
        </p:nvSpPr>
        <p:spPr>
          <a:xfrm>
            <a:off x="4823013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geo:Geometry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4D2F9-849F-C141-9370-56D9D72BAA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64425" y="2725271"/>
            <a:ext cx="1703294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37518-03BF-3440-A9F9-818F78B8CBD2}"/>
              </a:ext>
            </a:extLst>
          </p:cNvPr>
          <p:cNvSpPr txBox="1"/>
          <p:nvPr/>
        </p:nvSpPr>
        <p:spPr>
          <a:xfrm>
            <a:off x="5354707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CBD8A-25BD-034B-BD5A-5F0D9985A1E8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</p:spTree>
    <p:extLst>
      <p:ext uri="{BB962C8B-B14F-4D97-AF65-F5344CB8AC3E}">
        <p14:creationId xmlns:p14="http://schemas.microsoft.com/office/powerpoint/2010/main" val="350684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geo:hasGeometry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A spatial representation for a given feature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079797-B5F4-C94F-9826-39E864E313CF}"/>
              </a:ext>
            </a:extLst>
          </p:cNvPr>
          <p:cNvSpPr/>
          <p:nvPr/>
        </p:nvSpPr>
        <p:spPr>
          <a:xfrm>
            <a:off x="4823013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geo:Geometry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4D2F9-849F-C141-9370-56D9D72BAA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64425" y="2725271"/>
            <a:ext cx="1703294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37518-03BF-3440-A9F9-818F78B8CBD2}"/>
              </a:ext>
            </a:extLst>
          </p:cNvPr>
          <p:cNvSpPr txBox="1"/>
          <p:nvPr/>
        </p:nvSpPr>
        <p:spPr>
          <a:xfrm>
            <a:off x="5354707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E62703C-EDF0-8B48-A5F6-E581ABEBA274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4208930" y="2474259"/>
            <a:ext cx="12700" cy="3917577"/>
          </a:xfrm>
          <a:prstGeom prst="curvedConnector3">
            <a:avLst>
              <a:gd name="adj1" fmla="val 4200031"/>
            </a:avLst>
          </a:prstGeom>
          <a:ln w="19050">
            <a:solidFill>
              <a:srgbClr val="700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A58EE-C3F5-7C43-989C-A1BD6DB1CE88}"/>
              </a:ext>
            </a:extLst>
          </p:cNvPr>
          <p:cNvSpPr txBox="1"/>
          <p:nvPr/>
        </p:nvSpPr>
        <p:spPr>
          <a:xfrm>
            <a:off x="3467222" y="5033683"/>
            <a:ext cx="18578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700037"/>
                </a:solidFill>
              </a:rPr>
              <a:t>geo:hasGeometry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D4ABF-9129-7C49-A6DA-B36083E67F29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</p:spTree>
    <p:extLst>
      <p:ext uri="{BB962C8B-B14F-4D97-AF65-F5344CB8AC3E}">
        <p14:creationId xmlns:p14="http://schemas.microsoft.com/office/powerpoint/2010/main" val="202325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geo:defaultGeometry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The default geometry to be used in spatial calculations. It is Usually the most detailed geometry.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079797-B5F4-C94F-9826-39E864E313CF}"/>
              </a:ext>
            </a:extLst>
          </p:cNvPr>
          <p:cNvSpPr/>
          <p:nvPr/>
        </p:nvSpPr>
        <p:spPr>
          <a:xfrm>
            <a:off x="4823013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geo:Geometry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4D2F9-849F-C141-9370-56D9D72BAA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64425" y="2725271"/>
            <a:ext cx="1703294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37518-03BF-3440-A9F9-818F78B8CBD2}"/>
              </a:ext>
            </a:extLst>
          </p:cNvPr>
          <p:cNvSpPr txBox="1"/>
          <p:nvPr/>
        </p:nvSpPr>
        <p:spPr>
          <a:xfrm>
            <a:off x="5354707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E62703C-EDF0-8B48-A5F6-E581ABEBA274}"/>
              </a:ext>
            </a:extLst>
          </p:cNvPr>
          <p:cNvCxnSpPr>
            <a:stCxn id="5" idx="2"/>
            <a:endCxn id="10" idx="2"/>
          </p:cNvCxnSpPr>
          <p:nvPr/>
        </p:nvCxnSpPr>
        <p:spPr>
          <a:xfrm rot="16200000" flipH="1">
            <a:off x="4208930" y="2474259"/>
            <a:ext cx="12700" cy="3917577"/>
          </a:xfrm>
          <a:prstGeom prst="curvedConnector3">
            <a:avLst>
              <a:gd name="adj1" fmla="val 4200031"/>
            </a:avLst>
          </a:prstGeom>
          <a:ln w="19050">
            <a:solidFill>
              <a:srgbClr val="700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A58EE-C3F5-7C43-989C-A1BD6DB1CE88}"/>
              </a:ext>
            </a:extLst>
          </p:cNvPr>
          <p:cNvSpPr txBox="1"/>
          <p:nvPr/>
        </p:nvSpPr>
        <p:spPr>
          <a:xfrm>
            <a:off x="3193339" y="5033683"/>
            <a:ext cx="21991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700037"/>
                </a:solidFill>
              </a:rPr>
              <a:t>geo:defaultGeometry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41384-C816-EE44-8BB0-9807FCA63C66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</p:spTree>
    <p:extLst>
      <p:ext uri="{BB962C8B-B14F-4D97-AF65-F5344CB8AC3E}">
        <p14:creationId xmlns:p14="http://schemas.microsoft.com/office/powerpoint/2010/main" val="332012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E71B-CC5B-DB40-B502-CA5D528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GeoSPARQL Vocabulary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781AB27-1BE8-1F4D-8072-6D0D2FD15886}"/>
              </a:ext>
            </a:extLst>
          </p:cNvPr>
          <p:cNvSpPr/>
          <p:nvPr/>
        </p:nvSpPr>
        <p:spPr>
          <a:xfrm>
            <a:off x="3119719" y="2124635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geo:SpatialObject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FD5FF-886C-3044-BAA2-B6FE77D7D1DB}"/>
              </a:ext>
            </a:extLst>
          </p:cNvPr>
          <p:cNvSpPr/>
          <p:nvPr/>
        </p:nvSpPr>
        <p:spPr>
          <a:xfrm>
            <a:off x="282387" y="5961530"/>
            <a:ext cx="8579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0037"/>
                </a:solidFill>
              </a:rPr>
              <a:t>geo:dimension</a:t>
            </a:r>
            <a:r>
              <a:rPr lang="en-US" b="1" dirty="0">
                <a:solidFill>
                  <a:srgbClr val="700037"/>
                </a:solidFill>
              </a:rPr>
              <a:t>: </a:t>
            </a:r>
            <a:r>
              <a:rPr lang="en-US" dirty="0">
                <a:solidFill>
                  <a:srgbClr val="700037"/>
                </a:solidFill>
              </a:rPr>
              <a:t>The topological dimension of this geometric object, which must be less than or equal to the coordinate dimension. </a:t>
            </a:r>
            <a:endParaRPr lang="en-FR" dirty="0">
              <a:solidFill>
                <a:srgbClr val="700037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9209A7-F232-0943-B2E9-2E1907728A2F}"/>
              </a:ext>
            </a:extLst>
          </p:cNvPr>
          <p:cNvSpPr/>
          <p:nvPr/>
        </p:nvSpPr>
        <p:spPr>
          <a:xfrm>
            <a:off x="905436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geo:Feature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DBA515-58B4-BB45-AC1A-BAEC293255CB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250142" y="2725271"/>
            <a:ext cx="2214283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8A60E6-C077-884C-9BC8-A30295E4BE0F}"/>
              </a:ext>
            </a:extLst>
          </p:cNvPr>
          <p:cNvSpPr txBox="1"/>
          <p:nvPr/>
        </p:nvSpPr>
        <p:spPr>
          <a:xfrm>
            <a:off x="1731260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F079797-B5F4-C94F-9826-39E864E313CF}"/>
              </a:ext>
            </a:extLst>
          </p:cNvPr>
          <p:cNvSpPr/>
          <p:nvPr/>
        </p:nvSpPr>
        <p:spPr>
          <a:xfrm>
            <a:off x="4823013" y="3832412"/>
            <a:ext cx="2689412" cy="6006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geo:Geometry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D4D2F9-849F-C141-9370-56D9D72BAAF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464425" y="2725271"/>
            <a:ext cx="1703294" cy="1107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337518-03BF-3440-A9F9-818F78B8CBD2}"/>
              </a:ext>
            </a:extLst>
          </p:cNvPr>
          <p:cNvSpPr txBox="1"/>
          <p:nvPr/>
        </p:nvSpPr>
        <p:spPr>
          <a:xfrm>
            <a:off x="5354707" y="3016154"/>
            <a:ext cx="162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rdfs:subClassOf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2A58EE-C3F5-7C43-989C-A1BD6DB1CE88}"/>
              </a:ext>
            </a:extLst>
          </p:cNvPr>
          <p:cNvSpPr txBox="1"/>
          <p:nvPr/>
        </p:nvSpPr>
        <p:spPr>
          <a:xfrm>
            <a:off x="6167718" y="4603519"/>
            <a:ext cx="15741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700037"/>
                </a:solidFill>
              </a:rPr>
              <a:t>geo:dimension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41384-C816-EE44-8BB0-9807FCA63C66}"/>
              </a:ext>
            </a:extLst>
          </p:cNvPr>
          <p:cNvSpPr/>
          <p:nvPr/>
        </p:nvSpPr>
        <p:spPr>
          <a:xfrm>
            <a:off x="282387" y="1462087"/>
            <a:ext cx="857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geo: &lt;http://</a:t>
            </a:r>
            <a:r>
              <a:rPr lang="en-US" sz="1600" i="1" dirty="0" err="1"/>
              <a:t>www.opengis.net</a:t>
            </a:r>
            <a:r>
              <a:rPr lang="en-US" sz="1600" i="1" dirty="0"/>
              <a:t>/</a:t>
            </a:r>
            <a:r>
              <a:rPr lang="en-US" sz="1600" i="1" dirty="0" err="1"/>
              <a:t>ont</a:t>
            </a:r>
            <a:r>
              <a:rPr lang="en-US" sz="1600" i="1" dirty="0"/>
              <a:t>/</a:t>
            </a:r>
            <a:r>
              <a:rPr lang="en-US" sz="1600" i="1" dirty="0" err="1"/>
              <a:t>geosparql</a:t>
            </a:r>
            <a:r>
              <a:rPr lang="en-US" sz="1600" i="1" dirty="0"/>
              <a:t>#&gt;</a:t>
            </a:r>
            <a:endParaRPr lang="en-FR" sz="1600" i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4A3A1A2-557D-4C4B-8B19-9C617F606F4C}"/>
              </a:ext>
            </a:extLst>
          </p:cNvPr>
          <p:cNvSpPr/>
          <p:nvPr/>
        </p:nvSpPr>
        <p:spPr>
          <a:xfrm>
            <a:off x="5531223" y="5214286"/>
            <a:ext cx="1272990" cy="6006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xsd:integer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379D69-3FDB-244C-9AD2-B11D86093A33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167718" y="4433048"/>
            <a:ext cx="1" cy="781238"/>
          </a:xfrm>
          <a:prstGeom prst="straightConnector1">
            <a:avLst/>
          </a:prstGeom>
          <a:ln w="19050">
            <a:solidFill>
              <a:srgbClr val="7000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7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</TotalTime>
  <Words>798</Words>
  <Application>Microsoft Macintosh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Office Theme</vt:lpstr>
      <vt:lpstr>Web of Data</vt:lpstr>
      <vt:lpstr>Plan for this session</vt:lpstr>
      <vt:lpstr>GeoSPARQL</vt:lpstr>
      <vt:lpstr>GeoSPARQL Vocabulary</vt:lpstr>
      <vt:lpstr>GeoSPARQL Vocabulary</vt:lpstr>
      <vt:lpstr>GeoSPARQL Vocabulary</vt:lpstr>
      <vt:lpstr>GeoSPARQL Vocabulary</vt:lpstr>
      <vt:lpstr>GeoSPARQL Vocabulary</vt:lpstr>
      <vt:lpstr>GeoSPARQL Vocabulary</vt:lpstr>
      <vt:lpstr>GeoSPARQL Vocabulary</vt:lpstr>
      <vt:lpstr>Example</vt:lpstr>
      <vt:lpstr>GeoSPARQL</vt:lpstr>
      <vt:lpstr>GeoSPARQL Functions</vt:lpstr>
      <vt:lpstr>Plan for this session</vt:lpstr>
      <vt:lpstr>Exercice 1</vt:lpstr>
      <vt:lpstr>Exercice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Remise à niveau : Base de données</dc:title>
  <dc:creator>Joe Raad</dc:creator>
  <cp:lastModifiedBy>Joe Raad</cp:lastModifiedBy>
  <cp:revision>85</cp:revision>
  <dcterms:created xsi:type="dcterms:W3CDTF">2021-09-19T10:39:23Z</dcterms:created>
  <dcterms:modified xsi:type="dcterms:W3CDTF">2022-02-24T00:29:18Z</dcterms:modified>
</cp:coreProperties>
</file>