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5E8-91CF-4C7F-B8BF-7413C1735917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BF7B-9BE5-4223-85A7-F865720C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1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5E8-91CF-4C7F-B8BF-7413C1735917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BF7B-9BE5-4223-85A7-F865720C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5E8-91CF-4C7F-B8BF-7413C1735917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BF7B-9BE5-4223-85A7-F865720C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0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5E8-91CF-4C7F-B8BF-7413C1735917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BF7B-9BE5-4223-85A7-F865720C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6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5E8-91CF-4C7F-B8BF-7413C1735917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BF7B-9BE5-4223-85A7-F865720C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7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5E8-91CF-4C7F-B8BF-7413C1735917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BF7B-9BE5-4223-85A7-F865720C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3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5E8-91CF-4C7F-B8BF-7413C1735917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BF7B-9BE5-4223-85A7-F865720C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5E8-91CF-4C7F-B8BF-7413C1735917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BF7B-9BE5-4223-85A7-F865720C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4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5E8-91CF-4C7F-B8BF-7413C1735917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BF7B-9BE5-4223-85A7-F865720C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5E8-91CF-4C7F-B8BF-7413C1735917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BF7B-9BE5-4223-85A7-F865720C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8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5E8-91CF-4C7F-B8BF-7413C1735917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BF7B-9BE5-4223-85A7-F865720C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2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465E8-91CF-4C7F-B8BF-7413C1735917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BF7B-9BE5-4223-85A7-F865720C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6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				Idea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49814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total solution for the travelers.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Details of tourist attractions.</a:t>
            </a:r>
          </a:p>
          <a:p>
            <a:pPr lvl="1"/>
            <a:r>
              <a:rPr lang="en-US" dirty="0" smtClean="0"/>
              <a:t>Transportation Fares</a:t>
            </a:r>
          </a:p>
          <a:p>
            <a:pPr lvl="1"/>
            <a:r>
              <a:rPr lang="en-US" dirty="0" smtClean="0"/>
              <a:t>Easiest Routes</a:t>
            </a:r>
          </a:p>
          <a:p>
            <a:pPr lvl="1"/>
            <a:r>
              <a:rPr lang="en-US" dirty="0" smtClean="0"/>
              <a:t>Nearby Hotels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Exciting tour packages for tourists.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Get help from the volunteers nearby.</a:t>
            </a:r>
          </a:p>
          <a:p>
            <a:pPr lvl="1"/>
            <a:r>
              <a:rPr lang="en-US" dirty="0" smtClean="0"/>
              <a:t>Ask questions to a volunteer in a specific area</a:t>
            </a:r>
          </a:p>
          <a:p>
            <a:pPr lvl="1"/>
            <a:r>
              <a:rPr lang="en-US" dirty="0" smtClean="0"/>
              <a:t>Get a tourist guide</a:t>
            </a:r>
          </a:p>
          <a:p>
            <a:pPr lvl="1"/>
            <a:r>
              <a:rPr lang="en-US" dirty="0" smtClean="0"/>
              <a:t>Get cheap accommodation </a:t>
            </a:r>
          </a:p>
          <a:p>
            <a:pPr lvl="1"/>
            <a:r>
              <a:rPr lang="en-US" dirty="0" smtClean="0"/>
              <a:t>Quick help in emergency situations</a:t>
            </a:r>
          </a:p>
          <a:p>
            <a:pPr lvl="1"/>
            <a:r>
              <a:rPr lang="en-US" dirty="0" smtClean="0"/>
              <a:t>Get food suggestions and transportations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005" y="136478"/>
            <a:ext cx="655093" cy="6550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4098" y="408591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23" y="1497799"/>
            <a:ext cx="742666" cy="742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514" y="1350876"/>
            <a:ext cx="1004752" cy="1004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91" y="1244759"/>
            <a:ext cx="979826" cy="979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899" y="1222271"/>
            <a:ext cx="1002314" cy="1002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4832" y="2353184"/>
            <a:ext cx="8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PLACES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95514" y="2351036"/>
            <a:ext cx="11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47451" y="2351036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VOLUNTEERING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55871" y="2351036"/>
            <a:ext cx="191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ASK A VOLUNTEER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9684" y="2975212"/>
            <a:ext cx="1241946" cy="450376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Place Name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9684" y="3821373"/>
            <a:ext cx="1241946" cy="4503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Transportation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9684" y="4442346"/>
            <a:ext cx="1241946" cy="4503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Hotel Details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9684" y="5063319"/>
            <a:ext cx="1241946" cy="4503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Nearby Attractions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9684" y="5738883"/>
            <a:ext cx="1241946" cy="4503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Volunteers List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92083" y="3747775"/>
            <a:ext cx="1241946" cy="45037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Query Form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18865" y="3747775"/>
            <a:ext cx="1241946" cy="4503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Package Details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98320" y="4442346"/>
            <a:ext cx="1241946" cy="4503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98320" y="5063319"/>
            <a:ext cx="1241946" cy="4503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Duration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17673" y="5738883"/>
            <a:ext cx="1241946" cy="4503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Package Comparison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26478" y="3747775"/>
            <a:ext cx="1241946" cy="4503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Volunteer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982006" y="3762887"/>
            <a:ext cx="1241946" cy="4503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Become Volunteer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26478" y="4440399"/>
            <a:ext cx="1241946" cy="4503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 Places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526478" y="5117910"/>
            <a:ext cx="1241946" cy="4503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Volunteers List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905505" y="5889009"/>
            <a:ext cx="1241946" cy="4503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4328" y="5888112"/>
            <a:ext cx="1241946" cy="4503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Contact Info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982006" y="4438451"/>
            <a:ext cx="1241946" cy="4503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 Up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64024" y="3207224"/>
            <a:ext cx="245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1"/>
          </p:cNvCxnSpPr>
          <p:nvPr/>
        </p:nvCxnSpPr>
        <p:spPr>
          <a:xfrm flipH="1">
            <a:off x="464024" y="4046561"/>
            <a:ext cx="245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1"/>
          </p:cNvCxnSpPr>
          <p:nvPr/>
        </p:nvCxnSpPr>
        <p:spPr>
          <a:xfrm flipH="1" flipV="1">
            <a:off x="464024" y="4663639"/>
            <a:ext cx="245660" cy="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1"/>
          </p:cNvCxnSpPr>
          <p:nvPr/>
        </p:nvCxnSpPr>
        <p:spPr>
          <a:xfrm flipH="1">
            <a:off x="464024" y="5288507"/>
            <a:ext cx="245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8" idx="1"/>
          </p:cNvCxnSpPr>
          <p:nvPr/>
        </p:nvCxnSpPr>
        <p:spPr>
          <a:xfrm flipH="1">
            <a:off x="464024" y="5964071"/>
            <a:ext cx="245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64024" y="3207224"/>
            <a:ext cx="0" cy="275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47029" y="3614228"/>
            <a:ext cx="21456" cy="2344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1"/>
          </p:cNvCxnSpPr>
          <p:nvPr/>
        </p:nvCxnSpPr>
        <p:spPr>
          <a:xfrm flipH="1" flipV="1">
            <a:off x="2972634" y="4663639"/>
            <a:ext cx="325686" cy="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2" idx="1"/>
          </p:cNvCxnSpPr>
          <p:nvPr/>
        </p:nvCxnSpPr>
        <p:spPr>
          <a:xfrm flipH="1">
            <a:off x="2972634" y="5288507"/>
            <a:ext cx="325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3" idx="1"/>
          </p:cNvCxnSpPr>
          <p:nvPr/>
        </p:nvCxnSpPr>
        <p:spPr>
          <a:xfrm flipH="1">
            <a:off x="2972634" y="5964071"/>
            <a:ext cx="345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0" idx="1"/>
          </p:cNvCxnSpPr>
          <p:nvPr/>
        </p:nvCxnSpPr>
        <p:spPr>
          <a:xfrm flipH="1">
            <a:off x="2957757" y="3972963"/>
            <a:ext cx="361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947029" y="3207224"/>
            <a:ext cx="0" cy="40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947029" y="3200400"/>
            <a:ext cx="102566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0" idx="2"/>
          </p:cNvCxnSpPr>
          <p:nvPr/>
        </p:nvCxnSpPr>
        <p:spPr>
          <a:xfrm flipH="1">
            <a:off x="3972691" y="2720368"/>
            <a:ext cx="1" cy="486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1" idx="2"/>
          </p:cNvCxnSpPr>
          <p:nvPr/>
        </p:nvCxnSpPr>
        <p:spPr>
          <a:xfrm flipH="1">
            <a:off x="6982006" y="2720368"/>
            <a:ext cx="1" cy="69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147451" y="3410726"/>
            <a:ext cx="834555" cy="1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982006" y="3410726"/>
            <a:ext cx="620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27" idx="0"/>
          </p:cNvCxnSpPr>
          <p:nvPr/>
        </p:nvCxnSpPr>
        <p:spPr>
          <a:xfrm>
            <a:off x="7602979" y="3410726"/>
            <a:ext cx="0" cy="352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26" idx="0"/>
          </p:cNvCxnSpPr>
          <p:nvPr/>
        </p:nvCxnSpPr>
        <p:spPr>
          <a:xfrm>
            <a:off x="6147451" y="3410726"/>
            <a:ext cx="0" cy="33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6" idx="2"/>
            <a:endCxn id="28" idx="0"/>
          </p:cNvCxnSpPr>
          <p:nvPr/>
        </p:nvCxnSpPr>
        <p:spPr>
          <a:xfrm>
            <a:off x="6147451" y="4198151"/>
            <a:ext cx="0" cy="24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2"/>
            <a:endCxn id="29" idx="0"/>
          </p:cNvCxnSpPr>
          <p:nvPr/>
        </p:nvCxnSpPr>
        <p:spPr>
          <a:xfrm>
            <a:off x="6147451" y="4890775"/>
            <a:ext cx="0" cy="22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29" idx="2"/>
          </p:cNvCxnSpPr>
          <p:nvPr/>
        </p:nvCxnSpPr>
        <p:spPr>
          <a:xfrm>
            <a:off x="6147451" y="5568286"/>
            <a:ext cx="0" cy="17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169099" y="5738883"/>
            <a:ext cx="834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5526478" y="5738883"/>
            <a:ext cx="620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0" idx="0"/>
          </p:cNvCxnSpPr>
          <p:nvPr/>
        </p:nvCxnSpPr>
        <p:spPr>
          <a:xfrm>
            <a:off x="5526478" y="5738883"/>
            <a:ext cx="0" cy="150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1" idx="0"/>
          </p:cNvCxnSpPr>
          <p:nvPr/>
        </p:nvCxnSpPr>
        <p:spPr>
          <a:xfrm flipH="1" flipV="1">
            <a:off x="7003654" y="5737986"/>
            <a:ext cx="21647" cy="150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7" idx="2"/>
            <a:endCxn id="32" idx="0"/>
          </p:cNvCxnSpPr>
          <p:nvPr/>
        </p:nvCxnSpPr>
        <p:spPr>
          <a:xfrm>
            <a:off x="7602979" y="4213263"/>
            <a:ext cx="0" cy="22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2" idx="2"/>
            <a:endCxn id="19" idx="0"/>
          </p:cNvCxnSpPr>
          <p:nvPr/>
        </p:nvCxnSpPr>
        <p:spPr>
          <a:xfrm>
            <a:off x="9713056" y="2720368"/>
            <a:ext cx="0" cy="102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3" idx="0"/>
            <a:endCxn id="9" idx="2"/>
          </p:cNvCxnSpPr>
          <p:nvPr/>
        </p:nvCxnSpPr>
        <p:spPr>
          <a:xfrm flipV="1">
            <a:off x="1330657" y="2722516"/>
            <a:ext cx="0" cy="252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330656" y="968992"/>
            <a:ext cx="83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5" idx="0"/>
          </p:cNvCxnSpPr>
          <p:nvPr/>
        </p:nvCxnSpPr>
        <p:spPr>
          <a:xfrm>
            <a:off x="1330656" y="955343"/>
            <a:ext cx="0" cy="54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" idx="0"/>
          </p:cNvCxnSpPr>
          <p:nvPr/>
        </p:nvCxnSpPr>
        <p:spPr>
          <a:xfrm flipV="1">
            <a:off x="3897890" y="968992"/>
            <a:ext cx="0" cy="38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" idx="0"/>
          </p:cNvCxnSpPr>
          <p:nvPr/>
        </p:nvCxnSpPr>
        <p:spPr>
          <a:xfrm flipV="1">
            <a:off x="6953804" y="968992"/>
            <a:ext cx="0" cy="27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8" idx="0"/>
          </p:cNvCxnSpPr>
          <p:nvPr/>
        </p:nvCxnSpPr>
        <p:spPr>
          <a:xfrm flipV="1">
            <a:off x="9713056" y="968992"/>
            <a:ext cx="0" cy="25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" idx="2"/>
          </p:cNvCxnSpPr>
          <p:nvPr/>
        </p:nvCxnSpPr>
        <p:spPr>
          <a:xfrm flipH="1">
            <a:off x="5396551" y="791571"/>
            <a:ext cx="1" cy="17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8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1684" y="281605"/>
            <a:ext cx="154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Screenshots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3" y="681715"/>
            <a:ext cx="4616791" cy="21699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51" y="937128"/>
            <a:ext cx="5716130" cy="1914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111" y="3107122"/>
            <a:ext cx="4679738" cy="2916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5" y="4051854"/>
            <a:ext cx="6237027" cy="16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4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Wingdings</vt:lpstr>
      <vt:lpstr>Office Theme</vt:lpstr>
      <vt:lpstr>     Idea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Idea</dc:title>
  <dc:creator>Windows User</dc:creator>
  <cp:lastModifiedBy>Windows User</cp:lastModifiedBy>
  <cp:revision>11</cp:revision>
  <dcterms:created xsi:type="dcterms:W3CDTF">2017-08-04T21:41:48Z</dcterms:created>
  <dcterms:modified xsi:type="dcterms:W3CDTF">2017-08-04T23:26:53Z</dcterms:modified>
</cp:coreProperties>
</file>