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slide" Target="slides/slide9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2842200" cy="6857640"/>
            <a:chOff x="0" y="0"/>
            <a:chExt cx="2842200" cy="685764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430640" cy="5290920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0" y="0"/>
              <a:ext cx="1011240" cy="4624200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0" y="5662440"/>
              <a:ext cx="1208160" cy="1195200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0" y="5295960"/>
              <a:ext cx="1982880" cy="156168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5257800"/>
              <a:ext cx="2842200" cy="159984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0" y="5357880"/>
              <a:ext cx="1837080" cy="1499760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63320" y="160920"/>
            <a:ext cx="1726920" cy="118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"/>
          <p:cNvGrpSpPr/>
          <p:nvPr/>
        </p:nvGrpSpPr>
        <p:grpSpPr>
          <a:xfrm>
            <a:off x="271080" y="0"/>
            <a:ext cx="5037120" cy="6858000"/>
            <a:chOff x="271080" y="0"/>
            <a:chExt cx="5037120" cy="6858000"/>
          </a:xfrm>
        </p:grpSpPr>
        <p:sp>
          <p:nvSpPr>
            <p:cNvPr id="19" name="Google Shape;19;p1"/>
            <p:cNvSpPr/>
            <p:nvPr/>
          </p:nvSpPr>
          <p:spPr>
            <a:xfrm>
              <a:off x="855000" y="0"/>
              <a:ext cx="1819800" cy="3971520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Google Shape;20;p1"/>
            <p:cNvSpPr/>
            <p:nvPr/>
          </p:nvSpPr>
          <p:spPr>
            <a:xfrm>
              <a:off x="271080" y="0"/>
              <a:ext cx="1782000" cy="3862080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Google Shape;21;p1"/>
            <p:cNvSpPr/>
            <p:nvPr/>
          </p:nvSpPr>
          <p:spPr>
            <a:xfrm>
              <a:off x="277200" y="3776760"/>
              <a:ext cx="2581920" cy="3080880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Google Shape;22;p1"/>
            <p:cNvSpPr/>
            <p:nvPr/>
          </p:nvSpPr>
          <p:spPr>
            <a:xfrm>
              <a:off x="861480" y="3886200"/>
              <a:ext cx="3164040" cy="297144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855000" y="3881520"/>
              <a:ext cx="4453200" cy="2976120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24" name="Google Shape;24;p1"/>
            <p:cNvSpPr/>
            <p:nvPr/>
          </p:nvSpPr>
          <p:spPr>
            <a:xfrm>
              <a:off x="271080" y="3772080"/>
              <a:ext cx="3547080" cy="308592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5" name="Google Shape;25;p1"/>
          <p:cNvSpPr txBox="1"/>
          <p:nvPr>
            <p:ph type="title"/>
          </p:nvPr>
        </p:nvSpPr>
        <p:spPr>
          <a:xfrm>
            <a:off x="2319480" y="914400"/>
            <a:ext cx="9262440" cy="3488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9767520" y="6117480"/>
            <a:ext cx="1143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4831560" y="6117480"/>
            <a:ext cx="481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11033640" y="611748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71080" y="3772080"/>
            <a:ext cx="482400" cy="90000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0" name="Google Shape;30;p1"/>
          <p:cNvSpPr/>
          <p:nvPr/>
        </p:nvSpPr>
        <p:spPr>
          <a:xfrm>
            <a:off x="747360" y="3867120"/>
            <a:ext cx="82080" cy="80640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pic>
        <p:nvPicPr>
          <p:cNvPr id="31" name="Google Shape;3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39200" y="76320"/>
            <a:ext cx="1726920" cy="11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4"/>
          <p:cNvGrpSpPr/>
          <p:nvPr/>
        </p:nvGrpSpPr>
        <p:grpSpPr>
          <a:xfrm>
            <a:off x="0" y="0"/>
            <a:ext cx="2842200" cy="6857640"/>
            <a:chOff x="0" y="0"/>
            <a:chExt cx="2842200" cy="6857640"/>
          </a:xfrm>
        </p:grpSpPr>
        <p:sp>
          <p:nvSpPr>
            <p:cNvPr id="83" name="Google Shape;83;p14"/>
            <p:cNvSpPr/>
            <p:nvPr/>
          </p:nvSpPr>
          <p:spPr>
            <a:xfrm>
              <a:off x="0" y="0"/>
              <a:ext cx="1430640" cy="5290920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" name="Google Shape;84;p14"/>
            <p:cNvSpPr/>
            <p:nvPr/>
          </p:nvSpPr>
          <p:spPr>
            <a:xfrm>
              <a:off x="0" y="0"/>
              <a:ext cx="1011240" cy="4624200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0" y="5662440"/>
              <a:ext cx="1208160" cy="1195200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0" y="5295960"/>
              <a:ext cx="1982880" cy="156168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0" y="5257800"/>
              <a:ext cx="2842200" cy="159984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0" y="5357880"/>
              <a:ext cx="1837080" cy="1499760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63320" y="160920"/>
            <a:ext cx="1726920" cy="11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idx="10" type="dt"/>
          </p:nvPr>
        </p:nvSpPr>
        <p:spPr>
          <a:xfrm>
            <a:off x="9847080" y="6479280"/>
            <a:ext cx="1143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523880" y="514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Presentation Title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Group Name and No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523880" y="32320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Contributions of different members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 1 (Name ID): Intro and Feasibility Analysis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 2 (Name ID): Use Case and Activity Diagram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 3 (Name ID): DFD and ER diagram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 4 (Name ID): Sequence and Class diagram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About your Project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Instance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What is the story to make this project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Planning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Why build the system?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Analysis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Who, what, when, where will the system be?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Design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How will the system work?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Analysis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current system: What are the current drawbacks, restrictions or limitations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Analysis of Proposed System: Competitive Advantages, unique features, nobility, diversity, new dimensions or creative approach etc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sz="1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 analysis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16235" l="30926" r="15061" t="23357"/>
          <a:stretch/>
        </p:blipFill>
        <p:spPr>
          <a:xfrm>
            <a:off x="1944720" y="1023480"/>
            <a:ext cx="8392680" cy="51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/>
          <p:nvPr/>
        </p:nvSpPr>
        <p:spPr>
          <a:xfrm>
            <a:off x="3957840" y="0"/>
            <a:ext cx="3574800" cy="64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USE Case Diagram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sz="1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4217040" y="518760"/>
            <a:ext cx="4097520" cy="92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Class Diagram</a:t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sz="1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4708440" y="627840"/>
            <a:ext cx="359928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Activity Diagram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sz="1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3698640" y="505080"/>
            <a:ext cx="406908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Sequence Diagram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sz="1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4230720" y="627840"/>
            <a:ext cx="3189600" cy="7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DFD Diagram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sz="1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3384720" y="736920"/>
            <a:ext cx="545904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Summary and Conclusion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1506960" y="6492960"/>
            <a:ext cx="8304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10994040" y="6479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sz="1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