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2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8" name="Google Shape;58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6" name="Google Shape;66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2" name="Google Shape;72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6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7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79" name="Google Shape;79;p7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80" name="Google Shape;80;p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7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84" name="Google Shape;84;p7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88" name="Google Shape;88;p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" name="Google Shape;90;p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4" name="Google Shape;94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8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8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9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02" name="Google Shape;102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08" name="Google Shape;108;p10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09" name="Google Shape;109;p1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10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14" name="Google Shape;114;p1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10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20" name="Google Shape;120;p1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10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25" name="Google Shape;125;p1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0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29" name="Google Shape;129;p10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10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35" name="Google Shape;135;p1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0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10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40" name="Google Shape;140;p10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0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10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44" name="Google Shape;144;p10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0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0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0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10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50" name="Google Shape;150;p10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0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0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0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0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55" name="Google Shape;155;p1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0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0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0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60" name="Google Shape;160;p10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0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0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0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64" name="Google Shape;164;p10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69" name="Google Shape;169;p10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0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10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74" name="Google Shape;174;p10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0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10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80" name="Google Shape;180;p10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0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0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0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0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85" name="Google Shape;185;p1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0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0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10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89" name="Google Shape;189;p10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0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0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0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10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94" name="Google Shape;194;p10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0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0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0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10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00" name="Google Shape;200;p10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0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0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0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10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05" name="Google Shape;205;p1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0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0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0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09" name="Google Shape;209;p10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0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0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0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0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0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15" name="Google Shape;215;p1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0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0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0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0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20" name="Google Shape;220;p10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0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0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0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p10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25" name="Google Shape;225;p1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0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29" name="Google Shape;229;p10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0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3" name="Google Shape;233;p10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ctrTitle"/>
          </p:nvPr>
        </p:nvSpPr>
        <p:spPr>
          <a:xfrm>
            <a:off x="406400" y="619449"/>
            <a:ext cx="42555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CSE 471 - Lab 09</a:t>
            </a:r>
            <a:endParaRPr/>
          </a:p>
        </p:txBody>
      </p:sp>
      <p:sp>
        <p:nvSpPr>
          <p:cNvPr id="243" name="Google Shape;243;p12"/>
          <p:cNvSpPr txBox="1"/>
          <p:nvPr>
            <p:ph type="ctrTitle"/>
          </p:nvPr>
        </p:nvSpPr>
        <p:spPr>
          <a:xfrm>
            <a:off x="1183925" y="2571750"/>
            <a:ext cx="4841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Windows Navigation Diagram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447" y="179293"/>
            <a:ext cx="5847309" cy="467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670" y="81660"/>
            <a:ext cx="4157080" cy="501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