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1" r:id="rId9"/>
    <p:sldId id="266" r:id="rId10"/>
    <p:sldId id="268" r:id="rId11"/>
    <p:sldId id="269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2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48D5-37E2-48FA-B1DC-207C9679695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BBAB-7F84-47E5-9A78-BF6CA53DE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15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48D5-37E2-48FA-B1DC-207C9679695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BBAB-7F84-47E5-9A78-BF6CA53DE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7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48D5-37E2-48FA-B1DC-207C9679695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BBAB-7F84-47E5-9A78-BF6CA53DE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5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48D5-37E2-48FA-B1DC-207C9679695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BBAB-7F84-47E5-9A78-BF6CA53DE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8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48D5-37E2-48FA-B1DC-207C9679695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BBAB-7F84-47E5-9A78-BF6CA53DE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0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48D5-37E2-48FA-B1DC-207C9679695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BBAB-7F84-47E5-9A78-BF6CA53DE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90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48D5-37E2-48FA-B1DC-207C9679695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BBAB-7F84-47E5-9A78-BF6CA53DE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3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48D5-37E2-48FA-B1DC-207C9679695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BBAB-7F84-47E5-9A78-BF6CA53DE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8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48D5-37E2-48FA-B1DC-207C9679695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BBAB-7F84-47E5-9A78-BF6CA53DE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2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48D5-37E2-48FA-B1DC-207C9679695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BBAB-7F84-47E5-9A78-BF6CA53DE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49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848D5-37E2-48FA-B1DC-207C9679695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FBBAB-7F84-47E5-9A78-BF6CA53DE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3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848D5-37E2-48FA-B1DC-207C9679695F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FBBAB-7F84-47E5-9A78-BF6CA53DE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0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72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command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3289"/>
            <a:ext cx="7886700" cy="4351338"/>
          </a:xfrm>
        </p:spPr>
        <p:txBody>
          <a:bodyPr/>
          <a:lstStyle/>
          <a:p>
            <a:r>
              <a:rPr lang="en-US" dirty="0" smtClean="0"/>
              <a:t>Build a tree out of the shell command </a:t>
            </a:r>
          </a:p>
          <a:p>
            <a:r>
              <a:rPr lang="en-US" dirty="0" smtClean="0"/>
              <a:t>$ ( </a:t>
            </a:r>
            <a:r>
              <a:rPr lang="en-US" dirty="0" err="1"/>
              <a:t>ls</a:t>
            </a:r>
            <a:r>
              <a:rPr lang="en-US" dirty="0"/>
              <a:t>; </a:t>
            </a:r>
            <a:r>
              <a:rPr lang="en-US" dirty="0" err="1"/>
              <a:t>pwd</a:t>
            </a:r>
            <a:r>
              <a:rPr lang="en-US" dirty="0"/>
              <a:t>; date ) &gt;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51257" y="2748852"/>
            <a:ext cx="667512" cy="64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61560" y="3608102"/>
            <a:ext cx="667512" cy="64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endCxn id="4" idx="3"/>
          </p:cNvCxnSpPr>
          <p:nvPr/>
        </p:nvCxnSpPr>
        <p:spPr>
          <a:xfrm flipV="1">
            <a:off x="3544605" y="3295194"/>
            <a:ext cx="404407" cy="423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5"/>
            <a:endCxn id="6" idx="1"/>
          </p:cNvCxnSpPr>
          <p:nvPr/>
        </p:nvCxnSpPr>
        <p:spPr>
          <a:xfrm>
            <a:off x="4421014" y="3295194"/>
            <a:ext cx="538301" cy="406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918008" y="3718648"/>
            <a:ext cx="184121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ls</a:t>
            </a:r>
            <a:r>
              <a:rPr lang="en-US" dirty="0" smtClean="0"/>
              <a:t>; </a:t>
            </a:r>
            <a:r>
              <a:rPr lang="en-US" dirty="0" err="1" smtClean="0"/>
              <a:t>pwd</a:t>
            </a:r>
            <a:r>
              <a:rPr lang="en-US" dirty="0" smtClean="0"/>
              <a:t>;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936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command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3289"/>
            <a:ext cx="7886700" cy="4351338"/>
          </a:xfrm>
        </p:spPr>
        <p:txBody>
          <a:bodyPr/>
          <a:lstStyle/>
          <a:p>
            <a:r>
              <a:rPr lang="en-US" dirty="0" smtClean="0"/>
              <a:t>Build a tree out of the shell command </a:t>
            </a:r>
          </a:p>
          <a:p>
            <a:r>
              <a:rPr lang="en-US" dirty="0" smtClean="0"/>
              <a:t>$ ( </a:t>
            </a:r>
            <a:r>
              <a:rPr lang="en-US" dirty="0" err="1"/>
              <a:t>ls</a:t>
            </a:r>
            <a:r>
              <a:rPr lang="en-US" dirty="0"/>
              <a:t>; </a:t>
            </a:r>
            <a:r>
              <a:rPr lang="en-US" dirty="0" err="1"/>
              <a:t>pwd</a:t>
            </a:r>
            <a:r>
              <a:rPr lang="en-US" dirty="0"/>
              <a:t>; date ) &gt;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51257" y="2748852"/>
            <a:ext cx="667512" cy="64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74848" y="3624910"/>
            <a:ext cx="667512" cy="64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61560" y="3608102"/>
            <a:ext cx="667512" cy="64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5" idx="7"/>
            <a:endCxn id="4" idx="3"/>
          </p:cNvCxnSpPr>
          <p:nvPr/>
        </p:nvCxnSpPr>
        <p:spPr>
          <a:xfrm flipV="1">
            <a:off x="3544605" y="3295194"/>
            <a:ext cx="404407" cy="423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5"/>
            <a:endCxn id="6" idx="1"/>
          </p:cNvCxnSpPr>
          <p:nvPr/>
        </p:nvCxnSpPr>
        <p:spPr>
          <a:xfrm>
            <a:off x="4421014" y="3295194"/>
            <a:ext cx="538301" cy="406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078224" y="4800600"/>
            <a:ext cx="881091" cy="369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912892" y="4800600"/>
            <a:ext cx="881091" cy="369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</a:t>
            </a:r>
            <a:r>
              <a:rPr lang="en-US" dirty="0" err="1" smtClean="0"/>
              <a:t>s</a:t>
            </a:r>
            <a:r>
              <a:rPr lang="en-US" dirty="0" smtClean="0"/>
              <a:t>; 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32" name="Straight Connector 31"/>
          <p:cNvCxnSpPr>
            <a:stCxn id="5" idx="5"/>
            <a:endCxn id="27" idx="0"/>
          </p:cNvCxnSpPr>
          <p:nvPr/>
        </p:nvCxnSpPr>
        <p:spPr>
          <a:xfrm>
            <a:off x="3544605" y="4171252"/>
            <a:ext cx="974165" cy="629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3"/>
            <a:endCxn id="29" idx="0"/>
          </p:cNvCxnSpPr>
          <p:nvPr/>
        </p:nvCxnSpPr>
        <p:spPr>
          <a:xfrm flipH="1">
            <a:off x="2353438" y="4171252"/>
            <a:ext cx="719165" cy="629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172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command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3289"/>
            <a:ext cx="7886700" cy="4351338"/>
          </a:xfrm>
        </p:spPr>
        <p:txBody>
          <a:bodyPr/>
          <a:lstStyle/>
          <a:p>
            <a:r>
              <a:rPr lang="en-US" dirty="0" smtClean="0"/>
              <a:t>Build a tree out of the shell command </a:t>
            </a:r>
          </a:p>
          <a:p>
            <a:r>
              <a:rPr lang="en-US" dirty="0" smtClean="0"/>
              <a:t>$ ( </a:t>
            </a:r>
            <a:r>
              <a:rPr lang="en-US" dirty="0" err="1"/>
              <a:t>ls</a:t>
            </a:r>
            <a:r>
              <a:rPr lang="en-US" dirty="0"/>
              <a:t>; </a:t>
            </a:r>
            <a:r>
              <a:rPr lang="en-US" dirty="0" err="1"/>
              <a:t>pwd</a:t>
            </a:r>
            <a:r>
              <a:rPr lang="en-US" dirty="0"/>
              <a:t>; date ) &gt;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51257" y="2748852"/>
            <a:ext cx="667512" cy="64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&gt;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74848" y="3624910"/>
            <a:ext cx="667512" cy="64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;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4861560" y="3608102"/>
            <a:ext cx="667512" cy="64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>
            <a:stCxn id="5" idx="7"/>
            <a:endCxn id="4" idx="3"/>
          </p:cNvCxnSpPr>
          <p:nvPr/>
        </p:nvCxnSpPr>
        <p:spPr>
          <a:xfrm flipV="1">
            <a:off x="3544605" y="3295194"/>
            <a:ext cx="404407" cy="423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5"/>
            <a:endCxn id="6" idx="1"/>
          </p:cNvCxnSpPr>
          <p:nvPr/>
        </p:nvCxnSpPr>
        <p:spPr>
          <a:xfrm>
            <a:off x="4421014" y="3295194"/>
            <a:ext cx="538301" cy="406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078224" y="4800600"/>
            <a:ext cx="881091" cy="369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date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935224" y="5785571"/>
            <a:ext cx="881091" cy="369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pwd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136904" y="5774627"/>
            <a:ext cx="881091" cy="369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ls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1978152" y="4529880"/>
            <a:ext cx="667512" cy="64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;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>
            <a:stCxn id="5" idx="5"/>
            <a:endCxn id="27" idx="0"/>
          </p:cNvCxnSpPr>
          <p:nvPr/>
        </p:nvCxnSpPr>
        <p:spPr>
          <a:xfrm>
            <a:off x="3544605" y="4171252"/>
            <a:ext cx="974165" cy="629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5" idx="3"/>
            <a:endCxn id="30" idx="7"/>
          </p:cNvCxnSpPr>
          <p:nvPr/>
        </p:nvCxnSpPr>
        <p:spPr>
          <a:xfrm flipH="1">
            <a:off x="2547909" y="4171252"/>
            <a:ext cx="524694" cy="4523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0" idx="5"/>
            <a:endCxn id="28" idx="0"/>
          </p:cNvCxnSpPr>
          <p:nvPr/>
        </p:nvCxnSpPr>
        <p:spPr>
          <a:xfrm>
            <a:off x="2547909" y="5076222"/>
            <a:ext cx="827861" cy="709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29" idx="0"/>
          </p:cNvCxnSpPr>
          <p:nvPr/>
        </p:nvCxnSpPr>
        <p:spPr>
          <a:xfrm flipH="1">
            <a:off x="1577450" y="5169960"/>
            <a:ext cx="598822" cy="6046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753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3289"/>
            <a:ext cx="7886700" cy="4351338"/>
          </a:xfrm>
        </p:spPr>
        <p:txBody>
          <a:bodyPr/>
          <a:lstStyle/>
          <a:p>
            <a:r>
              <a:rPr lang="en-US" dirty="0" smtClean="0"/>
              <a:t>Binary Tree</a:t>
            </a:r>
          </a:p>
          <a:p>
            <a:r>
              <a:rPr lang="en-US" dirty="0" smtClean="0"/>
              <a:t>Each internal node corresponds to an operator</a:t>
            </a:r>
          </a:p>
          <a:p>
            <a:r>
              <a:rPr lang="en-US" dirty="0" smtClean="0"/>
              <a:t>Each leaf node corresponds to an operand</a:t>
            </a:r>
          </a:p>
          <a:p>
            <a:r>
              <a:rPr lang="en-US" dirty="0" smtClean="0"/>
              <a:t>(</a:t>
            </a:r>
            <a:r>
              <a:rPr lang="en-US" dirty="0"/>
              <a:t>4+(5*(13-8)))</a:t>
            </a:r>
          </a:p>
        </p:txBody>
      </p:sp>
    </p:spTree>
    <p:extLst>
      <p:ext uri="{BB962C8B-B14F-4D97-AF65-F5344CB8AC3E}">
        <p14:creationId xmlns:p14="http://schemas.microsoft.com/office/powerpoint/2010/main" val="70226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3289"/>
            <a:ext cx="7886700" cy="4351338"/>
          </a:xfrm>
        </p:spPr>
        <p:txBody>
          <a:bodyPr/>
          <a:lstStyle/>
          <a:p>
            <a:r>
              <a:rPr lang="en-US" dirty="0" smtClean="0"/>
              <a:t>( 4 + ( 5 * ( 13 – 8 ) ) 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99916" y="2258568"/>
            <a:ext cx="667512" cy="64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974848" y="3295726"/>
            <a:ext cx="667512" cy="64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6" idx="7"/>
            <a:endCxn id="4" idx="3"/>
          </p:cNvCxnSpPr>
          <p:nvPr/>
        </p:nvCxnSpPr>
        <p:spPr>
          <a:xfrm flipV="1">
            <a:off x="3544605" y="2804910"/>
            <a:ext cx="453066" cy="584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504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3289"/>
            <a:ext cx="7886700" cy="4351338"/>
          </a:xfrm>
        </p:spPr>
        <p:txBody>
          <a:bodyPr/>
          <a:lstStyle/>
          <a:p>
            <a:r>
              <a:rPr lang="en-US" dirty="0" smtClean="0"/>
              <a:t>( 4 + ( 5 * ( 13 – 8 ) ) 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99916" y="2258568"/>
            <a:ext cx="667512" cy="64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6" name="Oval 5"/>
          <p:cNvSpPr/>
          <p:nvPr/>
        </p:nvSpPr>
        <p:spPr>
          <a:xfrm>
            <a:off x="2974848" y="3295726"/>
            <a:ext cx="667512" cy="64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6" idx="7"/>
            <a:endCxn id="4" idx="3"/>
          </p:cNvCxnSpPr>
          <p:nvPr/>
        </p:nvCxnSpPr>
        <p:spPr>
          <a:xfrm flipV="1">
            <a:off x="3544605" y="2804910"/>
            <a:ext cx="453066" cy="584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73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3289"/>
            <a:ext cx="7886700" cy="4351338"/>
          </a:xfrm>
        </p:spPr>
        <p:txBody>
          <a:bodyPr/>
          <a:lstStyle/>
          <a:p>
            <a:r>
              <a:rPr lang="en-US" dirty="0" smtClean="0"/>
              <a:t>( 4 + ( 5 * ( 13 – 8 ) ) 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99916" y="2258568"/>
            <a:ext cx="667512" cy="64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+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974848" y="3295726"/>
            <a:ext cx="667512" cy="64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61560" y="3278918"/>
            <a:ext cx="667512" cy="64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16461" y="4416417"/>
            <a:ext cx="667512" cy="64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5" name="Straight Connector 14"/>
          <p:cNvCxnSpPr>
            <a:stCxn id="6" idx="7"/>
            <a:endCxn id="4" idx="3"/>
          </p:cNvCxnSpPr>
          <p:nvPr/>
        </p:nvCxnSpPr>
        <p:spPr>
          <a:xfrm flipV="1">
            <a:off x="3544605" y="2804910"/>
            <a:ext cx="453066" cy="584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5"/>
            <a:endCxn id="8" idx="1"/>
          </p:cNvCxnSpPr>
          <p:nvPr/>
        </p:nvCxnSpPr>
        <p:spPr>
          <a:xfrm>
            <a:off x="4469673" y="2804910"/>
            <a:ext cx="489642" cy="567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7"/>
            <a:endCxn id="8" idx="3"/>
          </p:cNvCxnSpPr>
          <p:nvPr/>
        </p:nvCxnSpPr>
        <p:spPr>
          <a:xfrm flipV="1">
            <a:off x="4486218" y="3825260"/>
            <a:ext cx="473097" cy="684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561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3289"/>
            <a:ext cx="7886700" cy="4351338"/>
          </a:xfrm>
        </p:spPr>
        <p:txBody>
          <a:bodyPr/>
          <a:lstStyle/>
          <a:p>
            <a:r>
              <a:rPr lang="en-US" dirty="0" smtClean="0"/>
              <a:t>( 4 + ( 5 * ( 13 – 8 ) ) 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99916" y="2258568"/>
            <a:ext cx="667512" cy="64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+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974848" y="3295726"/>
            <a:ext cx="667512" cy="64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61560" y="3278918"/>
            <a:ext cx="667512" cy="64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*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16461" y="4416417"/>
            <a:ext cx="667512" cy="64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5" name="Straight Connector 14"/>
          <p:cNvCxnSpPr>
            <a:stCxn id="6" idx="7"/>
            <a:endCxn id="4" idx="3"/>
          </p:cNvCxnSpPr>
          <p:nvPr/>
        </p:nvCxnSpPr>
        <p:spPr>
          <a:xfrm flipV="1">
            <a:off x="3544605" y="2804910"/>
            <a:ext cx="453066" cy="584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5"/>
            <a:endCxn id="8" idx="1"/>
          </p:cNvCxnSpPr>
          <p:nvPr/>
        </p:nvCxnSpPr>
        <p:spPr>
          <a:xfrm>
            <a:off x="4469673" y="2804910"/>
            <a:ext cx="489642" cy="567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7"/>
            <a:endCxn id="8" idx="3"/>
          </p:cNvCxnSpPr>
          <p:nvPr/>
        </p:nvCxnSpPr>
        <p:spPr>
          <a:xfrm flipV="1">
            <a:off x="4486218" y="3825260"/>
            <a:ext cx="473097" cy="684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714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3289"/>
            <a:ext cx="7886700" cy="4351338"/>
          </a:xfrm>
        </p:spPr>
        <p:txBody>
          <a:bodyPr/>
          <a:lstStyle/>
          <a:p>
            <a:r>
              <a:rPr lang="en-US" dirty="0" smtClean="0"/>
              <a:t>( 4 + ( 5 * ( 13 – 8 ) ) 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99916" y="2258568"/>
            <a:ext cx="667512" cy="64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+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974848" y="3295726"/>
            <a:ext cx="667512" cy="64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61560" y="3278918"/>
            <a:ext cx="667512" cy="64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*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079873" y="5454586"/>
            <a:ext cx="667512" cy="64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747385" y="4285425"/>
            <a:ext cx="667512" cy="64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16461" y="4416417"/>
            <a:ext cx="667512" cy="64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5" name="Straight Connector 14"/>
          <p:cNvCxnSpPr>
            <a:stCxn id="6" idx="7"/>
            <a:endCxn id="4" idx="3"/>
          </p:cNvCxnSpPr>
          <p:nvPr/>
        </p:nvCxnSpPr>
        <p:spPr>
          <a:xfrm flipV="1">
            <a:off x="3544605" y="2804910"/>
            <a:ext cx="453066" cy="584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5"/>
            <a:endCxn id="8" idx="1"/>
          </p:cNvCxnSpPr>
          <p:nvPr/>
        </p:nvCxnSpPr>
        <p:spPr>
          <a:xfrm>
            <a:off x="4469673" y="2804910"/>
            <a:ext cx="489642" cy="567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7"/>
            <a:endCxn id="8" idx="3"/>
          </p:cNvCxnSpPr>
          <p:nvPr/>
        </p:nvCxnSpPr>
        <p:spPr>
          <a:xfrm flipV="1">
            <a:off x="4486218" y="3825260"/>
            <a:ext cx="473097" cy="684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5"/>
            <a:endCxn id="11" idx="1"/>
          </p:cNvCxnSpPr>
          <p:nvPr/>
        </p:nvCxnSpPr>
        <p:spPr>
          <a:xfrm>
            <a:off x="5431317" y="3825260"/>
            <a:ext cx="413823" cy="553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529072" y="4925505"/>
            <a:ext cx="423672" cy="529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0807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3289"/>
            <a:ext cx="7886700" cy="4351338"/>
          </a:xfrm>
        </p:spPr>
        <p:txBody>
          <a:bodyPr/>
          <a:lstStyle/>
          <a:p>
            <a:r>
              <a:rPr lang="en-US" dirty="0" smtClean="0"/>
              <a:t>( 4 + ( 5 * ( 13 – 8 ) ) 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899916" y="2258568"/>
            <a:ext cx="667512" cy="64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+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974848" y="3295726"/>
            <a:ext cx="667512" cy="64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4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861560" y="3278918"/>
            <a:ext cx="667512" cy="64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*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079873" y="5454586"/>
            <a:ext cx="667512" cy="64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13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5747385" y="4285425"/>
            <a:ext cx="667512" cy="64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-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3916461" y="4416417"/>
            <a:ext cx="667512" cy="64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" name="Oval 12"/>
          <p:cNvSpPr/>
          <p:nvPr/>
        </p:nvSpPr>
        <p:spPr>
          <a:xfrm>
            <a:off x="6555295" y="5454586"/>
            <a:ext cx="667512" cy="64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5" name="Straight Connector 14"/>
          <p:cNvCxnSpPr>
            <a:stCxn id="6" idx="7"/>
            <a:endCxn id="4" idx="3"/>
          </p:cNvCxnSpPr>
          <p:nvPr/>
        </p:nvCxnSpPr>
        <p:spPr>
          <a:xfrm flipV="1">
            <a:off x="3544605" y="2804910"/>
            <a:ext cx="453066" cy="584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5"/>
            <a:endCxn id="8" idx="1"/>
          </p:cNvCxnSpPr>
          <p:nvPr/>
        </p:nvCxnSpPr>
        <p:spPr>
          <a:xfrm>
            <a:off x="4469673" y="2804910"/>
            <a:ext cx="489642" cy="567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7"/>
            <a:endCxn id="8" idx="3"/>
          </p:cNvCxnSpPr>
          <p:nvPr/>
        </p:nvCxnSpPr>
        <p:spPr>
          <a:xfrm flipV="1">
            <a:off x="4486218" y="3825260"/>
            <a:ext cx="473097" cy="6848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8" idx="5"/>
            <a:endCxn id="11" idx="1"/>
          </p:cNvCxnSpPr>
          <p:nvPr/>
        </p:nvCxnSpPr>
        <p:spPr>
          <a:xfrm>
            <a:off x="5431317" y="3825260"/>
            <a:ext cx="413823" cy="553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5529072" y="4925505"/>
            <a:ext cx="423672" cy="529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5"/>
            <a:endCxn id="13" idx="0"/>
          </p:cNvCxnSpPr>
          <p:nvPr/>
        </p:nvCxnSpPr>
        <p:spPr>
          <a:xfrm>
            <a:off x="6317142" y="4831767"/>
            <a:ext cx="571909" cy="622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392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Shell command parsing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3289"/>
            <a:ext cx="7886700" cy="4351338"/>
          </a:xfrm>
        </p:spPr>
        <p:txBody>
          <a:bodyPr/>
          <a:lstStyle/>
          <a:p>
            <a:r>
              <a:rPr lang="en-US" dirty="0" smtClean="0"/>
              <a:t>Build a tree out of the shell command </a:t>
            </a:r>
          </a:p>
          <a:p>
            <a:r>
              <a:rPr lang="en-US" dirty="0" smtClean="0"/>
              <a:t>$ ( </a:t>
            </a:r>
            <a:r>
              <a:rPr lang="en-US" dirty="0" err="1"/>
              <a:t>ls</a:t>
            </a:r>
            <a:r>
              <a:rPr lang="en-US" dirty="0"/>
              <a:t>; </a:t>
            </a:r>
            <a:r>
              <a:rPr lang="en-US" dirty="0" err="1"/>
              <a:t>pwd</a:t>
            </a:r>
            <a:r>
              <a:rPr lang="en-US" dirty="0"/>
              <a:t>; date ) </a:t>
            </a:r>
            <a:r>
              <a:rPr lang="en-US" dirty="0" smtClean="0"/>
              <a:t>&gt;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292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243</Words>
  <Application>Microsoft Office PowerPoint</Application>
  <PresentationFormat>On-screen Show (4:3)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Parser</vt:lpstr>
      <vt:lpstr>Expression Tree</vt:lpstr>
      <vt:lpstr>Expression Tree</vt:lpstr>
      <vt:lpstr>Expression Tree</vt:lpstr>
      <vt:lpstr>Expression Tree</vt:lpstr>
      <vt:lpstr>Expression Tree</vt:lpstr>
      <vt:lpstr>Expression Tree</vt:lpstr>
      <vt:lpstr>Expression Tree</vt:lpstr>
      <vt:lpstr>Shell command parsing</vt:lpstr>
      <vt:lpstr>Shell command parsing</vt:lpstr>
      <vt:lpstr>Shell command parsing</vt:lpstr>
      <vt:lpstr>Shell command parsing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Parser</dc:title>
  <dc:creator>Microsoft account</dc:creator>
  <cp:lastModifiedBy>Microsoft account</cp:lastModifiedBy>
  <cp:revision>10</cp:revision>
  <dcterms:created xsi:type="dcterms:W3CDTF">2025-03-23T12:22:35Z</dcterms:created>
  <dcterms:modified xsi:type="dcterms:W3CDTF">2025-03-23T13:43:23Z</dcterms:modified>
</cp:coreProperties>
</file>